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09/07/1434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1EB5huoAF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mar\Pictures\w_p_ali_reza_by_alzainabyah-d4c2j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46417" t="22280" r="14602" b="34880"/>
          <a:stretch>
            <a:fillRect/>
          </a:stretch>
        </p:blipFill>
        <p:spPr bwMode="auto">
          <a:xfrm>
            <a:off x="1907704" y="1988840"/>
            <a:ext cx="2808312" cy="1969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عرض على الشاشة (3:4)‏</PresentationFormat>
  <Paragraphs>0</Paragraphs>
  <Slides>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سمة Office</vt:lpstr>
      <vt:lpstr>الشريحة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Amar</dc:creator>
  <cp:lastModifiedBy>Amar</cp:lastModifiedBy>
  <cp:revision>2</cp:revision>
  <dcterms:created xsi:type="dcterms:W3CDTF">2013-05-17T10:00:01Z</dcterms:created>
  <dcterms:modified xsi:type="dcterms:W3CDTF">2013-05-18T17:32:47Z</dcterms:modified>
</cp:coreProperties>
</file>