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0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1F31FA3-3637-45B3-ADA8-FAA671248A0D}" type="doc">
      <dgm:prSet loTypeId="urn:microsoft.com/office/officeart/2005/8/layout/radial1" loCatId="cycl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BF3844C5-2694-4500-8DAF-56FBE708DD68}">
      <dgm:prSet phldrT="[نص]"/>
      <dgm:spPr/>
      <dgm:t>
        <a:bodyPr/>
        <a:lstStyle/>
        <a:p>
          <a:r>
            <a:rPr lang="ar-SA" dirty="0" smtClean="0"/>
            <a:t>الصوم</a:t>
          </a:r>
          <a:endParaRPr lang="en-US" dirty="0"/>
        </a:p>
      </dgm:t>
    </dgm:pt>
    <dgm:pt modelId="{40770B6C-E521-42E0-964B-06D3D5AF91F9}" type="parTrans" cxnId="{21EAB1BC-8AE5-4FDF-BE80-E5A479783954}">
      <dgm:prSet/>
      <dgm:spPr/>
      <dgm:t>
        <a:bodyPr/>
        <a:lstStyle/>
        <a:p>
          <a:endParaRPr lang="en-US"/>
        </a:p>
      </dgm:t>
    </dgm:pt>
    <dgm:pt modelId="{071392DD-0383-412E-AF06-8709DAD67FDA}" type="sibTrans" cxnId="{21EAB1BC-8AE5-4FDF-BE80-E5A479783954}">
      <dgm:prSet/>
      <dgm:spPr/>
      <dgm:t>
        <a:bodyPr/>
        <a:lstStyle/>
        <a:p>
          <a:endParaRPr lang="en-US"/>
        </a:p>
      </dgm:t>
    </dgm:pt>
    <dgm:pt modelId="{9430A650-0795-40B3-9167-6D7B424AB7E5}">
      <dgm:prSet phldrT="[نص]"/>
      <dgm:spPr/>
      <dgm:t>
        <a:bodyPr/>
        <a:lstStyle/>
        <a:p>
          <a:r>
            <a:rPr lang="ar-SA" dirty="0" smtClean="0"/>
            <a:t>مقدمة في الصوم</a:t>
          </a:r>
          <a:endParaRPr lang="en-US" dirty="0"/>
        </a:p>
      </dgm:t>
    </dgm:pt>
    <dgm:pt modelId="{97218DFD-2E22-4D68-8096-E230855FF1C5}" type="parTrans" cxnId="{E045B4DB-C1B5-4C8C-8720-6FA5F106BCB9}">
      <dgm:prSet/>
      <dgm:spPr/>
      <dgm:t>
        <a:bodyPr/>
        <a:lstStyle/>
        <a:p>
          <a:endParaRPr lang="en-US"/>
        </a:p>
      </dgm:t>
    </dgm:pt>
    <dgm:pt modelId="{8ACDC0FF-EA17-46FF-8F0E-FD9712A75286}" type="sibTrans" cxnId="{E045B4DB-C1B5-4C8C-8720-6FA5F106BCB9}">
      <dgm:prSet/>
      <dgm:spPr/>
      <dgm:t>
        <a:bodyPr/>
        <a:lstStyle/>
        <a:p>
          <a:endParaRPr lang="en-US"/>
        </a:p>
      </dgm:t>
    </dgm:pt>
    <dgm:pt modelId="{E5F6A52E-A627-4B2E-8AFA-1E3F5A0EE364}">
      <dgm:prSet phldrT="[نص]"/>
      <dgm:spPr/>
      <dgm:t>
        <a:bodyPr/>
        <a:lstStyle/>
        <a:p>
          <a:r>
            <a:rPr lang="ar-SA" dirty="0" smtClean="0"/>
            <a:t>أركان الصوم</a:t>
          </a:r>
          <a:endParaRPr lang="en-US" dirty="0"/>
        </a:p>
      </dgm:t>
    </dgm:pt>
    <dgm:pt modelId="{DB75146B-26B8-432F-8FEE-9F5CB047042E}" type="parTrans" cxnId="{6CD61FC1-8528-418D-89C3-033177B0CC9F}">
      <dgm:prSet/>
      <dgm:spPr/>
      <dgm:t>
        <a:bodyPr/>
        <a:lstStyle/>
        <a:p>
          <a:endParaRPr lang="en-US"/>
        </a:p>
      </dgm:t>
    </dgm:pt>
    <dgm:pt modelId="{EAA174B8-E32C-4107-95D6-D1A394399C71}" type="sibTrans" cxnId="{6CD61FC1-8528-418D-89C3-033177B0CC9F}">
      <dgm:prSet/>
      <dgm:spPr/>
      <dgm:t>
        <a:bodyPr/>
        <a:lstStyle/>
        <a:p>
          <a:endParaRPr lang="en-US"/>
        </a:p>
      </dgm:t>
    </dgm:pt>
    <dgm:pt modelId="{F315290C-3353-4D14-879F-DD6D0A3732B9}">
      <dgm:prSet phldrT="[نص]"/>
      <dgm:spPr/>
      <dgm:t>
        <a:bodyPr/>
        <a:lstStyle/>
        <a:p>
          <a:r>
            <a:rPr lang="ar-SA" dirty="0" smtClean="0"/>
            <a:t>شروط وجوب الصوم</a:t>
          </a:r>
          <a:endParaRPr lang="en-US" dirty="0"/>
        </a:p>
      </dgm:t>
    </dgm:pt>
    <dgm:pt modelId="{9CFD0C58-D4F4-4CCD-9F08-90F7C5B9DFDD}" type="parTrans" cxnId="{01A120BD-7CE6-4FE6-8ECB-F198B8CF782D}">
      <dgm:prSet/>
      <dgm:spPr/>
      <dgm:t>
        <a:bodyPr/>
        <a:lstStyle/>
        <a:p>
          <a:endParaRPr lang="en-US"/>
        </a:p>
      </dgm:t>
    </dgm:pt>
    <dgm:pt modelId="{8796B518-0E9E-4E35-BD67-2B02496B639A}" type="sibTrans" cxnId="{01A120BD-7CE6-4FE6-8ECB-F198B8CF782D}">
      <dgm:prSet/>
      <dgm:spPr/>
      <dgm:t>
        <a:bodyPr/>
        <a:lstStyle/>
        <a:p>
          <a:endParaRPr lang="en-US"/>
        </a:p>
      </dgm:t>
    </dgm:pt>
    <dgm:pt modelId="{BD18C2C4-F627-4F36-BC12-A4F19BA6110E}">
      <dgm:prSet phldrT="[نص]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US" dirty="0"/>
        </a:p>
      </dgm:t>
    </dgm:pt>
    <dgm:pt modelId="{803B3EF7-CB97-45E5-9F15-670FFD2E2B0F}" type="parTrans" cxnId="{54CC469E-EF85-4CCF-88DD-F73FCD82AE87}">
      <dgm:prSet/>
      <dgm:spPr/>
      <dgm:t>
        <a:bodyPr/>
        <a:lstStyle/>
        <a:p>
          <a:endParaRPr lang="en-US"/>
        </a:p>
      </dgm:t>
    </dgm:pt>
    <dgm:pt modelId="{7DD1BBBE-4D7A-47CD-AEE5-79205577F499}" type="sibTrans" cxnId="{54CC469E-EF85-4CCF-88DD-F73FCD82AE87}">
      <dgm:prSet/>
      <dgm:spPr/>
      <dgm:t>
        <a:bodyPr/>
        <a:lstStyle/>
        <a:p>
          <a:endParaRPr lang="en-US"/>
        </a:p>
      </dgm:t>
    </dgm:pt>
    <dgm:pt modelId="{828C0A55-B2A0-445A-8D09-FF8993C1DA6C}" type="pres">
      <dgm:prSet presAssocID="{31F31FA3-3637-45B3-ADA8-FAA671248A0D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08FB77A-1461-4CFC-AA96-CFB5D567F60C}" type="pres">
      <dgm:prSet presAssocID="{BF3844C5-2694-4500-8DAF-56FBE708DD68}" presName="centerShape" presStyleLbl="node0" presStyleIdx="0" presStyleCnt="1"/>
      <dgm:spPr/>
      <dgm:t>
        <a:bodyPr/>
        <a:lstStyle/>
        <a:p>
          <a:endParaRPr lang="en-US"/>
        </a:p>
      </dgm:t>
    </dgm:pt>
    <dgm:pt modelId="{90F56F51-21C5-4DBF-A28B-8832914611AD}" type="pres">
      <dgm:prSet presAssocID="{97218DFD-2E22-4D68-8096-E230855FF1C5}" presName="Name9" presStyleLbl="parChTrans1D2" presStyleIdx="0" presStyleCnt="4"/>
      <dgm:spPr/>
      <dgm:t>
        <a:bodyPr/>
        <a:lstStyle/>
        <a:p>
          <a:endParaRPr lang="en-US"/>
        </a:p>
      </dgm:t>
    </dgm:pt>
    <dgm:pt modelId="{A95FC10A-F6B1-45D7-AAC9-4B1416B634A7}" type="pres">
      <dgm:prSet presAssocID="{97218DFD-2E22-4D68-8096-E230855FF1C5}" presName="connTx" presStyleLbl="parChTrans1D2" presStyleIdx="0" presStyleCnt="4"/>
      <dgm:spPr/>
      <dgm:t>
        <a:bodyPr/>
        <a:lstStyle/>
        <a:p>
          <a:endParaRPr lang="en-US"/>
        </a:p>
      </dgm:t>
    </dgm:pt>
    <dgm:pt modelId="{E5120032-31E2-4D25-9842-EA31B62E239D}" type="pres">
      <dgm:prSet presAssocID="{9430A650-0795-40B3-9167-6D7B424AB7E5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34C65C-DDE5-4005-A8EC-0EB5CCDE4C37}" type="pres">
      <dgm:prSet presAssocID="{DB75146B-26B8-432F-8FEE-9F5CB047042E}" presName="Name9" presStyleLbl="parChTrans1D2" presStyleIdx="1" presStyleCnt="4"/>
      <dgm:spPr/>
      <dgm:t>
        <a:bodyPr/>
        <a:lstStyle/>
        <a:p>
          <a:endParaRPr lang="en-US"/>
        </a:p>
      </dgm:t>
    </dgm:pt>
    <dgm:pt modelId="{C45039A3-7C56-43F3-BC12-B89A89697103}" type="pres">
      <dgm:prSet presAssocID="{DB75146B-26B8-432F-8FEE-9F5CB047042E}" presName="connTx" presStyleLbl="parChTrans1D2" presStyleIdx="1" presStyleCnt="4"/>
      <dgm:spPr/>
      <dgm:t>
        <a:bodyPr/>
        <a:lstStyle/>
        <a:p>
          <a:endParaRPr lang="en-US"/>
        </a:p>
      </dgm:t>
    </dgm:pt>
    <dgm:pt modelId="{C7226A05-2081-4B12-B492-6FD2EF92E04E}" type="pres">
      <dgm:prSet presAssocID="{E5F6A52E-A627-4B2E-8AFA-1E3F5A0EE364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B2657C-4403-43A2-BE5A-DEF96EE84702}" type="pres">
      <dgm:prSet presAssocID="{9CFD0C58-D4F4-4CCD-9F08-90F7C5B9DFDD}" presName="Name9" presStyleLbl="parChTrans1D2" presStyleIdx="2" presStyleCnt="4"/>
      <dgm:spPr/>
      <dgm:t>
        <a:bodyPr/>
        <a:lstStyle/>
        <a:p>
          <a:endParaRPr lang="en-US"/>
        </a:p>
      </dgm:t>
    </dgm:pt>
    <dgm:pt modelId="{8600411A-BCFD-416E-A93C-C8B3918CEB1C}" type="pres">
      <dgm:prSet presAssocID="{9CFD0C58-D4F4-4CCD-9F08-90F7C5B9DFDD}" presName="connTx" presStyleLbl="parChTrans1D2" presStyleIdx="2" presStyleCnt="4"/>
      <dgm:spPr/>
      <dgm:t>
        <a:bodyPr/>
        <a:lstStyle/>
        <a:p>
          <a:endParaRPr lang="en-US"/>
        </a:p>
      </dgm:t>
    </dgm:pt>
    <dgm:pt modelId="{545EB71F-84BC-458C-93D1-ADFA7F47A9A4}" type="pres">
      <dgm:prSet presAssocID="{F315290C-3353-4D14-879F-DD6D0A3732B9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CDE32E-ABA2-4173-A3E7-3FA1106C7310}" type="pres">
      <dgm:prSet presAssocID="{803B3EF7-CB97-45E5-9F15-670FFD2E2B0F}" presName="Name9" presStyleLbl="parChTrans1D2" presStyleIdx="3" presStyleCnt="4"/>
      <dgm:spPr/>
      <dgm:t>
        <a:bodyPr/>
        <a:lstStyle/>
        <a:p>
          <a:endParaRPr lang="en-US"/>
        </a:p>
      </dgm:t>
    </dgm:pt>
    <dgm:pt modelId="{91B8055D-ACD3-4612-953C-A499F938B895}" type="pres">
      <dgm:prSet presAssocID="{803B3EF7-CB97-45E5-9F15-670FFD2E2B0F}" presName="connTx" presStyleLbl="parChTrans1D2" presStyleIdx="3" presStyleCnt="4"/>
      <dgm:spPr/>
      <dgm:t>
        <a:bodyPr/>
        <a:lstStyle/>
        <a:p>
          <a:endParaRPr lang="en-US"/>
        </a:p>
      </dgm:t>
    </dgm:pt>
    <dgm:pt modelId="{1218265B-8456-4C91-8D77-3B69DEBC2B63}" type="pres">
      <dgm:prSet presAssocID="{BD18C2C4-F627-4F36-BC12-A4F19BA6110E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46621EE-D3C7-47D3-9B59-44DA11A9CED3}" type="presOf" srcId="{E5F6A52E-A627-4B2E-8AFA-1E3F5A0EE364}" destId="{C7226A05-2081-4B12-B492-6FD2EF92E04E}" srcOrd="0" destOrd="0" presId="urn:microsoft.com/office/officeart/2005/8/layout/radial1"/>
    <dgm:cxn modelId="{54CC469E-EF85-4CCF-88DD-F73FCD82AE87}" srcId="{BF3844C5-2694-4500-8DAF-56FBE708DD68}" destId="{BD18C2C4-F627-4F36-BC12-A4F19BA6110E}" srcOrd="3" destOrd="0" parTransId="{803B3EF7-CB97-45E5-9F15-670FFD2E2B0F}" sibTransId="{7DD1BBBE-4D7A-47CD-AEE5-79205577F499}"/>
    <dgm:cxn modelId="{E9AE86B0-D41C-482F-A38B-827A23AC3D39}" type="presOf" srcId="{BD18C2C4-F627-4F36-BC12-A4F19BA6110E}" destId="{1218265B-8456-4C91-8D77-3B69DEBC2B63}" srcOrd="0" destOrd="0" presId="urn:microsoft.com/office/officeart/2005/8/layout/radial1"/>
    <dgm:cxn modelId="{21EAB1BC-8AE5-4FDF-BE80-E5A479783954}" srcId="{31F31FA3-3637-45B3-ADA8-FAA671248A0D}" destId="{BF3844C5-2694-4500-8DAF-56FBE708DD68}" srcOrd="0" destOrd="0" parTransId="{40770B6C-E521-42E0-964B-06D3D5AF91F9}" sibTransId="{071392DD-0383-412E-AF06-8709DAD67FDA}"/>
    <dgm:cxn modelId="{6CD61FC1-8528-418D-89C3-033177B0CC9F}" srcId="{BF3844C5-2694-4500-8DAF-56FBE708DD68}" destId="{E5F6A52E-A627-4B2E-8AFA-1E3F5A0EE364}" srcOrd="1" destOrd="0" parTransId="{DB75146B-26B8-432F-8FEE-9F5CB047042E}" sibTransId="{EAA174B8-E32C-4107-95D6-D1A394399C71}"/>
    <dgm:cxn modelId="{EAB28DB9-C933-4899-98DB-90E50BB82278}" type="presOf" srcId="{97218DFD-2E22-4D68-8096-E230855FF1C5}" destId="{A95FC10A-F6B1-45D7-AAC9-4B1416B634A7}" srcOrd="1" destOrd="0" presId="urn:microsoft.com/office/officeart/2005/8/layout/radial1"/>
    <dgm:cxn modelId="{3FB58EEB-C090-4F02-B124-1EC78E7A301B}" type="presOf" srcId="{97218DFD-2E22-4D68-8096-E230855FF1C5}" destId="{90F56F51-21C5-4DBF-A28B-8832914611AD}" srcOrd="0" destOrd="0" presId="urn:microsoft.com/office/officeart/2005/8/layout/radial1"/>
    <dgm:cxn modelId="{01A120BD-7CE6-4FE6-8ECB-F198B8CF782D}" srcId="{BF3844C5-2694-4500-8DAF-56FBE708DD68}" destId="{F315290C-3353-4D14-879F-DD6D0A3732B9}" srcOrd="2" destOrd="0" parTransId="{9CFD0C58-D4F4-4CCD-9F08-90F7C5B9DFDD}" sibTransId="{8796B518-0E9E-4E35-BD67-2B02496B639A}"/>
    <dgm:cxn modelId="{ACFD6D48-E844-41E6-9600-C13556332134}" type="presOf" srcId="{9CFD0C58-D4F4-4CCD-9F08-90F7C5B9DFDD}" destId="{8600411A-BCFD-416E-A93C-C8B3918CEB1C}" srcOrd="1" destOrd="0" presId="urn:microsoft.com/office/officeart/2005/8/layout/radial1"/>
    <dgm:cxn modelId="{DBBD87FD-BD99-47A6-B362-676F6095E1D0}" type="presOf" srcId="{9CFD0C58-D4F4-4CCD-9F08-90F7C5B9DFDD}" destId="{B4B2657C-4403-43A2-BE5A-DEF96EE84702}" srcOrd="0" destOrd="0" presId="urn:microsoft.com/office/officeart/2005/8/layout/radial1"/>
    <dgm:cxn modelId="{121E4543-4FFB-49F1-8EC5-6AD8D7E05393}" type="presOf" srcId="{803B3EF7-CB97-45E5-9F15-670FFD2E2B0F}" destId="{29CDE32E-ABA2-4173-A3E7-3FA1106C7310}" srcOrd="0" destOrd="0" presId="urn:microsoft.com/office/officeart/2005/8/layout/radial1"/>
    <dgm:cxn modelId="{71FBE9E6-4C4A-4FED-A375-EAEE1A321505}" type="presOf" srcId="{DB75146B-26B8-432F-8FEE-9F5CB047042E}" destId="{C45039A3-7C56-43F3-BC12-B89A89697103}" srcOrd="1" destOrd="0" presId="urn:microsoft.com/office/officeart/2005/8/layout/radial1"/>
    <dgm:cxn modelId="{5BD4D627-7C71-453C-9F3D-3AE1E2A15FBA}" type="presOf" srcId="{803B3EF7-CB97-45E5-9F15-670FFD2E2B0F}" destId="{91B8055D-ACD3-4612-953C-A499F938B895}" srcOrd="1" destOrd="0" presId="urn:microsoft.com/office/officeart/2005/8/layout/radial1"/>
    <dgm:cxn modelId="{9B3E653A-3FAC-4FE8-B853-A51884878320}" type="presOf" srcId="{BF3844C5-2694-4500-8DAF-56FBE708DD68}" destId="{D08FB77A-1461-4CFC-AA96-CFB5D567F60C}" srcOrd="0" destOrd="0" presId="urn:microsoft.com/office/officeart/2005/8/layout/radial1"/>
    <dgm:cxn modelId="{52D0F5EA-0157-49DA-86E8-629E2DB3A851}" type="presOf" srcId="{31F31FA3-3637-45B3-ADA8-FAA671248A0D}" destId="{828C0A55-B2A0-445A-8D09-FF8993C1DA6C}" srcOrd="0" destOrd="0" presId="urn:microsoft.com/office/officeart/2005/8/layout/radial1"/>
    <dgm:cxn modelId="{4CAB2CDC-20BD-44F8-B81F-72F13AA7D366}" type="presOf" srcId="{DB75146B-26B8-432F-8FEE-9F5CB047042E}" destId="{DA34C65C-DDE5-4005-A8EC-0EB5CCDE4C37}" srcOrd="0" destOrd="0" presId="urn:microsoft.com/office/officeart/2005/8/layout/radial1"/>
    <dgm:cxn modelId="{A24B8535-AF56-4639-8FE0-A1A364A09726}" type="presOf" srcId="{F315290C-3353-4D14-879F-DD6D0A3732B9}" destId="{545EB71F-84BC-458C-93D1-ADFA7F47A9A4}" srcOrd="0" destOrd="0" presId="urn:microsoft.com/office/officeart/2005/8/layout/radial1"/>
    <dgm:cxn modelId="{E045B4DB-C1B5-4C8C-8720-6FA5F106BCB9}" srcId="{BF3844C5-2694-4500-8DAF-56FBE708DD68}" destId="{9430A650-0795-40B3-9167-6D7B424AB7E5}" srcOrd="0" destOrd="0" parTransId="{97218DFD-2E22-4D68-8096-E230855FF1C5}" sibTransId="{8ACDC0FF-EA17-46FF-8F0E-FD9712A75286}"/>
    <dgm:cxn modelId="{569AAFD2-0730-4CBF-8B05-692EE9BA5F44}" type="presOf" srcId="{9430A650-0795-40B3-9167-6D7B424AB7E5}" destId="{E5120032-31E2-4D25-9842-EA31B62E239D}" srcOrd="0" destOrd="0" presId="urn:microsoft.com/office/officeart/2005/8/layout/radial1"/>
    <dgm:cxn modelId="{3092C1E7-551C-45AB-A797-E28804B51A1B}" type="presParOf" srcId="{828C0A55-B2A0-445A-8D09-FF8993C1DA6C}" destId="{D08FB77A-1461-4CFC-AA96-CFB5D567F60C}" srcOrd="0" destOrd="0" presId="urn:microsoft.com/office/officeart/2005/8/layout/radial1"/>
    <dgm:cxn modelId="{79F6AB03-8718-4B6A-9100-69C815337F8E}" type="presParOf" srcId="{828C0A55-B2A0-445A-8D09-FF8993C1DA6C}" destId="{90F56F51-21C5-4DBF-A28B-8832914611AD}" srcOrd="1" destOrd="0" presId="urn:microsoft.com/office/officeart/2005/8/layout/radial1"/>
    <dgm:cxn modelId="{39666F46-EAA8-4DD6-8421-1517D0396847}" type="presParOf" srcId="{90F56F51-21C5-4DBF-A28B-8832914611AD}" destId="{A95FC10A-F6B1-45D7-AAC9-4B1416B634A7}" srcOrd="0" destOrd="0" presId="urn:microsoft.com/office/officeart/2005/8/layout/radial1"/>
    <dgm:cxn modelId="{06CB1BF4-A22B-45A0-8E40-6C436ACCF232}" type="presParOf" srcId="{828C0A55-B2A0-445A-8D09-FF8993C1DA6C}" destId="{E5120032-31E2-4D25-9842-EA31B62E239D}" srcOrd="2" destOrd="0" presId="urn:microsoft.com/office/officeart/2005/8/layout/radial1"/>
    <dgm:cxn modelId="{71E6143E-53B0-4F07-BB6C-DE15371055F8}" type="presParOf" srcId="{828C0A55-B2A0-445A-8D09-FF8993C1DA6C}" destId="{DA34C65C-DDE5-4005-A8EC-0EB5CCDE4C37}" srcOrd="3" destOrd="0" presId="urn:microsoft.com/office/officeart/2005/8/layout/radial1"/>
    <dgm:cxn modelId="{A198B653-4657-46EC-BC64-89430A5FD845}" type="presParOf" srcId="{DA34C65C-DDE5-4005-A8EC-0EB5CCDE4C37}" destId="{C45039A3-7C56-43F3-BC12-B89A89697103}" srcOrd="0" destOrd="0" presId="urn:microsoft.com/office/officeart/2005/8/layout/radial1"/>
    <dgm:cxn modelId="{FED9FB4E-BDF8-4E40-BB79-A4B40694B9F9}" type="presParOf" srcId="{828C0A55-B2A0-445A-8D09-FF8993C1DA6C}" destId="{C7226A05-2081-4B12-B492-6FD2EF92E04E}" srcOrd="4" destOrd="0" presId="urn:microsoft.com/office/officeart/2005/8/layout/radial1"/>
    <dgm:cxn modelId="{EABBB567-02BB-4A71-A849-0391B3D523D7}" type="presParOf" srcId="{828C0A55-B2A0-445A-8D09-FF8993C1DA6C}" destId="{B4B2657C-4403-43A2-BE5A-DEF96EE84702}" srcOrd="5" destOrd="0" presId="urn:microsoft.com/office/officeart/2005/8/layout/radial1"/>
    <dgm:cxn modelId="{D0708C97-C06C-4099-A1C9-C7095F8EDBCD}" type="presParOf" srcId="{B4B2657C-4403-43A2-BE5A-DEF96EE84702}" destId="{8600411A-BCFD-416E-A93C-C8B3918CEB1C}" srcOrd="0" destOrd="0" presId="urn:microsoft.com/office/officeart/2005/8/layout/radial1"/>
    <dgm:cxn modelId="{7E37E286-AE24-42E3-A47D-1ED766723ADD}" type="presParOf" srcId="{828C0A55-B2A0-445A-8D09-FF8993C1DA6C}" destId="{545EB71F-84BC-458C-93D1-ADFA7F47A9A4}" srcOrd="6" destOrd="0" presId="urn:microsoft.com/office/officeart/2005/8/layout/radial1"/>
    <dgm:cxn modelId="{44954111-9E5B-4A7F-A8FC-E6CCC524A82A}" type="presParOf" srcId="{828C0A55-B2A0-445A-8D09-FF8993C1DA6C}" destId="{29CDE32E-ABA2-4173-A3E7-3FA1106C7310}" srcOrd="7" destOrd="0" presId="urn:microsoft.com/office/officeart/2005/8/layout/radial1"/>
    <dgm:cxn modelId="{727D972C-DC5F-4F52-9BD0-F4F631C4E43C}" type="presParOf" srcId="{29CDE32E-ABA2-4173-A3E7-3FA1106C7310}" destId="{91B8055D-ACD3-4612-953C-A499F938B895}" srcOrd="0" destOrd="0" presId="urn:microsoft.com/office/officeart/2005/8/layout/radial1"/>
    <dgm:cxn modelId="{16CF7ED9-C904-4419-B95D-4B3407660B93}" type="presParOf" srcId="{828C0A55-B2A0-445A-8D09-FF8993C1DA6C}" destId="{1218265B-8456-4C91-8D77-3B69DEBC2B63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08FB77A-1461-4CFC-AA96-CFB5D567F60C}">
      <dsp:nvSpPr>
        <dsp:cNvPr id="0" name=""/>
        <dsp:cNvSpPr/>
      </dsp:nvSpPr>
      <dsp:spPr>
        <a:xfrm>
          <a:off x="2488348" y="1472348"/>
          <a:ext cx="1119303" cy="111930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900" kern="1200" dirty="0" smtClean="0"/>
            <a:t>الصوم</a:t>
          </a:r>
          <a:endParaRPr lang="en-US" sz="2900" kern="1200" dirty="0"/>
        </a:p>
      </dsp:txBody>
      <dsp:txXfrm>
        <a:off x="2488348" y="1472348"/>
        <a:ext cx="1119303" cy="1119303"/>
      </dsp:txXfrm>
    </dsp:sp>
    <dsp:sp modelId="{90F56F51-21C5-4DBF-A28B-8832914611AD}">
      <dsp:nvSpPr>
        <dsp:cNvPr id="0" name=""/>
        <dsp:cNvSpPr/>
      </dsp:nvSpPr>
      <dsp:spPr>
        <a:xfrm rot="16200000">
          <a:off x="2878775" y="1286598"/>
          <a:ext cx="338449" cy="33050"/>
        </a:xfrm>
        <a:custGeom>
          <a:avLst/>
          <a:gdLst/>
          <a:ahLst/>
          <a:cxnLst/>
          <a:rect l="0" t="0" r="0" b="0"/>
          <a:pathLst>
            <a:path>
              <a:moveTo>
                <a:pt x="0" y="16525"/>
              </a:moveTo>
              <a:lnTo>
                <a:pt x="338449" y="16525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6200000">
        <a:off x="3039538" y="1294661"/>
        <a:ext cx="16922" cy="16922"/>
      </dsp:txXfrm>
    </dsp:sp>
    <dsp:sp modelId="{E5120032-31E2-4D25-9842-EA31B62E239D}">
      <dsp:nvSpPr>
        <dsp:cNvPr id="0" name=""/>
        <dsp:cNvSpPr/>
      </dsp:nvSpPr>
      <dsp:spPr>
        <a:xfrm>
          <a:off x="2488348" y="14594"/>
          <a:ext cx="1119303" cy="111930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900" kern="1200" dirty="0" smtClean="0"/>
            <a:t>مقدمة في الصوم</a:t>
          </a:r>
          <a:endParaRPr lang="en-US" sz="1900" kern="1200" dirty="0"/>
        </a:p>
      </dsp:txBody>
      <dsp:txXfrm>
        <a:off x="2488348" y="14594"/>
        <a:ext cx="1119303" cy="1119303"/>
      </dsp:txXfrm>
    </dsp:sp>
    <dsp:sp modelId="{DA34C65C-DDE5-4005-A8EC-0EB5CCDE4C37}">
      <dsp:nvSpPr>
        <dsp:cNvPr id="0" name=""/>
        <dsp:cNvSpPr/>
      </dsp:nvSpPr>
      <dsp:spPr>
        <a:xfrm>
          <a:off x="3607651" y="2015474"/>
          <a:ext cx="338449" cy="33050"/>
        </a:xfrm>
        <a:custGeom>
          <a:avLst/>
          <a:gdLst/>
          <a:ahLst/>
          <a:cxnLst/>
          <a:rect l="0" t="0" r="0" b="0"/>
          <a:pathLst>
            <a:path>
              <a:moveTo>
                <a:pt x="0" y="16525"/>
              </a:moveTo>
              <a:lnTo>
                <a:pt x="338449" y="16525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768415" y="2023538"/>
        <a:ext cx="16922" cy="16922"/>
      </dsp:txXfrm>
    </dsp:sp>
    <dsp:sp modelId="{C7226A05-2081-4B12-B492-6FD2EF92E04E}">
      <dsp:nvSpPr>
        <dsp:cNvPr id="0" name=""/>
        <dsp:cNvSpPr/>
      </dsp:nvSpPr>
      <dsp:spPr>
        <a:xfrm>
          <a:off x="3946101" y="1472348"/>
          <a:ext cx="1119303" cy="1119303"/>
        </a:xfrm>
        <a:prstGeom prst="ellipse">
          <a:avLst/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900" kern="1200" dirty="0" smtClean="0"/>
            <a:t>أركان الصوم</a:t>
          </a:r>
          <a:endParaRPr lang="en-US" sz="1900" kern="1200" dirty="0"/>
        </a:p>
      </dsp:txBody>
      <dsp:txXfrm>
        <a:off x="3946101" y="1472348"/>
        <a:ext cx="1119303" cy="1119303"/>
      </dsp:txXfrm>
    </dsp:sp>
    <dsp:sp modelId="{B4B2657C-4403-43A2-BE5A-DEF96EE84702}">
      <dsp:nvSpPr>
        <dsp:cNvPr id="0" name=""/>
        <dsp:cNvSpPr/>
      </dsp:nvSpPr>
      <dsp:spPr>
        <a:xfrm rot="5400000">
          <a:off x="2878775" y="2744351"/>
          <a:ext cx="338449" cy="33050"/>
        </a:xfrm>
        <a:custGeom>
          <a:avLst/>
          <a:gdLst/>
          <a:ahLst/>
          <a:cxnLst/>
          <a:rect l="0" t="0" r="0" b="0"/>
          <a:pathLst>
            <a:path>
              <a:moveTo>
                <a:pt x="0" y="16525"/>
              </a:moveTo>
              <a:lnTo>
                <a:pt x="338449" y="16525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5400000">
        <a:off x="3039538" y="2752415"/>
        <a:ext cx="16922" cy="16922"/>
      </dsp:txXfrm>
    </dsp:sp>
    <dsp:sp modelId="{545EB71F-84BC-458C-93D1-ADFA7F47A9A4}">
      <dsp:nvSpPr>
        <dsp:cNvPr id="0" name=""/>
        <dsp:cNvSpPr/>
      </dsp:nvSpPr>
      <dsp:spPr>
        <a:xfrm>
          <a:off x="2488348" y="2930101"/>
          <a:ext cx="1119303" cy="1119303"/>
        </a:xfrm>
        <a:prstGeom prst="ellipse">
          <a:avLst/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900" kern="1200" dirty="0" smtClean="0"/>
            <a:t>شروط وجوب الصوم</a:t>
          </a:r>
          <a:endParaRPr lang="en-US" sz="1900" kern="1200" dirty="0"/>
        </a:p>
      </dsp:txBody>
      <dsp:txXfrm>
        <a:off x="2488348" y="2930101"/>
        <a:ext cx="1119303" cy="1119303"/>
      </dsp:txXfrm>
    </dsp:sp>
    <dsp:sp modelId="{29CDE32E-ABA2-4173-A3E7-3FA1106C7310}">
      <dsp:nvSpPr>
        <dsp:cNvPr id="0" name=""/>
        <dsp:cNvSpPr/>
      </dsp:nvSpPr>
      <dsp:spPr>
        <a:xfrm rot="10800000">
          <a:off x="2149898" y="2015474"/>
          <a:ext cx="338449" cy="33050"/>
        </a:xfrm>
        <a:custGeom>
          <a:avLst/>
          <a:gdLst/>
          <a:ahLst/>
          <a:cxnLst/>
          <a:rect l="0" t="0" r="0" b="0"/>
          <a:pathLst>
            <a:path>
              <a:moveTo>
                <a:pt x="0" y="16525"/>
              </a:moveTo>
              <a:lnTo>
                <a:pt x="338449" y="16525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310661" y="2023538"/>
        <a:ext cx="16922" cy="16922"/>
      </dsp:txXfrm>
    </dsp:sp>
    <dsp:sp modelId="{1218265B-8456-4C91-8D77-3B69DEBC2B63}">
      <dsp:nvSpPr>
        <dsp:cNvPr id="0" name=""/>
        <dsp:cNvSpPr/>
      </dsp:nvSpPr>
      <dsp:spPr>
        <a:xfrm>
          <a:off x="1030594" y="1472348"/>
          <a:ext cx="1119303" cy="1119303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 dirty="0"/>
        </a:p>
      </dsp:txBody>
      <dsp:txXfrm>
        <a:off x="1030594" y="1472348"/>
        <a:ext cx="1119303" cy="11193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9FF4CD-BA19-433F-BDD7-490ACDDA530B}" type="datetimeFigureOut">
              <a:rPr lang="en-US" smtClean="0"/>
              <a:pPr/>
              <a:t>5/18/2013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366AE3-46DB-4D93-A8D8-E302CA7340C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CAB5F-B9E6-42D2-AB90-C96982E18B3B}" type="datetimeFigureOut">
              <a:rPr lang="en-US" smtClean="0"/>
              <a:pPr/>
              <a:t>5/18/2013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9B12E-10F0-4A06-9400-B175A9CB12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CAB5F-B9E6-42D2-AB90-C96982E18B3B}" type="datetimeFigureOut">
              <a:rPr lang="en-US" smtClean="0"/>
              <a:pPr/>
              <a:t>5/18/2013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9B12E-10F0-4A06-9400-B175A9CB12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CAB5F-B9E6-42D2-AB90-C96982E18B3B}" type="datetimeFigureOut">
              <a:rPr lang="en-US" smtClean="0"/>
              <a:pPr/>
              <a:t>5/18/2013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9B12E-10F0-4A06-9400-B175A9CB12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CAB5F-B9E6-42D2-AB90-C96982E18B3B}" type="datetimeFigureOut">
              <a:rPr lang="en-US" smtClean="0"/>
              <a:pPr/>
              <a:t>5/18/2013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9B12E-10F0-4A06-9400-B175A9CB12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CAB5F-B9E6-42D2-AB90-C96982E18B3B}" type="datetimeFigureOut">
              <a:rPr lang="en-US" smtClean="0"/>
              <a:pPr/>
              <a:t>5/18/2013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9B12E-10F0-4A06-9400-B175A9CB12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CAB5F-B9E6-42D2-AB90-C96982E18B3B}" type="datetimeFigureOut">
              <a:rPr lang="en-US" smtClean="0"/>
              <a:pPr/>
              <a:t>5/18/2013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9B12E-10F0-4A06-9400-B175A9CB12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CAB5F-B9E6-42D2-AB90-C96982E18B3B}" type="datetimeFigureOut">
              <a:rPr lang="en-US" smtClean="0"/>
              <a:pPr/>
              <a:t>5/18/2013</a:t>
            </a:fld>
            <a:endParaRPr lang="en-US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9B12E-10F0-4A06-9400-B175A9CB12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CAB5F-B9E6-42D2-AB90-C96982E18B3B}" type="datetimeFigureOut">
              <a:rPr lang="en-US" smtClean="0"/>
              <a:pPr/>
              <a:t>5/18/2013</a:t>
            </a:fld>
            <a:endParaRPr lang="en-US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9B12E-10F0-4A06-9400-B175A9CB12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CAB5F-B9E6-42D2-AB90-C96982E18B3B}" type="datetimeFigureOut">
              <a:rPr lang="en-US" smtClean="0"/>
              <a:pPr/>
              <a:t>5/18/2013</a:t>
            </a:fld>
            <a:endParaRPr lang="en-US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9B12E-10F0-4A06-9400-B175A9CB12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CAB5F-B9E6-42D2-AB90-C96982E18B3B}" type="datetimeFigureOut">
              <a:rPr lang="en-US" smtClean="0"/>
              <a:pPr/>
              <a:t>5/18/2013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9B12E-10F0-4A06-9400-B175A9CB12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CAB5F-B9E6-42D2-AB90-C96982E18B3B}" type="datetimeFigureOut">
              <a:rPr lang="en-US" smtClean="0"/>
              <a:pPr/>
              <a:t>5/18/2013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9B12E-10F0-4A06-9400-B175A9CB12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ECAB5F-B9E6-42D2-AB90-C96982E18B3B}" type="datetimeFigureOut">
              <a:rPr lang="en-US" smtClean="0"/>
              <a:pPr/>
              <a:t>5/18/2013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89B12E-10F0-4A06-9400-B175A9CB12E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Layout" Target="../diagrams/layout1.xml"/><Relationship Id="rId7" Type="http://schemas.openxmlformats.org/officeDocument/2006/relationships/hyperlink" Target="http://www.google.co.il/url?sa=i&amp;rct=j&amp;q=%D9%85%D9%88%D8%A7%D8%AF+%D8%AA%D8%B9%D9%84%D9%8A%D9%85%D9%8A%D8%A9&amp;source=images&amp;cd=&amp;cad=rja&amp;docid=00JqLw86xHdzIM&amp;tbnid=rcKywOGlLXzS2M:&amp;ved=0CAUQjRw&amp;url=http://darelqalam.com/?p=44464&amp;ei=lieXUYWjNc3TsgaT8IDQDA&amp;psig=AFQjCNEX4qL6cy19NKfvCB4eNG84wGnquw&amp;ust=1368946955708762" TargetMode="Externa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openxmlformats.org/officeDocument/2006/relationships/image" Target="../media/image4.jpeg"/><Relationship Id="rId5" Type="http://schemas.openxmlformats.org/officeDocument/2006/relationships/diagramColors" Target="../diagrams/colors1.xml"/><Relationship Id="rId10" Type="http://schemas.openxmlformats.org/officeDocument/2006/relationships/image" Target="../media/image3.jpeg"/><Relationship Id="rId4" Type="http://schemas.openxmlformats.org/officeDocument/2006/relationships/diagramQuickStyle" Target="../diagrams/quickStyle1.xml"/><Relationship Id="rId9" Type="http://schemas.openxmlformats.org/officeDocument/2006/relationships/hyperlink" Target="http://www.google.co.il/url?sa=i&amp;rct=j&amp;q=%D8%B2%D8%AE%D8%A7%D8%B1%D9%81%20%D8%A7%D8%B3%D9%84%D8%A7%D9%85%D9%8A%D8%A9&amp;source=images&amp;cd=&amp;cad=rja&amp;docid=TQrbrNE9tavzMM&amp;tbnid=QvyBT0jk7UJnFM:&amp;ved=0CAUQjRw&amp;url=http%3A%2F%2Fwww.7elm3aber.com%2Fvb%2Ft279456.html&amp;ei=s6SXUYSsIYWztAaa_4HYCA&amp;psig=AFQjCNEWmaTCXqvL68bTWuGmjPB0_QNmAA&amp;ust=1368978687788105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7.jpeg"/><Relationship Id="rId2" Type="http://schemas.openxmlformats.org/officeDocument/2006/relationships/hyperlink" Target="http://www.google.co.il/url?sa=i&amp;rct=j&amp;q=%D8%B9%D9%84%D9%89%20%D9%85%D9%86%20%D9%8A%D8%AC%D8%A8%20%D8%A7%D9%84%D8%B5%D9%88%D9%85&amp;source=images&amp;cd=&amp;cad=rja&amp;docid=_OqnqJONnEJVjM&amp;tbnid=Ak88VX4q4aGgkM:&amp;ved=0CAUQjRw&amp;url=http://www.dmeducation.com/vb/showthread.php?52364-%C5%D1%D4%C7%CF%C7%CA-%DA%C7%E3%F8%C9-%E1%E3%D1%D6%EC-%C7%E1%D3%DF%D1%ED-%CE%E1%C7%E1-%D4%E5%D1-%D1%E3%D6%C7%E4-%C7%E1%E3%C8%C7%D1%DF&amp;ei=a4OUUbz7E4XltQa0w4GQDQ&amp;psig=AFQjCNF2ZP0ulrOLn5CBHneSAObsfZpR8A&amp;ust=136877382154973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o.il/url?sa=i&amp;rct=j&amp;q=%D8%B2%D8%AE%D8%A7%D8%B1%D9%81%20%D8%A7%D8%B3%D9%84%D8%A7%D9%85%D9%8A%D8%A9&amp;source=images&amp;cd=&amp;cad=rja&amp;docid=zR1pDFtkY5id7M&amp;tbnid=1jofhbVUVdUoPM:&amp;ved=0CAUQjRw&amp;url=http%3A%2F%2Fforum.amrkhaled.net%2Fshowthread.php%3F311248-%25D2%25CE%25C7%25D1%25DD-%25C5%25D3%25E1%25C7%25E3%25ED%25C9-%25E1%25E1%25CA%25D5%25C7%25E3%25ED%25E3&amp;ei=hKOXUfn-IcLZtQaMvoGYDg&amp;psig=AFQjCNEWmaTCXqvL68bTWuGmjPB0_QNmAA&amp;ust=1368978687788105" TargetMode="External"/><Relationship Id="rId5" Type="http://schemas.openxmlformats.org/officeDocument/2006/relationships/image" Target="../media/image6.jpeg"/><Relationship Id="rId4" Type="http://schemas.openxmlformats.org/officeDocument/2006/relationships/hyperlink" Target="http://www.google.co.il/url?sa=i&amp;rct=j&amp;q=%D9%8A%D8%B7%D8%B1%D8%AD+%D8%B3%D8%A4%D8%A7%D9%84&amp;source=images&amp;cd=&amp;cad=rja&amp;docid=KflULa__ezOoGM&amp;tbnid=dPU5hW4M1-_1kM:&amp;ved=0CAUQjRw&amp;url=http://www.borsaat.com/vb/t373158.html&amp;ei=1SiXUa-bDcadtQaooIEQ&amp;psig=AFQjCNGBevYAzDLn9j5Ydvz297JdLM3HDw&amp;ust=1368947283376438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hyperlink" Target="http://www.google.co.il/url?sa=i&amp;rct=j&amp;q=%D8%A7%D9%84%D9%85%D8%B3%D8%AD%D8%B1%D8%A7%D8%AA%D9%8A&amp;source=images&amp;cd=&amp;cad=rja&amp;docid=O4j-8DTFgwZzuM&amp;tbnid=-ILQPet0eQG7yM:&amp;ved=0CAUQjRw&amp;url=http://www.nokiagate.com/vb/showthread.php?t=330449&amp;ei=YZ-XUYDmFZHhtQafuYHoCQ&amp;psig=AFQjCNHq_KQGw1ViNhP48pzz8g2bz-OnSA&amp;ust=1368977623908443" TargetMode="External"/><Relationship Id="rId7" Type="http://schemas.openxmlformats.org/officeDocument/2006/relationships/hyperlink" Target="http://www.google.co.il/url?sa=i&amp;rct=j&amp;q=%D9%8A%D8%AA%D8%B5%D8%AF%D9%82&amp;source=images&amp;cd=&amp;cad=rja&amp;docid=PnRRYFkCKz0cKM&amp;tbnid=4OKU807ezML3DM:&amp;ved=0CAUQjRw&amp;url=http://www.2nesa.com/show/60/&amp;ei=RqCXUYGcKsXBtQaoqoD4CQ&amp;psig=AFQjCNGeVNDNlGQvRcyZUVFUs4BRITpluA&amp;ust=1368977850455272" TargetMode="External"/><Relationship Id="rId12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Amar\Desktop\&#1606;&#1588;&#1610;&#1583;.mp3" TargetMode="External"/><Relationship Id="rId6" Type="http://schemas.openxmlformats.org/officeDocument/2006/relationships/image" Target="../media/image9.gif"/><Relationship Id="rId11" Type="http://schemas.openxmlformats.org/officeDocument/2006/relationships/image" Target="../media/image12.jpeg"/><Relationship Id="rId5" Type="http://schemas.openxmlformats.org/officeDocument/2006/relationships/hyperlink" Target="http://www.google.co.il/url?sa=i&amp;rct=j&amp;q=%D8%AA%D9%88%D8%A8%D9%8A%D8%AE&amp;source=images&amp;cd=&amp;cad=rja&amp;docid=sQo0HkhJwJEMzM&amp;tbnid=micSCrvrwynx7M:&amp;ved=0CAUQjRw&amp;url=http://www.ogurano.net/jpar/showthread.php?t=1540&amp;ei=F6CXUa7kA8XuswabtoDgCA&amp;psig=AFQjCNFWSohfUz8CmpUWR-yqzL8ZXq6O9w&amp;ust=1368977800276291" TargetMode="External"/><Relationship Id="rId10" Type="http://schemas.openxmlformats.org/officeDocument/2006/relationships/hyperlink" Target="http://www.google.co.il/url?sa=i&amp;rct=j&amp;q=%D8%A7%D9%84%D8%AF%D8%B9%D8%A7%D8%A1+%D8%A7%D9%84%D9%89+%D8%A7%D9%84%D9%84%D9%87&amp;source=images&amp;cd=&amp;cad=rja&amp;docid=xG1i4dw3MilJkM&amp;tbnid=eG3bhaRXzsrIdM:&amp;ved=0CAUQjRw&amp;url=http://girls.bnat16.com/121030/&amp;ei=MqGXUfzODcTlswa7kYDgAw&amp;psig=AFQjCNEth0Wsha6nJo194aOcumJrFUdpew&amp;ust=1368978091450615" TargetMode="External"/><Relationship Id="rId4" Type="http://schemas.openxmlformats.org/officeDocument/2006/relationships/image" Target="../media/image8.jpeg"/><Relationship Id="rId9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رسم تخطيطي 4"/>
          <p:cNvGraphicFramePr/>
          <p:nvPr/>
        </p:nvGraphicFramePr>
        <p:xfrm>
          <a:off x="1835696" y="213285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مستطيل 5"/>
          <p:cNvSpPr/>
          <p:nvPr/>
        </p:nvSpPr>
        <p:spPr>
          <a:xfrm>
            <a:off x="5724128" y="404664"/>
            <a:ext cx="3024336" cy="576064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تَعلمنا حَتى اليوم</a:t>
            </a:r>
            <a:endParaRPr lang="en-U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2050" name="Picture 2" descr="http://darelqalam.com/files/2012/11/44444444444-150x150.jpg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3275856" cy="3275856"/>
          </a:xfrm>
          <a:prstGeom prst="rect">
            <a:avLst/>
          </a:prstGeom>
          <a:noFill/>
        </p:spPr>
      </p:pic>
      <p:cxnSp>
        <p:nvCxnSpPr>
          <p:cNvPr id="10" name="رابط كسهم مستقيم 9"/>
          <p:cNvCxnSpPr/>
          <p:nvPr/>
        </p:nvCxnSpPr>
        <p:spPr>
          <a:xfrm flipH="1">
            <a:off x="539552" y="5949280"/>
            <a:ext cx="381642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" name="رابط كسهم مستقيم 10"/>
          <p:cNvCxnSpPr/>
          <p:nvPr/>
        </p:nvCxnSpPr>
        <p:spPr>
          <a:xfrm flipH="1">
            <a:off x="467544" y="5805264"/>
            <a:ext cx="381642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2" name="رابط كسهم مستقيم 11"/>
          <p:cNvCxnSpPr/>
          <p:nvPr/>
        </p:nvCxnSpPr>
        <p:spPr>
          <a:xfrm flipH="1">
            <a:off x="467544" y="5661248"/>
            <a:ext cx="381642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3" name="رابط كسهم مستقيم 12"/>
          <p:cNvCxnSpPr/>
          <p:nvPr/>
        </p:nvCxnSpPr>
        <p:spPr>
          <a:xfrm flipH="1">
            <a:off x="467544" y="5517232"/>
            <a:ext cx="381642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رابط كسهم مستقيم 13"/>
          <p:cNvCxnSpPr/>
          <p:nvPr/>
        </p:nvCxnSpPr>
        <p:spPr>
          <a:xfrm flipH="1">
            <a:off x="539552" y="5373216"/>
            <a:ext cx="381642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5" name="وسيلة شرح على شكل سحابة 14"/>
          <p:cNvSpPr/>
          <p:nvPr/>
        </p:nvSpPr>
        <p:spPr>
          <a:xfrm>
            <a:off x="3275856" y="2420888"/>
            <a:ext cx="936104" cy="792088"/>
          </a:xfrm>
          <a:prstGeom prst="cloudCallout">
            <a:avLst>
              <a:gd name="adj1" fmla="val -25907"/>
              <a:gd name="adj2" fmla="val 77492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err="1" smtClean="0"/>
              <a:t>واليوم؟!</a:t>
            </a:r>
            <a:endParaRPr lang="en-US" dirty="0"/>
          </a:p>
        </p:txBody>
      </p:sp>
      <p:pic>
        <p:nvPicPr>
          <p:cNvPr id="3074" name="Picture 2" descr="http://www.7elm3aber.com/vb/imgcache/22/86468-.image.jpg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2371853" flipH="1">
            <a:off x="6606355" y="4519571"/>
            <a:ext cx="2127875" cy="2052217"/>
          </a:xfrm>
          <a:prstGeom prst="rect">
            <a:avLst/>
          </a:prstGeom>
          <a:noFill/>
        </p:spPr>
      </p:pic>
      <p:pic>
        <p:nvPicPr>
          <p:cNvPr id="16" name="Picture 2" descr="http://www.7elm3aber.com/vb/imgcache/22/86468-.image.jpg">
            <a:hlinkClick r:id="rId9"/>
          </p:cNvPr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9228147">
            <a:off x="7046285" y="2466233"/>
            <a:ext cx="1256863" cy="12121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شكل بيضاوي 11"/>
          <p:cNvSpPr/>
          <p:nvPr/>
        </p:nvSpPr>
        <p:spPr>
          <a:xfrm>
            <a:off x="3541440" y="1224136"/>
            <a:ext cx="5602560" cy="5633864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http://www.sdea.org.sa/media/lib/pics/1281302709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64088" y="4149080"/>
            <a:ext cx="2369577" cy="2517676"/>
          </a:xfrm>
          <a:prstGeom prst="rect">
            <a:avLst/>
          </a:prstGeom>
          <a:noFill/>
        </p:spPr>
      </p:pic>
      <p:sp>
        <p:nvSpPr>
          <p:cNvPr id="5" name="شكل بيضاوي 4"/>
          <p:cNvSpPr/>
          <p:nvPr/>
        </p:nvSpPr>
        <p:spPr>
          <a:xfrm>
            <a:off x="7884368" y="4293096"/>
            <a:ext cx="792088" cy="80392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مسلم</a:t>
            </a:r>
            <a:endParaRPr lang="en-US" dirty="0"/>
          </a:p>
        </p:txBody>
      </p:sp>
      <p:sp>
        <p:nvSpPr>
          <p:cNvPr id="6" name="شكل بيضاوي 5"/>
          <p:cNvSpPr/>
          <p:nvPr/>
        </p:nvSpPr>
        <p:spPr>
          <a:xfrm>
            <a:off x="8244408" y="3356992"/>
            <a:ext cx="792088" cy="731912"/>
          </a:xfrm>
          <a:prstGeom prst="ellipse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بالغ</a:t>
            </a:r>
            <a:endParaRPr lang="en-US" dirty="0"/>
          </a:p>
        </p:txBody>
      </p:sp>
      <p:sp>
        <p:nvSpPr>
          <p:cNvPr id="7" name="شكل بيضاوي 6"/>
          <p:cNvSpPr/>
          <p:nvPr/>
        </p:nvSpPr>
        <p:spPr>
          <a:xfrm>
            <a:off x="7812360" y="2348880"/>
            <a:ext cx="792088" cy="871736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عاقل</a:t>
            </a:r>
            <a:endParaRPr lang="en-US" dirty="0"/>
          </a:p>
        </p:txBody>
      </p:sp>
      <p:sp>
        <p:nvSpPr>
          <p:cNvPr id="8" name="شكل بيضاوي 7"/>
          <p:cNvSpPr/>
          <p:nvPr/>
        </p:nvSpPr>
        <p:spPr>
          <a:xfrm>
            <a:off x="7164288" y="3212976"/>
            <a:ext cx="936104" cy="875928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1200" dirty="0" smtClean="0"/>
              <a:t>الخلو من الأعذار المانعة للصوم</a:t>
            </a:r>
            <a:endParaRPr lang="en-US" sz="1200" dirty="0"/>
          </a:p>
        </p:txBody>
      </p:sp>
      <p:sp>
        <p:nvSpPr>
          <p:cNvPr id="9" name="شكل بيضاوي 8"/>
          <p:cNvSpPr/>
          <p:nvPr/>
        </p:nvSpPr>
        <p:spPr>
          <a:xfrm>
            <a:off x="6804248" y="2276872"/>
            <a:ext cx="936104" cy="936104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1200" dirty="0" smtClean="0"/>
              <a:t>الخلو من الأعذار المبيحة للفطر</a:t>
            </a:r>
            <a:endParaRPr lang="en-US" sz="1200" dirty="0"/>
          </a:p>
        </p:txBody>
      </p:sp>
      <p:pic>
        <p:nvPicPr>
          <p:cNvPr id="18434" name="Picture 2" descr="http://www.borsaat.com/vb/uploaded/8320_1330143755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9278"/>
          <a:stretch>
            <a:fillRect/>
          </a:stretch>
        </p:blipFill>
        <p:spPr bwMode="auto">
          <a:xfrm>
            <a:off x="0" y="3645438"/>
            <a:ext cx="1656184" cy="3212562"/>
          </a:xfrm>
          <a:prstGeom prst="rect">
            <a:avLst/>
          </a:prstGeom>
          <a:noFill/>
          <a:effectLst>
            <a:softEdge rad="12700"/>
          </a:effectLst>
        </p:spPr>
      </p:pic>
      <p:sp>
        <p:nvSpPr>
          <p:cNvPr id="11" name="وسيلة شرح على شكل سحابة 10"/>
          <p:cNvSpPr/>
          <p:nvPr/>
        </p:nvSpPr>
        <p:spPr>
          <a:xfrm>
            <a:off x="899592" y="764704"/>
            <a:ext cx="2664296" cy="2520280"/>
          </a:xfrm>
          <a:prstGeom prst="cloudCallout">
            <a:avLst>
              <a:gd name="adj1" fmla="val -38030"/>
              <a:gd name="adj2" fmla="val 69175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وان اجتمعت هذه الصفات في الإنسان وكان يَسب ذاك، ويضرب ذاك، ويفعل ما يضر </a:t>
            </a:r>
            <a:r>
              <a:rPr lang="ar-SA" dirty="0" err="1" smtClean="0"/>
              <a:t>به</a:t>
            </a:r>
            <a:r>
              <a:rPr lang="ar-SA" dirty="0" smtClean="0"/>
              <a:t> </a:t>
            </a:r>
            <a:r>
              <a:rPr lang="ar-SA" dirty="0" err="1" smtClean="0"/>
              <a:t>الآخرين؟</a:t>
            </a:r>
            <a:endParaRPr lang="ar-SA" dirty="0" smtClean="0"/>
          </a:p>
        </p:txBody>
      </p:sp>
      <p:sp>
        <p:nvSpPr>
          <p:cNvPr id="13" name="وسيلة شرح على شكل سحابة 12"/>
          <p:cNvSpPr/>
          <p:nvPr/>
        </p:nvSpPr>
        <p:spPr>
          <a:xfrm rot="20458703">
            <a:off x="4163300" y="1842416"/>
            <a:ext cx="2013875" cy="1558938"/>
          </a:xfrm>
          <a:prstGeom prst="cloudCallout">
            <a:avLst>
              <a:gd name="adj1" fmla="val 13502"/>
              <a:gd name="adj2" fmla="val 110217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سنقرأ مَعًا قصة تجيب على سؤالك وتضيف إليه الكثير </a:t>
            </a:r>
            <a:endParaRPr lang="en-US" dirty="0"/>
          </a:p>
        </p:txBody>
      </p:sp>
      <p:pic>
        <p:nvPicPr>
          <p:cNvPr id="2" name="Picture 2" descr="http://t3.gstatic.com/images?q=tbn:ANd9GcSohxqua9cQ6Y1hRgzdwHXP8TwUGUtnzWVdKb9SnQzqUemVLVrI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707904" y="3573016"/>
            <a:ext cx="1800200" cy="1887434"/>
          </a:xfrm>
          <a:prstGeom prst="rect">
            <a:avLst/>
          </a:prstGeom>
          <a:noFill/>
        </p:spPr>
      </p:pic>
      <p:pic>
        <p:nvPicPr>
          <p:cNvPr id="14" name="Picture 2" descr="http://t3.gstatic.com/images?q=tbn:ANd9GcSohxqua9cQ6Y1hRgzdwHXP8TwUGUtnzWVdKb9SnQzqUemVLVrI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79512" y="0"/>
            <a:ext cx="1080120" cy="1132460"/>
          </a:xfrm>
          <a:prstGeom prst="rect">
            <a:avLst/>
          </a:prstGeom>
          <a:noFill/>
        </p:spPr>
      </p:pic>
      <p:cxnSp>
        <p:nvCxnSpPr>
          <p:cNvPr id="20" name="رابط مستقيم 19"/>
          <p:cNvCxnSpPr>
            <a:endCxn id="14" idx="3"/>
          </p:cNvCxnSpPr>
          <p:nvPr/>
        </p:nvCxnSpPr>
        <p:spPr>
          <a:xfrm flipH="1" flipV="1">
            <a:off x="1259632" y="566230"/>
            <a:ext cx="6552728" cy="18609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3" name="رابط مستقيم 22"/>
          <p:cNvCxnSpPr/>
          <p:nvPr/>
        </p:nvCxnSpPr>
        <p:spPr>
          <a:xfrm flipH="1">
            <a:off x="1115616" y="260648"/>
            <a:ext cx="6912768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pic>
        <p:nvPicPr>
          <p:cNvPr id="24" name="Picture 2" descr="http://t3.gstatic.com/images?q=tbn:ANd9GcSohxqua9cQ6Y1hRgzdwHXP8TwUGUtnzWVdKb9SnQzqUemVLVrI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7812360" y="0"/>
            <a:ext cx="1115616" cy="116967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a1.phobos.apple.com/us/r1000/016/Purple/31/7b/5e/mzl.rtyyypwd.320x480-75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24575" y="2324100"/>
            <a:ext cx="3019425" cy="4533900"/>
          </a:xfrm>
          <a:prstGeom prst="rect">
            <a:avLst/>
          </a:prstGeom>
          <a:noFill/>
          <a:effectLst>
            <a:softEdge rad="635000"/>
          </a:effectLst>
        </p:spPr>
      </p:pic>
      <p:pic>
        <p:nvPicPr>
          <p:cNvPr id="1028" name="Picture 4" descr="http://ogurano.net/fileuploader/01/specialUser/01/ogurano2010318215135810.gif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00192" y="0"/>
            <a:ext cx="2694522" cy="2276872"/>
          </a:xfrm>
          <a:prstGeom prst="rect">
            <a:avLst/>
          </a:prstGeom>
          <a:noFill/>
        </p:spPr>
      </p:pic>
      <p:pic>
        <p:nvPicPr>
          <p:cNvPr id="1030" name="Picture 6" descr="http://www.2nesa.com/post_images/2Nesa_2f39a4c61a8c0b58d02bebf21444f996.jpg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0"/>
            <a:ext cx="2990850" cy="2238376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1032" name="Picture 8" descr="http://al-fateh.net/hide/image/105/tabaqdajaj.JPG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2313351"/>
            <a:ext cx="3131840" cy="4544649"/>
          </a:xfrm>
          <a:prstGeom prst="rect">
            <a:avLst/>
          </a:prstGeom>
          <a:noFill/>
        </p:spPr>
      </p:pic>
      <p:pic>
        <p:nvPicPr>
          <p:cNvPr id="1038" name="Picture 14" descr="http://www.dubaipolice.gov.ae/dp/portal/public/upload_images/static_pages_images/Community%20Services/zj_a1200910571639.jpg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2953" r="30881"/>
          <a:stretch>
            <a:fillRect/>
          </a:stretch>
        </p:blipFill>
        <p:spPr bwMode="auto">
          <a:xfrm>
            <a:off x="3059832" y="4077072"/>
            <a:ext cx="2304256" cy="2366392"/>
          </a:xfrm>
          <a:prstGeom prst="rect">
            <a:avLst/>
          </a:prstGeom>
          <a:noFill/>
          <a:effectLst>
            <a:softEdge rad="12700"/>
          </a:effectLst>
        </p:spPr>
      </p:pic>
      <p:sp>
        <p:nvSpPr>
          <p:cNvPr id="11" name="وسيلة شرح على شكل سحابة 10"/>
          <p:cNvSpPr/>
          <p:nvPr/>
        </p:nvSpPr>
        <p:spPr>
          <a:xfrm>
            <a:off x="3707904" y="260648"/>
            <a:ext cx="2232248" cy="1584176"/>
          </a:xfrm>
          <a:prstGeom prst="cloudCallout">
            <a:avLst>
              <a:gd name="adj1" fmla="val -75762"/>
              <a:gd name="adj2" fmla="val 135047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نحاول ايجاد عنوان مناسب لموضوع درسنا اليوم </a:t>
            </a:r>
            <a:endParaRPr lang="en-US" dirty="0"/>
          </a:p>
        </p:txBody>
      </p:sp>
      <p:pic>
        <p:nvPicPr>
          <p:cNvPr id="12" name="نشيد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12" cstate="print"/>
          <a:stretch>
            <a:fillRect/>
          </a:stretch>
        </p:blipFill>
        <p:spPr>
          <a:xfrm>
            <a:off x="4449763" y="3306763"/>
            <a:ext cx="244475" cy="244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5849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62</Words>
  <Application>Microsoft Office PowerPoint</Application>
  <PresentationFormat>عرض على الشاشة (3:4)‏</PresentationFormat>
  <Paragraphs>14</Paragraphs>
  <Slides>3</Slides>
  <Notes>0</Notes>
  <HiddenSlides>0</HiddenSlides>
  <MMClips>1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ערכת נושא Office</vt:lpstr>
      <vt:lpstr>الشريحة 1</vt:lpstr>
      <vt:lpstr>الشريحة 2</vt:lpstr>
      <vt:lpstr>الشريحة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Teacher</dc:creator>
  <cp:lastModifiedBy>Amar</cp:lastModifiedBy>
  <cp:revision>23</cp:revision>
  <dcterms:created xsi:type="dcterms:W3CDTF">2013-04-27T09:40:40Z</dcterms:created>
  <dcterms:modified xsi:type="dcterms:W3CDTF">2013-05-18T15:57:40Z</dcterms:modified>
</cp:coreProperties>
</file>