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.il/url?sa=i&amp;rct=j&amp;q=%D9%81%D9%83%D8%B1&amp;source=images&amp;cd=&amp;cad=rja&amp;docid=yi1RGTm3XnT99M&amp;tbnid=4u73rvZHJtfE0M:&amp;ved=0CAUQjRw&amp;url=http://www.facebook.com/children.arts&amp;ei=gMaTUZb2BI6HswaR2IHYDQ&amp;psig=AFQjCNHYv7eeUY9VawIbAzBTTjv2oP3usA&amp;ust=136872549424010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quran.ksu.edu.s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mar\Desktop\مشررو[ع تخرج\תיקיה חדשה (2)\al_ikhlas_by_designstyle-d5real4.png"/>
          <p:cNvPicPr>
            <a:picLocks noChangeAspect="1" noChangeArrowheads="1"/>
          </p:cNvPicPr>
          <p:nvPr/>
        </p:nvPicPr>
        <p:blipFill>
          <a:blip r:embed="rId2" cstate="print"/>
          <a:srcRect b="2222"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2941" t="22519" r="14118" b="10731"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6705600" y="2209800"/>
            <a:ext cx="457200" cy="304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8229600" y="2514600"/>
            <a:ext cx="457200" cy="304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8153400" y="3124200"/>
            <a:ext cx="457200" cy="304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6096000" y="4191000"/>
            <a:ext cx="304800" cy="304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5638800" y="4191000"/>
            <a:ext cx="381000" cy="304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6477000" y="4495800"/>
            <a:ext cx="533400" cy="228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8534400" y="4800600"/>
            <a:ext cx="609600" cy="228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5867400" y="4800600"/>
            <a:ext cx="381000" cy="304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/>
          <p:cNvSpPr/>
          <p:nvPr/>
        </p:nvSpPr>
        <p:spPr>
          <a:xfrm>
            <a:off x="6934200" y="5715000"/>
            <a:ext cx="381000" cy="304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/>
          <p:cNvSpPr/>
          <p:nvPr/>
        </p:nvSpPr>
        <p:spPr>
          <a:xfrm>
            <a:off x="5029200" y="5715000"/>
            <a:ext cx="457200" cy="304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ستطيل 15"/>
          <p:cNvSpPr/>
          <p:nvPr/>
        </p:nvSpPr>
        <p:spPr>
          <a:xfrm>
            <a:off x="6858000" y="6096000"/>
            <a:ext cx="381000" cy="304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sphotos-a.xx.fbcdn.net/hphotos-ash3/p480x480/149464_358746417520963_43331085_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43" b="8397"/>
          <a:stretch>
            <a:fillRect/>
          </a:stretch>
        </p:blipFill>
        <p:spPr bwMode="auto">
          <a:xfrm>
            <a:off x="1" y="5009743"/>
            <a:ext cx="1447800" cy="1848256"/>
          </a:xfrm>
          <a:prstGeom prst="rect">
            <a:avLst/>
          </a:prstGeom>
          <a:noFill/>
        </p:spPr>
      </p:pic>
      <p:sp>
        <p:nvSpPr>
          <p:cNvPr id="19" name="شكل بيضاوي 18"/>
          <p:cNvSpPr/>
          <p:nvPr/>
        </p:nvSpPr>
        <p:spPr>
          <a:xfrm>
            <a:off x="1371600" y="2895600"/>
            <a:ext cx="1676400" cy="18288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نُفكر </a:t>
            </a:r>
          </a:p>
          <a:p>
            <a:pPr algn="ctr"/>
            <a:r>
              <a:rPr lang="ar-SA" sz="3200" dirty="0" smtClean="0"/>
              <a:t>ثمَّ</a:t>
            </a:r>
          </a:p>
          <a:p>
            <a:pPr algn="ctr"/>
            <a:r>
              <a:rPr lang="ar-SA" sz="3200" smtClean="0"/>
              <a:t>نُقَرّر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44250" t="22000" r="33250" b="18000"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4876800" y="3962400"/>
            <a:ext cx="3886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4876800" y="5257800"/>
            <a:ext cx="3886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ربع نص 9"/>
          <p:cNvSpPr txBox="1"/>
          <p:nvPr/>
        </p:nvSpPr>
        <p:spPr>
          <a:xfrm>
            <a:off x="152400" y="3810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latin typeface="Traditional Arabic" pitchFamily="18" charset="-78"/>
                <a:cs typeface="Traditional Arabic" pitchFamily="18" charset="-78"/>
              </a:rPr>
              <a:t>ما هو دليل </a:t>
            </a:r>
            <a:r>
              <a:rPr lang="ar-SA" sz="2400" dirty="0" smtClean="0">
                <a:latin typeface="Traditional Arabic" pitchFamily="18" charset="-78"/>
                <a:cs typeface="Traditional Arabic" pitchFamily="18" charset="-78"/>
              </a:rPr>
              <a:t>إباحة </a:t>
            </a:r>
            <a:r>
              <a:rPr lang="ar-SA" sz="2400" dirty="0" smtClean="0">
                <a:latin typeface="Traditional Arabic" pitchFamily="18" charset="-78"/>
                <a:cs typeface="Traditional Arabic" pitchFamily="18" charset="-78"/>
              </a:rPr>
              <a:t>الفطر للمريض والمسافر؟</a:t>
            </a:r>
          </a:p>
          <a:p>
            <a:pPr algn="ctr"/>
            <a:r>
              <a:rPr lang="ar-SA" sz="2400" dirty="0" smtClean="0">
                <a:latin typeface="Traditional Arabic" pitchFamily="18" charset="-78"/>
                <a:cs typeface="Traditional Arabic" pitchFamily="18" charset="-78"/>
              </a:rPr>
              <a:t>دل </a:t>
            </a:r>
            <a:r>
              <a:rPr lang="ar-SA" sz="2400" dirty="0" smtClean="0">
                <a:latin typeface="Traditional Arabic" pitchFamily="18" charset="-78"/>
                <a:cs typeface="Traditional Arabic" pitchFamily="18" charset="-78"/>
              </a:rPr>
              <a:t>على ذلك </a:t>
            </a:r>
            <a:r>
              <a:rPr lang="ar-SA" sz="2400" dirty="0" smtClean="0">
                <a:latin typeface="Traditional Arabic" pitchFamily="18" charset="-78"/>
                <a:cs typeface="Traditional Arabic" pitchFamily="18" charset="-78"/>
              </a:rPr>
              <a:t>الآية الموجودة ص28 من سورة البقرة</a:t>
            </a:r>
            <a:endParaRPr lang="en-US" sz="2400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052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8000" t="14000" r="15250" b="10000"/>
          <a:stretch>
            <a:fillRect/>
          </a:stretch>
        </p:blipFill>
        <p:spPr bwMode="auto">
          <a:xfrm>
            <a:off x="0" y="2057400"/>
            <a:ext cx="441959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سهم للأسفل 11"/>
          <p:cNvSpPr/>
          <p:nvPr/>
        </p:nvSpPr>
        <p:spPr>
          <a:xfrm>
            <a:off x="1752600" y="1295400"/>
            <a:ext cx="762000" cy="685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ربع نص 14"/>
          <p:cNvSpPr txBox="1"/>
          <p:nvPr/>
        </p:nvSpPr>
        <p:spPr>
          <a:xfrm>
            <a:off x="152400" y="51816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latin typeface="Traditional Arabic" pitchFamily="18" charset="-78"/>
                <a:cs typeface="Traditional Arabic" pitchFamily="18" charset="-78"/>
              </a:rPr>
              <a:t>ما هو دليل </a:t>
            </a:r>
            <a:r>
              <a:rPr lang="ar-SA" sz="2400" dirty="0" smtClean="0">
                <a:latin typeface="Traditional Arabic" pitchFamily="18" charset="-78"/>
                <a:cs typeface="Traditional Arabic" pitchFamily="18" charset="-78"/>
              </a:rPr>
              <a:t>إباحة </a:t>
            </a:r>
            <a:r>
              <a:rPr lang="ar-SA" sz="2400" dirty="0" smtClean="0">
                <a:latin typeface="Traditional Arabic" pitchFamily="18" charset="-78"/>
                <a:cs typeface="Traditional Arabic" pitchFamily="18" charset="-78"/>
              </a:rPr>
              <a:t>الفطر</a:t>
            </a:r>
            <a:r>
              <a:rPr lang="he-IL" sz="24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dirty="0" smtClean="0">
                <a:latin typeface="Traditional Arabic" pitchFamily="18" charset="-78"/>
                <a:cs typeface="Traditional Arabic" pitchFamily="18" charset="-78"/>
              </a:rPr>
              <a:t>للعاجز عن </a:t>
            </a:r>
            <a:r>
              <a:rPr lang="ar-SA" sz="2400" dirty="0" err="1" smtClean="0">
                <a:latin typeface="Traditional Arabic" pitchFamily="18" charset="-78"/>
                <a:cs typeface="Traditional Arabic" pitchFamily="18" charset="-78"/>
              </a:rPr>
              <a:t>الصيام؟</a:t>
            </a:r>
            <a:endParaRPr lang="ar-SA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dirty="0" smtClean="0">
                <a:latin typeface="Traditional Arabic" pitchFamily="18" charset="-78"/>
                <a:cs typeface="Traditional Arabic" pitchFamily="18" charset="-78"/>
              </a:rPr>
              <a:t>دل </a:t>
            </a:r>
            <a:r>
              <a:rPr lang="ar-SA" sz="2400" dirty="0" smtClean="0">
                <a:latin typeface="Traditional Arabic" pitchFamily="18" charset="-78"/>
                <a:cs typeface="Traditional Arabic" pitchFamily="18" charset="-78"/>
              </a:rPr>
              <a:t>على ذلك </a:t>
            </a:r>
            <a:r>
              <a:rPr lang="ar-SA" sz="2400" dirty="0" smtClean="0">
                <a:latin typeface="Traditional Arabic" pitchFamily="18" charset="-78"/>
                <a:cs typeface="Traditional Arabic" pitchFamily="18" charset="-78"/>
              </a:rPr>
              <a:t>الآية الموجودة ص28 من سورة البقرة</a:t>
            </a:r>
            <a:endParaRPr lang="en-US" sz="24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38</Words>
  <Application>Microsoft Office PowerPoint</Application>
  <PresentationFormat>On-screen Show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win7209</dc:creator>
  <cp:lastModifiedBy>ahmad1</cp:lastModifiedBy>
  <cp:revision>5</cp:revision>
  <dcterms:created xsi:type="dcterms:W3CDTF">2006-08-16T00:00:00Z</dcterms:created>
  <dcterms:modified xsi:type="dcterms:W3CDTF">2013-05-17T10:23:06Z</dcterms:modified>
</cp:coreProperties>
</file>