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79F3-0336-4BF3-9953-6AF58BAA07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75C9-1AE3-42DA-83BF-E33E4402C5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618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79F3-0336-4BF3-9953-6AF58BAA07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75C9-1AE3-42DA-83BF-E33E4402C5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802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79F3-0336-4BF3-9953-6AF58BAA07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75C9-1AE3-42DA-83BF-E33E4402C5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8803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79F3-0336-4BF3-9953-6AF58BAA07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75C9-1AE3-42DA-83BF-E33E4402C5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973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79F3-0336-4BF3-9953-6AF58BAA07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75C9-1AE3-42DA-83BF-E33E4402C5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1484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79F3-0336-4BF3-9953-6AF58BAA07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75C9-1AE3-42DA-83BF-E33E4402C5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9849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79F3-0336-4BF3-9953-6AF58BAA07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75C9-1AE3-42DA-83BF-E33E4402C5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8685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79F3-0336-4BF3-9953-6AF58BAA07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75C9-1AE3-42DA-83BF-E33E4402C5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126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79F3-0336-4BF3-9953-6AF58BAA07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75C9-1AE3-42DA-83BF-E33E4402C5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7840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79F3-0336-4BF3-9953-6AF58BAA07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75C9-1AE3-42DA-83BF-E33E4402C5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7585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79F3-0336-4BF3-9953-6AF58BAA07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75C9-1AE3-42DA-83BF-E33E4402C5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378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ציור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E2979F3-0336-4BF3-9953-6AF58BAA07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5/17/2013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BC875C9-1AE3-42DA-83BF-E33E4402C5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101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lus.google.com/u/0/100291492704519720247?tab=wX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7740352" y="2780928"/>
            <a:ext cx="1080120" cy="1008112"/>
          </a:xfrm>
          <a:prstGeom prst="ellipse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ar-SA" sz="1600" b="1" dirty="0" smtClean="0">
                <a:solidFill>
                  <a:srgbClr val="F79646">
                    <a:lumMod val="75000"/>
                  </a:srgbClr>
                </a:solidFill>
              </a:rPr>
              <a:t>منتدى حل الوظائف</a:t>
            </a:r>
            <a:endParaRPr lang="en-US" sz="1600" b="1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01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مشررو[ع تخرج\תיקיה חדשה (2)\ramadan_kareem_by_designstyle-d575wtw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372D23"/>
              </a:clrFrom>
              <a:clrTo>
                <a:srgbClr val="372D23">
                  <a:alpha val="0"/>
                </a:srgbClr>
              </a:clrTo>
            </a:clrChange>
          </a:blip>
          <a:srcRect t="25516" b="24027"/>
          <a:stretch>
            <a:fillRect/>
          </a:stretch>
        </p:blipFill>
        <p:spPr bwMode="auto">
          <a:xfrm>
            <a:off x="0" y="0"/>
            <a:ext cx="9144000" cy="1728192"/>
          </a:xfrm>
          <a:prstGeom prst="rect">
            <a:avLst/>
          </a:prstGeom>
          <a:noFill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 t="28859" r="23876" b="9281"/>
          <a:stretch>
            <a:fillRect/>
          </a:stretch>
        </p:blipFill>
        <p:spPr bwMode="auto">
          <a:xfrm>
            <a:off x="0" y="1628800"/>
            <a:ext cx="9145016" cy="486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580112" y="299695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39752" y="2564904"/>
            <a:ext cx="4104456" cy="136815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39752" y="5373216"/>
            <a:ext cx="4104456" cy="115212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 l="19476" t="58133" r="46358" b="23570"/>
          <a:stretch>
            <a:fillRect/>
          </a:stretch>
        </p:blipFill>
        <p:spPr bwMode="auto">
          <a:xfrm>
            <a:off x="2339752" y="3933056"/>
            <a:ext cx="410445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Oval 12"/>
          <p:cNvSpPr/>
          <p:nvPr/>
        </p:nvSpPr>
        <p:spPr>
          <a:xfrm>
            <a:off x="2915816" y="332656"/>
            <a:ext cx="3240360" cy="108012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ar-SA" sz="4000" dirty="0" smtClean="0">
              <a:solidFill>
                <a:prstClr val="white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ctr" rtl="0"/>
            <a:r>
              <a:rPr lang="ar-SA" sz="4000" dirty="0" smtClean="0">
                <a:solidFill>
                  <a:prstClr val="white"/>
                </a:solidFill>
                <a:latin typeface="Traditional Arabic" pitchFamily="18" charset="-78"/>
                <a:cs typeface="Traditional Arabic" pitchFamily="18" charset="-78"/>
              </a:rPr>
              <a:t>الإجابة المتميزة</a:t>
            </a:r>
            <a:endParaRPr lang="en-US" sz="4000" dirty="0" smtClean="0">
              <a:solidFill>
                <a:prstClr val="white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ctr" rtl="0"/>
            <a:endParaRPr lang="en-US" sz="4000" dirty="0">
              <a:solidFill>
                <a:prstClr val="white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2473875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theme/theme1.xml><?xml version="1.0" encoding="utf-8"?>
<a:theme xmlns:a="http://schemas.openxmlformats.org/drawingml/2006/main" name="ערכת נושא של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ערכת נושא של Office</vt:lpstr>
      <vt:lpstr>سمة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ahmad1</dc:creator>
  <cp:lastModifiedBy>ahmad1</cp:lastModifiedBy>
  <cp:revision>1</cp:revision>
  <dcterms:created xsi:type="dcterms:W3CDTF">2013-05-17T10:17:16Z</dcterms:created>
  <dcterms:modified xsi:type="dcterms:W3CDTF">2013-05-17T10:17:41Z</dcterms:modified>
</cp:coreProperties>
</file>