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%D8%B3%D8%A4%D8%A7%D9%84&amp;source=images&amp;cd=&amp;cad=rja&amp;docid=BqDCLljBM2euKM&amp;tbnid=h1oW5nwp6vEGZM:&amp;ved=0CAUQjRw&amp;url=http://www.3asq.com/showthread.php?t=257725&amp;ei=elSTUbSoLZHLsgaDnIDADQ&amp;psig=AFQjCNGwGvhYYzGWOiQkm3rgQ0cG5pxNkg&amp;ust=136869630123679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il/url?sa=i&amp;rct=j&amp;q=%D9%85%D8%B9%D9%84%D9%85%D8%A9+%D9%85%D8%AD%D8%AC%D8%A8%D8%A9+%D9%83%D8%A7%D8%B1%D8%AA%D9%88%D9%86&amp;source=images&amp;cd=&amp;cad=rja&amp;docid=gI07pIUzahRVDM&amp;tbnid=HMRRnPYXBm68IM:&amp;ved=0CAUQjRw&amp;url=http://www.egyptladies.net/vb/t106049.html&amp;ei=sVWTUe6gNYmctQbJw4HADQ&amp;psig=AFQjCNF0jkyhQEQlCcu0iYjcCotY27DDBA&amp;ust=1368696612731846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%D8%B3%D8%A4%D8%A7%D9%84&amp;source=images&amp;cd=&amp;cad=rja&amp;docid=BqDCLljBM2euKM&amp;tbnid=h1oW5nwp6vEGZM:&amp;ved=0CAUQjRw&amp;url=http://www.3asq.com/showthread.php?t=257725&amp;ei=elSTUbSoLZHLsgaDnIDADQ&amp;psig=AFQjCNGwGvhYYzGWOiQkm3rgQ0cG5pxNkg&amp;ust=136869630123679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il/url?sa=i&amp;rct=j&amp;q=%D9%85%D8%B9%D9%84%D9%85%D8%A9+%D9%85%D8%AD%D8%AC%D8%A8%D8%A9+%D9%83%D8%A7%D8%B1%D8%AA%D9%88%D9%86&amp;source=images&amp;cd=&amp;cad=rja&amp;docid=gI07pIUzahRVDM&amp;tbnid=HMRRnPYXBm68IM:&amp;ved=0CAUQjRw&amp;url=http://www.egyptladies.net/vb/t106049.html&amp;ei=sVWTUe6gNYmctQbJw4HADQ&amp;psig=AFQjCNF0jkyhQEQlCcu0iYjcCotY27DDBA&amp;ust=1368696612731846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mar\Desktop\مشررو[ع تخرج\תיקיה חדשה (2)\__RAMADAN___2_0_0_8_by_Master_Styl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914400" y="0"/>
            <a:ext cx="74676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im32.gulfup.com/r4RD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4800" y="3352800"/>
            <a:ext cx="4362450" cy="3714751"/>
          </a:xfrm>
          <a:prstGeom prst="rect">
            <a:avLst/>
          </a:prstGeom>
          <a:noFill/>
        </p:spPr>
      </p:pic>
      <p:pic>
        <p:nvPicPr>
          <p:cNvPr id="1028" name="Picture 4" descr="http://www.kids.jo/CImages/449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000"/>
          <a:stretch>
            <a:fillRect/>
          </a:stretch>
        </p:blipFill>
        <p:spPr bwMode="auto">
          <a:xfrm flipH="1">
            <a:off x="5334000" y="2286000"/>
            <a:ext cx="2819400" cy="4699000"/>
          </a:xfrm>
          <a:prstGeom prst="rect">
            <a:avLst/>
          </a:prstGeom>
          <a:noFill/>
        </p:spPr>
      </p:pic>
      <p:sp>
        <p:nvSpPr>
          <p:cNvPr id="7" name="Cloud 6"/>
          <p:cNvSpPr/>
          <p:nvPr/>
        </p:nvSpPr>
        <p:spPr>
          <a:xfrm>
            <a:off x="1981200" y="1524000"/>
            <a:ext cx="1905000" cy="1676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dirty="0" smtClean="0"/>
          </a:p>
          <a:p>
            <a:pPr algn="ctr"/>
            <a:r>
              <a:rPr lang="ar-SA" sz="2400" dirty="0" smtClean="0"/>
              <a:t>ماذا سنتعلم اليوم؟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 rot="183775">
            <a:off x="5020094" y="687145"/>
            <a:ext cx="2971800" cy="2590800"/>
          </a:xfrm>
          <a:prstGeom prst="cloud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سنبحر اليوم في </a:t>
            </a:r>
            <a:r>
              <a:rPr lang="ar-SA" dirty="0" smtClean="0"/>
              <a:t>ال</a:t>
            </a:r>
            <a:r>
              <a:rPr lang="ar-SA" dirty="0"/>
              <a:t>أ</a:t>
            </a:r>
            <a:r>
              <a:rPr lang="ar-SA" dirty="0" smtClean="0"/>
              <a:t>دلة </a:t>
            </a:r>
            <a:r>
              <a:rPr lang="ar-SA" dirty="0" smtClean="0"/>
              <a:t>لنستنبط منها الشروط التي يجب أن تتوفر في الإنسان حتى يجب عليه الصوم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شكل بيضاوي 5"/>
          <p:cNvSpPr/>
          <p:nvPr/>
        </p:nvSpPr>
        <p:spPr>
          <a:xfrm>
            <a:off x="1524000" y="152400"/>
            <a:ext cx="1295400" cy="1143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تمثيل أدوار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mar\Desktop\مشررو[ع تخرج\תיקיה חדשה (2)\__RAMADAN___2_0_0_8_by_Master_Styl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762000" y="0"/>
            <a:ext cx="7467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im32.gulfup.com/r4RD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" y="3143249"/>
            <a:ext cx="4362450" cy="3714751"/>
          </a:xfrm>
          <a:prstGeom prst="rect">
            <a:avLst/>
          </a:prstGeom>
          <a:noFill/>
        </p:spPr>
      </p:pic>
      <p:pic>
        <p:nvPicPr>
          <p:cNvPr id="1028" name="Picture 4" descr="http://www.kids.jo/CImages/449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000"/>
          <a:stretch>
            <a:fillRect/>
          </a:stretch>
        </p:blipFill>
        <p:spPr bwMode="auto">
          <a:xfrm flipH="1">
            <a:off x="5410200" y="2159000"/>
            <a:ext cx="2819400" cy="4699000"/>
          </a:xfrm>
          <a:prstGeom prst="rect">
            <a:avLst/>
          </a:prstGeom>
          <a:noFill/>
        </p:spPr>
      </p:pic>
      <p:sp>
        <p:nvSpPr>
          <p:cNvPr id="7" name="Cloud 6"/>
          <p:cNvSpPr/>
          <p:nvPr/>
        </p:nvSpPr>
        <p:spPr>
          <a:xfrm>
            <a:off x="1066800" y="914400"/>
            <a:ext cx="3657600" cy="23622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ar-SA" sz="2400" dirty="0" smtClean="0"/>
              <a:t>وهل هناك شروط يجب أن تتوفر في الإنسان حتى يجب عليه الصيام؟</a:t>
            </a:r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5105400" y="838200"/>
            <a:ext cx="2971800" cy="2590800"/>
          </a:xfrm>
          <a:prstGeom prst="cloud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ar-SA" dirty="0" smtClean="0"/>
              <a:t>بالتأكيد، وسينجلي لك الأمر عند قراءتك لأدلة الأحكام المستقاة من القرآن </a:t>
            </a:r>
            <a:r>
              <a:rPr lang="ar-SA" dirty="0" err="1" smtClean="0"/>
              <a:t>والسنة .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6" name="شكل بيضاوي 5"/>
          <p:cNvSpPr/>
          <p:nvPr/>
        </p:nvSpPr>
        <p:spPr>
          <a:xfrm>
            <a:off x="914400" y="0"/>
            <a:ext cx="1295400" cy="11430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تمثيل أدوار</a:t>
            </a:r>
            <a:endParaRPr lang="en-US" dirty="0"/>
          </a:p>
        </p:txBody>
      </p:sp>
      <p:sp>
        <p:nvSpPr>
          <p:cNvPr id="11" name="شكل بيضاوي 10"/>
          <p:cNvSpPr/>
          <p:nvPr/>
        </p:nvSpPr>
        <p:spPr>
          <a:xfrm>
            <a:off x="304800" y="0"/>
            <a:ext cx="152400" cy="685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 b="92631"/>
          <a:stretch>
            <a:fillRect/>
          </a:stretch>
        </p:blipFill>
        <p:spPr bwMode="auto">
          <a:xfrm>
            <a:off x="1907704" y="0"/>
            <a:ext cx="5328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47664" y="4005064"/>
            <a:ext cx="7772400" cy="1470025"/>
          </a:xfrm>
        </p:spPr>
        <p:txBody>
          <a:bodyPr/>
          <a:lstStyle/>
          <a:p>
            <a:r>
              <a:rPr lang="ar-JO" dirty="0" smtClean="0"/>
              <a:t>أركان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JO" dirty="0" smtClean="0"/>
              <a:t> الصيام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7148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2951" t="23201" r="58464" b="25030"/>
          <a:stretch>
            <a:fillRect/>
          </a:stretch>
        </p:blipFill>
        <p:spPr bwMode="auto">
          <a:xfrm flipH="1">
            <a:off x="7236296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32951" t="23770" r="58300" b="25030"/>
          <a:stretch>
            <a:fillRect/>
          </a:stretch>
        </p:blipFill>
        <p:spPr bwMode="auto">
          <a:xfrm>
            <a:off x="0" y="0"/>
            <a:ext cx="1944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شكل بيضاوي 14"/>
          <p:cNvSpPr/>
          <p:nvPr/>
        </p:nvSpPr>
        <p:spPr>
          <a:xfrm>
            <a:off x="3635896" y="2636912"/>
            <a:ext cx="201622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dirty="0" smtClean="0"/>
              <a:t>شروط وجوب الصوم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56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أركان  الصيام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win7209</dc:creator>
  <cp:lastModifiedBy>ahmad1</cp:lastModifiedBy>
  <cp:revision>6</cp:revision>
  <dcterms:created xsi:type="dcterms:W3CDTF">2006-08-16T00:00:00Z</dcterms:created>
  <dcterms:modified xsi:type="dcterms:W3CDTF">2013-05-17T10:28:01Z</dcterms:modified>
</cp:coreProperties>
</file>