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il/url?sa=i&amp;rct=j&amp;q=%D8%AE%D9%84%D9%81%D9%8A%D8%A7%D8%AA&amp;source=images&amp;cd=&amp;cad=rja&amp;docid=-6LM_zVZ777suM&amp;tbnid=paw_YGFGLBrWkM:&amp;ved=0CAUQjRw&amp;url=http%3A%2F%2Fwww.nono6.com%2Fvb%2Ft17677.html&amp;ei=HoWUUa7RDsLOtQbJmYCADw&amp;psig=AFQjCNE2kC924tZSVmv2B16u0zPftP-Sfg&amp;ust=136877427621090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google.co.il/url?sa=i&amp;rct=j&amp;q=%D8%B9%D9%84%D9%89%20%D9%85%D9%86%20%D9%8A%D8%AC%D8%A8%20%D8%A7%D9%84%D8%B5%D9%88%D9%85&amp;source=images&amp;cd=&amp;cad=rja&amp;docid=_OqnqJONnEJVjM&amp;tbnid=Ak88VX4q4aGgkM:&amp;ved=0CAUQjRw&amp;url=http%3A%2F%2Fwww.dmeducation.com%2Fvb%2Fshowthread.php%3F52364-%25C5%25D1%25D4%25C7%25CF%25C7%25CA-%25DA%25C7%25E3%25F8%25C9-%25E1%25E3%25D1%25D6%25EC-%25C7%25E1%25D3%25DF%25D1%25ED-%25CE%25E1%25C7%25E1-%25D4%25E5%25D1-%25D1%25E3%25D6%25C7%25E4-%25C7%25E1%25E3%25C8%25C7%25D1%25DF&amp;ei=a4OUUbz7E4XltQa0w4GQDQ&amp;psig=AFQjCNF2ZP0ulrOLn5CBHneSAObsfZpR8A&amp;ust=136877382154973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gBcrP0_Bs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files.mothhelah.com/img/Ab87466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شكل بيضاوي 11"/>
          <p:cNvSpPr/>
          <p:nvPr/>
        </p:nvSpPr>
        <p:spPr>
          <a:xfrm>
            <a:off x="990600" y="0"/>
            <a:ext cx="6934200" cy="685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www.sdea.org.sa/media/lib/pics/128130270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133600"/>
            <a:ext cx="4267200" cy="4533900"/>
          </a:xfrm>
          <a:prstGeom prst="rect">
            <a:avLst/>
          </a:prstGeom>
          <a:noFill/>
        </p:spPr>
      </p:pic>
      <p:sp>
        <p:nvSpPr>
          <p:cNvPr id="5" name="شكل بيضاوي 4"/>
          <p:cNvSpPr/>
          <p:nvPr/>
        </p:nvSpPr>
        <p:spPr>
          <a:xfrm>
            <a:off x="6324600" y="2057400"/>
            <a:ext cx="1447800" cy="1524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مسلم</a:t>
            </a:r>
            <a:endParaRPr lang="en-US" dirty="0"/>
          </a:p>
        </p:txBody>
      </p:sp>
      <p:sp>
        <p:nvSpPr>
          <p:cNvPr id="6" name="شكل بيضاوي 5"/>
          <p:cNvSpPr/>
          <p:nvPr/>
        </p:nvSpPr>
        <p:spPr>
          <a:xfrm>
            <a:off x="5334000" y="685800"/>
            <a:ext cx="1524000" cy="152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بالغ</a:t>
            </a:r>
            <a:endParaRPr lang="en-US" dirty="0"/>
          </a:p>
        </p:txBody>
      </p:sp>
      <p:sp>
        <p:nvSpPr>
          <p:cNvPr id="7" name="شكل بيضاوي 6"/>
          <p:cNvSpPr/>
          <p:nvPr/>
        </p:nvSpPr>
        <p:spPr>
          <a:xfrm>
            <a:off x="3733800" y="152400"/>
            <a:ext cx="1447800" cy="1447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عاقل</a:t>
            </a:r>
            <a:endParaRPr lang="en-US" dirty="0"/>
          </a:p>
        </p:txBody>
      </p:sp>
      <p:sp>
        <p:nvSpPr>
          <p:cNvPr id="8" name="شكل بيضاوي 7"/>
          <p:cNvSpPr/>
          <p:nvPr/>
        </p:nvSpPr>
        <p:spPr>
          <a:xfrm>
            <a:off x="2057400" y="609600"/>
            <a:ext cx="1447800" cy="1524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الخلو من الأعذار المانعة للصوم</a:t>
            </a:r>
            <a:endParaRPr lang="en-US" dirty="0"/>
          </a:p>
        </p:txBody>
      </p:sp>
      <p:sp>
        <p:nvSpPr>
          <p:cNvPr id="9" name="شكل بيضاوي 8"/>
          <p:cNvSpPr/>
          <p:nvPr/>
        </p:nvSpPr>
        <p:spPr>
          <a:xfrm>
            <a:off x="1143000" y="2133600"/>
            <a:ext cx="1524000" cy="1600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الخلو من الأعذار المبيحة للفطر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mar\Desktop\مشررو[ع تخرجج\תיקיה חדשה (2)\Ramazan_03_by_emad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46500" t="22000" r="14500" b="35333"/>
          <a:stretch>
            <a:fillRect/>
          </a:stretch>
        </p:blipFill>
        <p:spPr bwMode="auto">
          <a:xfrm>
            <a:off x="2057400" y="1746738"/>
            <a:ext cx="5257800" cy="32355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46500" t="22000" r="14500" b="35333"/>
          <a:stretch>
            <a:fillRect/>
          </a:stretch>
        </p:blipFill>
        <p:spPr bwMode="auto">
          <a:xfrm rot="683996">
            <a:off x="2359210" y="1387632"/>
            <a:ext cx="5923304" cy="3645110"/>
          </a:xfrm>
          <a:prstGeom prst="rect">
            <a:avLst/>
          </a:prstGeom>
          <a:ln w="190500" cap="sq">
            <a:solidFill>
              <a:schemeClr val="tx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</Words>
  <Application>Microsoft Office PowerPoint</Application>
  <PresentationFormat>عرض على الشاشة (3:4)‏</PresentationFormat>
  <Paragraphs>5</Paragraphs>
  <Slides>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Office Theme</vt:lpstr>
      <vt:lpstr>الشريحة 1</vt:lpstr>
      <vt:lpstr>الشريحة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win7209</dc:creator>
  <cp:lastModifiedBy>Amar</cp:lastModifiedBy>
  <cp:revision>2</cp:revision>
  <dcterms:created xsi:type="dcterms:W3CDTF">2006-08-16T00:00:00Z</dcterms:created>
  <dcterms:modified xsi:type="dcterms:W3CDTF">2013-05-16T07:08:44Z</dcterms:modified>
</cp:coreProperties>
</file>