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3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979F3-0336-4BF3-9953-6AF58BAA07B0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875C9-1AE3-42DA-83BF-E33E4402C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l/url?sa=i&amp;rct=j&amp;q=%D8%B4%D8%AE%D8%B5+%D9%8A%D9%85%D8%B4%D9%8A&amp;source=images&amp;cd=&amp;cad=rja&amp;docid=wxnkd_rtg1Rf1M&amp;tbnid=rV2xP3-MzRiv9M:&amp;ved=0CAUQjRw&amp;url=http://www.enjaztech.com/vb/t34962.html&amp;ei=0b-TUeaVNcneswbty4GgDQ&amp;psig=AFQjCNG47AiFO6vEtkhgYJZQ1ZGmYaqA-A&amp;ust=1368723780381214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google.co.il/url?sa=i&amp;rct=j&amp;q=%D8%B4%D8%AE%D8%B5+%D9%8A%D9%85%D8%B4%D9%8A&amp;source=images&amp;cd=&amp;cad=rja&amp;docid=698Tuk6WmhYt5M&amp;tbnid=UKkkVs1A1IVsOM:&amp;ved=0CAUQjRw&amp;url=http://www.2zoo.com/vb/showthread.php?t=221449&amp;ei=P8CTUZ-PDIqRtQb524GwDA&amp;psig=AFQjCNG47AiFO6vEtkhgYJZQ1ZGmYaqA-A&amp;ust=1368723780381214" TargetMode="Externa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l/url?sa=i&amp;rct=j&amp;q=%D8%AD%D9%84%20%D8%A7%D9%84%D9%88%D8%B8%D9%8A%D9%81%D8%A9&amp;source=images&amp;cd=&amp;cad=rja&amp;docid=2kHtOMjoB1v5yM&amp;tbnid=UKd9UZQ8ZDHc-M:&amp;ved=0CAUQjRw&amp;url=http://almisk.net/ar/article.php?id=6057&amp;ei=3K-EUYGvJ4zasgaRyoDYBg&amp;psig=AFQjCNE3sEjxC3IbpISO4V-Dy1RlNVw9Yw&amp;ust=1367736663846254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0" y="1268760"/>
            <a:ext cx="9144000" cy="2952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خطف سريع إلى الوراء</a:t>
            </a:r>
            <a:br>
              <a:rPr lang="ar-SA" sz="3600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SA" sz="3600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نُراجع من خلاله أهم ما </a:t>
            </a:r>
            <a:r>
              <a:rPr lang="ar-SA" sz="3600" dirty="0" err="1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تعلمناه</a:t>
            </a:r>
            <a:r>
              <a:rPr lang="ar-SA" sz="3600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 في الدرس السابق</a:t>
            </a:r>
            <a:endParaRPr lang="en-US" sz="3600" dirty="0">
              <a:solidFill>
                <a:schemeClr val="accent2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1026" name="Picture 2" descr="C:\Users\Amar\Desktop\مشررو[ع تخرج\תיקיה חדשה (2)\names_of_allah___alhadi___by_designstyle-d5mvm4k.png"/>
          <p:cNvPicPr>
            <a:picLocks noChangeAspect="1" noChangeArrowheads="1"/>
          </p:cNvPicPr>
          <p:nvPr/>
        </p:nvPicPr>
        <p:blipFill>
          <a:blip r:embed="rId2" cstate="print"/>
          <a:srcRect l="82287" t="24665" b="17941"/>
          <a:stretch>
            <a:fillRect/>
          </a:stretch>
        </p:blipFill>
        <p:spPr bwMode="auto">
          <a:xfrm>
            <a:off x="7524328" y="1268760"/>
            <a:ext cx="1619672" cy="2952328"/>
          </a:xfrm>
          <a:prstGeom prst="rect">
            <a:avLst/>
          </a:prstGeom>
          <a:noFill/>
          <a:effectLst>
            <a:softEdge rad="12700"/>
          </a:effectLst>
        </p:spPr>
      </p:pic>
      <p:pic>
        <p:nvPicPr>
          <p:cNvPr id="4" name="Picture 2" descr="C:\Users\Amar\Desktop\مشررو[ع تخرج\תיקיה חדשה (2)\names_of_allah___alhadi___by_designstyle-d5mvm4k.png"/>
          <p:cNvPicPr>
            <a:picLocks noChangeAspect="1" noChangeArrowheads="1"/>
          </p:cNvPicPr>
          <p:nvPr/>
        </p:nvPicPr>
        <p:blipFill>
          <a:blip r:embed="rId2" cstate="print"/>
          <a:srcRect l="82287" t="24665" b="17941"/>
          <a:stretch>
            <a:fillRect/>
          </a:stretch>
        </p:blipFill>
        <p:spPr bwMode="auto">
          <a:xfrm flipH="1">
            <a:off x="0" y="1268760"/>
            <a:ext cx="1619672" cy="2952328"/>
          </a:xfrm>
          <a:prstGeom prst="rect">
            <a:avLst/>
          </a:prstGeom>
          <a:noFill/>
          <a:effectLst>
            <a:softEdge rad="12700"/>
          </a:effectLst>
        </p:spPr>
      </p:pic>
      <p:pic>
        <p:nvPicPr>
          <p:cNvPr id="1028" name="Picture 4" descr="http://www.enjaztech.com/up/i/00014/4ajnclaqlbxv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788024" y="4581128"/>
            <a:ext cx="3024336" cy="3310132"/>
          </a:xfrm>
          <a:prstGeom prst="rect">
            <a:avLst/>
          </a:prstGeom>
          <a:noFill/>
        </p:spPr>
      </p:pic>
      <p:pic>
        <p:nvPicPr>
          <p:cNvPr id="5122" name="Picture 2" descr="http://up.arab-x.com/May11/twP58125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75656" y="4797152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640960" cy="6336704"/>
          </a:xfrm>
          <a:prstGeom prst="rect">
            <a:avLst/>
          </a:prstGeom>
          <a:ln w="228600" cap="sq" cmpd="thickThin">
            <a:solidFill>
              <a:schemeClr val="accent1">
                <a:lumMod val="5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8" name="Picture 4" descr="C:\Users\Amar\Desktop\مشرروع تخرج\תיקיה חדשה (2)\iqra_by_reshat_bdwoi-d4ykl1i.jpg"/>
          <p:cNvPicPr>
            <a:picLocks noChangeAspect="1" noChangeArrowheads="1"/>
          </p:cNvPicPr>
          <p:nvPr/>
        </p:nvPicPr>
        <p:blipFill>
          <a:blip r:embed="rId3" cstate="print"/>
          <a:srcRect l="17636" t="17450" r="15598" b="23750"/>
          <a:stretch>
            <a:fillRect/>
          </a:stretch>
        </p:blipFill>
        <p:spPr bwMode="auto">
          <a:xfrm>
            <a:off x="2771800" y="692696"/>
            <a:ext cx="3816424" cy="4032448"/>
          </a:xfrm>
          <a:prstGeom prst="rect">
            <a:avLst/>
          </a:prstGeom>
          <a:noFill/>
        </p:spPr>
      </p:pic>
      <p:sp>
        <p:nvSpPr>
          <p:cNvPr id="9" name="شكل بيضاوي 8"/>
          <p:cNvSpPr/>
          <p:nvPr/>
        </p:nvSpPr>
        <p:spPr>
          <a:xfrm>
            <a:off x="2771800" y="2060848"/>
            <a:ext cx="3744416" cy="36004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5400" dirty="0" smtClean="0">
                <a:latin typeface="Traditional Arabic" pitchFamily="18" charset="-78"/>
                <a:cs typeface="Traditional Arabic" pitchFamily="18" charset="-78"/>
              </a:rPr>
              <a:t>ما هو الفرق بين الركن والشرط</a:t>
            </a:r>
          </a:p>
        </p:txBody>
      </p:sp>
      <p:sp>
        <p:nvSpPr>
          <p:cNvPr id="5" name="Oval 4"/>
          <p:cNvSpPr/>
          <p:nvPr/>
        </p:nvSpPr>
        <p:spPr>
          <a:xfrm>
            <a:off x="683568" y="1124744"/>
            <a:ext cx="1152128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المهمة البيتية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H="1">
            <a:off x="4358355" y="1"/>
            <a:ext cx="4785645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مربع نص 9"/>
          <p:cNvSpPr txBox="1"/>
          <p:nvPr/>
        </p:nvSpPr>
        <p:spPr>
          <a:xfrm>
            <a:off x="5724128" y="2348880"/>
            <a:ext cx="20882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3200" dirty="0" smtClean="0"/>
              <a:t>الشرط قبل العبادة، والركن في ضمنها</a:t>
            </a:r>
            <a:endParaRPr lang="en-US" sz="3200" dirty="0"/>
          </a:p>
        </p:txBody>
      </p:sp>
      <p:sp>
        <p:nvSpPr>
          <p:cNvPr id="11" name="شكل بيضاوي 10"/>
          <p:cNvSpPr/>
          <p:nvPr/>
        </p:nvSpPr>
        <p:spPr>
          <a:xfrm>
            <a:off x="1403648" y="404664"/>
            <a:ext cx="1296144" cy="1296144"/>
          </a:xfrm>
          <a:prstGeom prst="ellipse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الوضوء قبل الصلاة</a:t>
            </a:r>
            <a:endParaRPr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0" y="1124744"/>
            <a:ext cx="1691680" cy="1728192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السجود والركوع </a:t>
            </a:r>
          </a:p>
          <a:p>
            <a:pPr algn="ctr"/>
            <a:r>
              <a:rPr lang="ar-SA" dirty="0" smtClean="0"/>
              <a:t>من ضمن الصلاة</a:t>
            </a:r>
            <a:endParaRPr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1835696" y="4941168"/>
            <a:ext cx="1440160" cy="1440160"/>
          </a:xfrm>
          <a:prstGeom prst="ellipse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الامتناع عن تناول الطعام ضمن الصوم</a:t>
            </a:r>
            <a:endParaRPr lang="en-US" dirty="0"/>
          </a:p>
        </p:txBody>
      </p:sp>
      <p:sp>
        <p:nvSpPr>
          <p:cNvPr id="14" name="شكل بيضاوي 13"/>
          <p:cNvSpPr/>
          <p:nvPr/>
        </p:nvSpPr>
        <p:spPr>
          <a:xfrm>
            <a:off x="0" y="4913784"/>
            <a:ext cx="1872208" cy="19442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أن تكون بالغا لتجب عليك الصلاة هو شيء قائم قبل حدوث العبادة</a:t>
            </a:r>
            <a:endParaRPr lang="en-US" dirty="0"/>
          </a:p>
        </p:txBody>
      </p:sp>
      <p:pic>
        <p:nvPicPr>
          <p:cNvPr id="2054" name="Picture 6" descr="http://almisk.net/ar/upload/1324812006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924944"/>
            <a:ext cx="2843808" cy="1729983"/>
          </a:xfrm>
          <a:prstGeom prst="rect">
            <a:avLst/>
          </a:prstGeom>
          <a:noFill/>
        </p:spPr>
      </p:pic>
      <p:sp>
        <p:nvSpPr>
          <p:cNvPr id="16" name="سحابة 15"/>
          <p:cNvSpPr/>
          <p:nvPr/>
        </p:nvSpPr>
        <p:spPr>
          <a:xfrm>
            <a:off x="2411760" y="1772816"/>
            <a:ext cx="1872208" cy="1440160"/>
          </a:xfrm>
          <a:prstGeom prst="cloud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هيا </a:t>
            </a:r>
            <a:r>
              <a:rPr lang="ar-SA" smtClean="0"/>
              <a:t>نتفحص </a:t>
            </a:r>
            <a:r>
              <a:rPr lang="ar-SA"/>
              <a:t>إ</a:t>
            </a:r>
            <a:r>
              <a:rPr lang="ar-SA" smtClean="0"/>
              <a:t>جابتكم </a:t>
            </a:r>
            <a:r>
              <a:rPr lang="ar-SA" dirty="0" smtClean="0"/>
              <a:t>في منتدى الوحدة التعليمية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</TotalTime>
  <Words>52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سمة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Amar</dc:creator>
  <cp:lastModifiedBy>ahmad1</cp:lastModifiedBy>
  <cp:revision>30</cp:revision>
  <dcterms:created xsi:type="dcterms:W3CDTF">2013-04-25T08:12:34Z</dcterms:created>
  <dcterms:modified xsi:type="dcterms:W3CDTF">2013-05-17T10:27:30Z</dcterms:modified>
</cp:coreProperties>
</file>