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6E48D5-2470-49CD-A024-A67A01B00DE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14B9F8-8C4F-43B3-9C24-379961F57812}">
      <dgm:prSet phldrT="[نص]"/>
      <dgm:spPr>
        <a:solidFill>
          <a:schemeClr val="accent3">
            <a:lumMod val="50000"/>
            <a:alpha val="90000"/>
          </a:schemeClr>
        </a:solidFill>
      </dgm:spPr>
      <dgm:t>
        <a:bodyPr/>
        <a:lstStyle/>
        <a:p>
          <a:r>
            <a:rPr lang="ar-S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أركان الصوم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BF93C24-DF17-4DC7-A852-799A84E9386E}" type="parTrans" cxnId="{390D184B-36D4-4B9F-97BD-89E5A06D69B8}">
      <dgm:prSet/>
      <dgm:spPr/>
      <dgm:t>
        <a:bodyPr/>
        <a:lstStyle/>
        <a:p>
          <a:endParaRPr lang="en-US"/>
        </a:p>
      </dgm:t>
    </dgm:pt>
    <dgm:pt modelId="{6944AF6D-5508-41E9-97E1-674CCC3CD35F}" type="sibTrans" cxnId="{390D184B-36D4-4B9F-97BD-89E5A06D69B8}">
      <dgm:prSet/>
      <dgm:spPr/>
      <dgm:t>
        <a:bodyPr/>
        <a:lstStyle/>
        <a:p>
          <a:endParaRPr lang="en-US"/>
        </a:p>
      </dgm:t>
    </dgm:pt>
    <dgm:pt modelId="{4A637BB3-95C0-446D-ACB1-F8105B123FBF}">
      <dgm:prSet phldrT="[نص]"/>
      <dgm:spPr>
        <a:solidFill>
          <a:schemeClr val="bg2">
            <a:lumMod val="50000"/>
            <a:alpha val="90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ar-S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الركن الثاني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06A3783-C9F0-47EA-9A4E-73D9A8DCBAAF}" type="parTrans" cxnId="{73AED2B8-6299-49ED-95DA-E3C90D6CCDED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D179831-FEFD-4705-A344-974A4A53D8C9}" type="sibTrans" cxnId="{73AED2B8-6299-49ED-95DA-E3C90D6CCDED}">
      <dgm:prSet/>
      <dgm:spPr/>
      <dgm:t>
        <a:bodyPr/>
        <a:lstStyle/>
        <a:p>
          <a:endParaRPr lang="en-US"/>
        </a:p>
      </dgm:t>
    </dgm:pt>
    <dgm:pt modelId="{80174936-509E-47B5-B8F8-2A083FA50869}">
      <dgm:prSet phldrT="[نص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النوع الثالث</a:t>
          </a:r>
          <a:endParaRPr lang="en-US" dirty="0"/>
        </a:p>
      </dgm:t>
    </dgm:pt>
    <dgm:pt modelId="{EA6C056E-DD99-40A9-837E-A1463E57A921}" type="parTrans" cxnId="{FCC6831B-1F2F-421A-B434-F6A5CCDE5148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C729726-D554-41FD-AED5-5ED78DD35594}" type="sibTrans" cxnId="{FCC6831B-1F2F-421A-B434-F6A5CCDE5148}">
      <dgm:prSet/>
      <dgm:spPr/>
      <dgm:t>
        <a:bodyPr/>
        <a:lstStyle/>
        <a:p>
          <a:endParaRPr lang="en-US"/>
        </a:p>
      </dgm:t>
    </dgm:pt>
    <dgm:pt modelId="{380DB54C-9089-4970-A88C-090F17A7F663}">
      <dgm:prSet phldrT="[نص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النوع الثاني</a:t>
          </a:r>
          <a:endParaRPr lang="en-US" dirty="0"/>
        </a:p>
      </dgm:t>
    </dgm:pt>
    <dgm:pt modelId="{7C63716A-CB72-42F1-8CA5-85D95A2F04F8}" type="parTrans" cxnId="{A922C3F9-179A-4A1D-B1F2-5C5EB9F35C40}">
      <dgm:prSet/>
      <dgm:spPr/>
      <dgm:t>
        <a:bodyPr/>
        <a:lstStyle/>
        <a:p>
          <a:endParaRPr lang="en-US"/>
        </a:p>
      </dgm:t>
    </dgm:pt>
    <dgm:pt modelId="{1270FB16-856A-40E5-8437-DE99020E4C12}" type="sibTrans" cxnId="{A922C3F9-179A-4A1D-B1F2-5C5EB9F35C40}">
      <dgm:prSet/>
      <dgm:spPr/>
      <dgm:t>
        <a:bodyPr/>
        <a:lstStyle/>
        <a:p>
          <a:endParaRPr lang="en-US"/>
        </a:p>
      </dgm:t>
    </dgm:pt>
    <dgm:pt modelId="{C93FB4DC-3EB8-4EAC-A7C1-A12DD8C4A2C7}">
      <dgm:prSet phldrT="[نص]"/>
      <dgm:spPr>
        <a:solidFill>
          <a:schemeClr val="bg2">
            <a:lumMod val="50000"/>
            <a:alpha val="90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pPr rtl="1"/>
          <a:r>
            <a:rPr lang="ar-S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الركن </a:t>
          </a:r>
          <a:r>
            <a:rPr lang="ar-S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الأول</a:t>
          </a:r>
          <a:endParaRPr 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ysClr val="windowText" lastClr="00000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59200C0-5282-47E5-868F-8C9E0BCA211F}" type="parTrans" cxnId="{6AB3CC3A-B8BA-43B6-B54E-29F0730E1C6E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D52349B-DFCE-47D8-87E9-6F03EB8095CA}" type="sibTrans" cxnId="{6AB3CC3A-B8BA-43B6-B54E-29F0730E1C6E}">
      <dgm:prSet/>
      <dgm:spPr/>
      <dgm:t>
        <a:bodyPr/>
        <a:lstStyle/>
        <a:p>
          <a:endParaRPr lang="en-US"/>
        </a:p>
      </dgm:t>
    </dgm:pt>
    <dgm:pt modelId="{BBD8B68F-5720-490C-AF93-3A1E7C8B86A4}">
      <dgm:prSet phldrT="[نص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الشرط الثالث</a:t>
          </a:r>
          <a:endParaRPr lang="en-US" dirty="0"/>
        </a:p>
      </dgm:t>
    </dgm:pt>
    <dgm:pt modelId="{B437FD5D-5601-45F1-A310-D569570F7977}" type="parTrans" cxnId="{3EA08AF6-3E7E-4741-8011-F6A419886795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0D58818-91B5-4500-B030-DB95789C9F28}" type="sibTrans" cxnId="{3EA08AF6-3E7E-4741-8011-F6A419886795}">
      <dgm:prSet/>
      <dgm:spPr/>
      <dgm:t>
        <a:bodyPr/>
        <a:lstStyle/>
        <a:p>
          <a:endParaRPr lang="en-US"/>
        </a:p>
      </dgm:t>
    </dgm:pt>
    <dgm:pt modelId="{50353E35-A603-489C-875F-A527F9E92A32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الشرط الثاني</a:t>
          </a:r>
          <a:endParaRPr lang="en-US" dirty="0"/>
        </a:p>
      </dgm:t>
    </dgm:pt>
    <dgm:pt modelId="{49473E21-A249-4FE3-89D9-84268A52F309}" type="parTrans" cxnId="{4377361E-5225-4658-9DA2-D30EEBA35140}">
      <dgm:prSet/>
      <dgm:spPr/>
      <dgm:t>
        <a:bodyPr/>
        <a:lstStyle/>
        <a:p>
          <a:endParaRPr lang="en-US"/>
        </a:p>
      </dgm:t>
    </dgm:pt>
    <dgm:pt modelId="{BDAD8397-87D8-4A35-AC78-1805E1392D09}" type="sibTrans" cxnId="{4377361E-5225-4658-9DA2-D30EEBA35140}">
      <dgm:prSet/>
      <dgm:spPr/>
      <dgm:t>
        <a:bodyPr/>
        <a:lstStyle/>
        <a:p>
          <a:endParaRPr lang="en-US"/>
        </a:p>
      </dgm:t>
    </dgm:pt>
    <dgm:pt modelId="{746EC5F1-25E7-46D5-8137-38F657F40DA2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 smtClean="0"/>
            <a:t>الشرط الأول</a:t>
          </a:r>
          <a:endParaRPr lang="en-US" dirty="0"/>
        </a:p>
      </dgm:t>
    </dgm:pt>
    <dgm:pt modelId="{FC7A5F02-575F-48D6-8895-7F3BC822A4C0}" type="parTrans" cxnId="{3FB170B5-E4B0-4910-B11A-3CA9D5AC6514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1B00BD98-AF7F-418F-938A-1054E2A12D0A}" type="sibTrans" cxnId="{3FB170B5-E4B0-4910-B11A-3CA9D5AC6514}">
      <dgm:prSet/>
      <dgm:spPr/>
      <dgm:t>
        <a:bodyPr/>
        <a:lstStyle/>
        <a:p>
          <a:endParaRPr lang="en-US"/>
        </a:p>
      </dgm:t>
    </dgm:pt>
    <dgm:pt modelId="{F4D2332D-8BF4-4F67-8EE2-938AC9278DFF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smtClean="0"/>
            <a:t>النوع الأول</a:t>
          </a:r>
          <a:endParaRPr lang="en-US" dirty="0"/>
        </a:p>
      </dgm:t>
    </dgm:pt>
    <dgm:pt modelId="{B479C36A-9D00-4ED2-9600-3FBCB087FD38}" type="parTrans" cxnId="{60C2876D-EBCC-4D26-92A5-274C26A212B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5F40189F-5BC1-4C8E-A252-ADDA99E8F1A4}" type="sibTrans" cxnId="{60C2876D-EBCC-4D26-92A5-274C26A212B3}">
      <dgm:prSet/>
      <dgm:spPr/>
      <dgm:t>
        <a:bodyPr/>
        <a:lstStyle/>
        <a:p>
          <a:endParaRPr lang="en-US"/>
        </a:p>
      </dgm:t>
    </dgm:pt>
    <dgm:pt modelId="{00A582DE-24F4-4A2C-96F6-8B17847EEC98}" type="pres">
      <dgm:prSet presAssocID="{CD6E48D5-2470-49CD-A024-A67A01B00D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BD6EBB2-2BF2-4954-9815-35E6D665C686}" type="pres">
      <dgm:prSet presAssocID="{6914B9F8-8C4F-43B3-9C24-379961F57812}" presName="hierRoot1" presStyleCnt="0"/>
      <dgm:spPr/>
    </dgm:pt>
    <dgm:pt modelId="{22336D1E-5EAA-458B-81AD-A3757EA7A406}" type="pres">
      <dgm:prSet presAssocID="{6914B9F8-8C4F-43B3-9C24-379961F57812}" presName="composite" presStyleCnt="0"/>
      <dgm:spPr/>
    </dgm:pt>
    <dgm:pt modelId="{263CE199-90A9-45BA-AC5A-E9E974C98152}" type="pres">
      <dgm:prSet presAssocID="{6914B9F8-8C4F-43B3-9C24-379961F57812}" presName="background" presStyleLbl="node0" presStyleIdx="0" presStyleCn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612B88BC-2B60-4054-9864-A8A883BC86AF}" type="pres">
      <dgm:prSet presAssocID="{6914B9F8-8C4F-43B3-9C24-379961F57812}" presName="text" presStyleLbl="fgAcc0" presStyleIdx="0" presStyleCnt="1" custLinFactNeighborX="87" custLinFactNeighborY="-2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B64EFA-E25A-473A-A642-4B422B09061D}" type="pres">
      <dgm:prSet presAssocID="{6914B9F8-8C4F-43B3-9C24-379961F57812}" presName="hierChild2" presStyleCnt="0"/>
      <dgm:spPr/>
    </dgm:pt>
    <dgm:pt modelId="{6AA0672B-7368-4FCA-ACA9-B494CC169132}" type="pres">
      <dgm:prSet presAssocID="{C06A3783-C9F0-47EA-9A4E-73D9A8DCBAAF}" presName="Name10" presStyleLbl="parChTrans1D2" presStyleIdx="0" presStyleCnt="2"/>
      <dgm:spPr/>
      <dgm:t>
        <a:bodyPr/>
        <a:lstStyle/>
        <a:p>
          <a:endParaRPr lang="en-US"/>
        </a:p>
      </dgm:t>
    </dgm:pt>
    <dgm:pt modelId="{600BC82C-474D-4567-B29B-5465470B4FE6}" type="pres">
      <dgm:prSet presAssocID="{4A637BB3-95C0-446D-ACB1-F8105B123FBF}" presName="hierRoot2" presStyleCnt="0"/>
      <dgm:spPr/>
    </dgm:pt>
    <dgm:pt modelId="{406B5F31-9315-430A-B7FC-A50C96021A93}" type="pres">
      <dgm:prSet presAssocID="{4A637BB3-95C0-446D-ACB1-F8105B123FBF}" presName="composite2" presStyleCnt="0"/>
      <dgm:spPr/>
    </dgm:pt>
    <dgm:pt modelId="{E0284AFA-B7DF-48F3-ACE1-E2404E6BA777}" type="pres">
      <dgm:prSet presAssocID="{4A637BB3-95C0-446D-ACB1-F8105B123FBF}" presName="background2" presStyleLbl="node2" presStyleIdx="0" presStyleCnt="2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619EC845-F8EB-4C9C-AD56-2ADFEDD283A3}" type="pres">
      <dgm:prSet presAssocID="{4A637BB3-95C0-446D-ACB1-F8105B123FB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B62AD9-DB0D-49CE-8B28-F2ECB87D75C8}" type="pres">
      <dgm:prSet presAssocID="{4A637BB3-95C0-446D-ACB1-F8105B123FBF}" presName="hierChild3" presStyleCnt="0"/>
      <dgm:spPr/>
    </dgm:pt>
    <dgm:pt modelId="{5B0D7F29-3C9F-4C03-92D4-1D4684861D2A}" type="pres">
      <dgm:prSet presAssocID="{EA6C056E-DD99-40A9-837E-A1463E57A921}" presName="Name17" presStyleLbl="parChTrans1D3" presStyleIdx="0" presStyleCnt="6"/>
      <dgm:spPr/>
      <dgm:t>
        <a:bodyPr/>
        <a:lstStyle/>
        <a:p>
          <a:endParaRPr lang="en-US"/>
        </a:p>
      </dgm:t>
    </dgm:pt>
    <dgm:pt modelId="{F3E4BD9B-32B6-4E71-B0CB-0E7C243ACB8D}" type="pres">
      <dgm:prSet presAssocID="{80174936-509E-47B5-B8F8-2A083FA50869}" presName="hierRoot3" presStyleCnt="0"/>
      <dgm:spPr/>
    </dgm:pt>
    <dgm:pt modelId="{2857432A-AA9A-40E9-B0DE-955B3548A142}" type="pres">
      <dgm:prSet presAssocID="{80174936-509E-47B5-B8F8-2A083FA50869}" presName="composite3" presStyleCnt="0"/>
      <dgm:spPr/>
    </dgm:pt>
    <dgm:pt modelId="{8CC7DEBB-2AB3-4DE9-9F80-0D93AB17060E}" type="pres">
      <dgm:prSet presAssocID="{80174936-509E-47B5-B8F8-2A083FA50869}" presName="background3" presStyleLbl="node3" presStyleIdx="0" presStyleCnt="6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519138FA-4241-42C6-9889-B7DCD7D3F856}" type="pres">
      <dgm:prSet presAssocID="{80174936-509E-47B5-B8F8-2A083FA50869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9121-A75A-4B65-8A47-E5E8B21883C5}" type="pres">
      <dgm:prSet presAssocID="{80174936-509E-47B5-B8F8-2A083FA50869}" presName="hierChild4" presStyleCnt="0"/>
      <dgm:spPr/>
    </dgm:pt>
    <dgm:pt modelId="{59EF0D10-01F0-4C8D-81AC-4305FFD9E81B}" type="pres">
      <dgm:prSet presAssocID="{7C63716A-CB72-42F1-8CA5-85D95A2F04F8}" presName="Name17" presStyleLbl="parChTrans1D3" presStyleIdx="1" presStyleCnt="6"/>
      <dgm:spPr/>
      <dgm:t>
        <a:bodyPr/>
        <a:lstStyle/>
        <a:p>
          <a:endParaRPr lang="en-US"/>
        </a:p>
      </dgm:t>
    </dgm:pt>
    <dgm:pt modelId="{40CD8275-9B2C-4E83-AAD4-CC85FDFA6B1F}" type="pres">
      <dgm:prSet presAssocID="{380DB54C-9089-4970-A88C-090F17A7F663}" presName="hierRoot3" presStyleCnt="0"/>
      <dgm:spPr/>
    </dgm:pt>
    <dgm:pt modelId="{1BEA93C3-6306-49ED-AC71-E041FA002F6A}" type="pres">
      <dgm:prSet presAssocID="{380DB54C-9089-4970-A88C-090F17A7F663}" presName="composite3" presStyleCnt="0"/>
      <dgm:spPr/>
    </dgm:pt>
    <dgm:pt modelId="{C6DC5A0F-D25D-430E-AA87-79E8BF3145D5}" type="pres">
      <dgm:prSet presAssocID="{380DB54C-9089-4970-A88C-090F17A7F663}" presName="background3" presStyleLbl="node3" presStyleIdx="1" presStyleCnt="6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031ECA5E-DD1D-49A8-8DF7-837D069DA968}" type="pres">
      <dgm:prSet presAssocID="{380DB54C-9089-4970-A88C-090F17A7F663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DD2192-470D-41B6-89D8-9089E7D45805}" type="pres">
      <dgm:prSet presAssocID="{380DB54C-9089-4970-A88C-090F17A7F663}" presName="hierChild4" presStyleCnt="0"/>
      <dgm:spPr/>
    </dgm:pt>
    <dgm:pt modelId="{CD0D4582-E5AE-4F20-B0BE-6AB3F8E76F2F}" type="pres">
      <dgm:prSet presAssocID="{B479C36A-9D00-4ED2-9600-3FBCB087FD38}" presName="Name17" presStyleLbl="parChTrans1D3" presStyleIdx="2" presStyleCnt="6"/>
      <dgm:spPr/>
      <dgm:t>
        <a:bodyPr/>
        <a:lstStyle/>
        <a:p>
          <a:endParaRPr lang="en-US"/>
        </a:p>
      </dgm:t>
    </dgm:pt>
    <dgm:pt modelId="{8FB36414-89B1-4014-90C9-EF71B50B3B59}" type="pres">
      <dgm:prSet presAssocID="{F4D2332D-8BF4-4F67-8EE2-938AC9278DFF}" presName="hierRoot3" presStyleCnt="0"/>
      <dgm:spPr/>
    </dgm:pt>
    <dgm:pt modelId="{2B070A3A-283B-4A4C-903F-663C79DFE31A}" type="pres">
      <dgm:prSet presAssocID="{F4D2332D-8BF4-4F67-8EE2-938AC9278DFF}" presName="composite3" presStyleCnt="0"/>
      <dgm:spPr/>
    </dgm:pt>
    <dgm:pt modelId="{93F8BD2E-6063-4633-A2DF-D8D81D8EA076}" type="pres">
      <dgm:prSet presAssocID="{F4D2332D-8BF4-4F67-8EE2-938AC9278DFF}" presName="background3" presStyleLbl="node3" presStyleIdx="2" presStyleCnt="6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4F7CFEE8-0DDA-42D9-8ADD-3785FF07F4A6}" type="pres">
      <dgm:prSet presAssocID="{F4D2332D-8BF4-4F67-8EE2-938AC9278DFF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B93F2F-760A-4236-B8CE-DBDB2332C632}" type="pres">
      <dgm:prSet presAssocID="{F4D2332D-8BF4-4F67-8EE2-938AC9278DFF}" presName="hierChild4" presStyleCnt="0"/>
      <dgm:spPr/>
    </dgm:pt>
    <dgm:pt modelId="{2C8AEDEA-F7D1-47F6-973C-E4B08AEEA85B}" type="pres">
      <dgm:prSet presAssocID="{359200C0-5282-47E5-868F-8C9E0BCA211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AE3DD57-4284-4F86-8108-375A6438AA3C}" type="pres">
      <dgm:prSet presAssocID="{C93FB4DC-3EB8-4EAC-A7C1-A12DD8C4A2C7}" presName="hierRoot2" presStyleCnt="0"/>
      <dgm:spPr/>
    </dgm:pt>
    <dgm:pt modelId="{0FF20156-111F-4504-8507-62EF04E2D1AE}" type="pres">
      <dgm:prSet presAssocID="{C93FB4DC-3EB8-4EAC-A7C1-A12DD8C4A2C7}" presName="composite2" presStyleCnt="0"/>
      <dgm:spPr/>
    </dgm:pt>
    <dgm:pt modelId="{48115212-E4BF-4F65-B664-7C8A95D3D71C}" type="pres">
      <dgm:prSet presAssocID="{C93FB4DC-3EB8-4EAC-A7C1-A12DD8C4A2C7}" presName="background2" presStyleLbl="node2" presStyleIdx="1" presStyleCnt="2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EFC1EE9-80DD-4DB6-9E5C-CD1F9786E1BF}" type="pres">
      <dgm:prSet presAssocID="{C93FB4DC-3EB8-4EAC-A7C1-A12DD8C4A2C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B8AA8E-8E69-4AB6-A5CD-5033F88D90FD}" type="pres">
      <dgm:prSet presAssocID="{C93FB4DC-3EB8-4EAC-A7C1-A12DD8C4A2C7}" presName="hierChild3" presStyleCnt="0"/>
      <dgm:spPr/>
    </dgm:pt>
    <dgm:pt modelId="{05A8F83B-E0C1-4DB4-878A-1DFF432DC87F}" type="pres">
      <dgm:prSet presAssocID="{B437FD5D-5601-45F1-A310-D569570F7977}" presName="Name17" presStyleLbl="parChTrans1D3" presStyleIdx="3" presStyleCnt="6"/>
      <dgm:spPr/>
      <dgm:t>
        <a:bodyPr/>
        <a:lstStyle/>
        <a:p>
          <a:endParaRPr lang="en-US"/>
        </a:p>
      </dgm:t>
    </dgm:pt>
    <dgm:pt modelId="{C06F3806-9296-4A3D-B83D-77400D002AFD}" type="pres">
      <dgm:prSet presAssocID="{BBD8B68F-5720-490C-AF93-3A1E7C8B86A4}" presName="hierRoot3" presStyleCnt="0"/>
      <dgm:spPr/>
    </dgm:pt>
    <dgm:pt modelId="{1756F126-A01A-4BBE-961A-1774C28B02EC}" type="pres">
      <dgm:prSet presAssocID="{BBD8B68F-5720-490C-AF93-3A1E7C8B86A4}" presName="composite3" presStyleCnt="0"/>
      <dgm:spPr/>
    </dgm:pt>
    <dgm:pt modelId="{1F0B6629-C169-4726-9815-7F74D2C9E377}" type="pres">
      <dgm:prSet presAssocID="{BBD8B68F-5720-490C-AF93-3A1E7C8B86A4}" presName="background3" presStyleLbl="node3" presStyleIdx="3" presStyleCnt="6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F5FF054E-80BC-4EEE-B94E-51E93E6E22B2}" type="pres">
      <dgm:prSet presAssocID="{BBD8B68F-5720-490C-AF93-3A1E7C8B86A4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5E908E-1946-4C4A-B6DC-98407B2AECB3}" type="pres">
      <dgm:prSet presAssocID="{BBD8B68F-5720-490C-AF93-3A1E7C8B86A4}" presName="hierChild4" presStyleCnt="0"/>
      <dgm:spPr/>
    </dgm:pt>
    <dgm:pt modelId="{3E38C568-678E-44EC-8952-D511810C2C1E}" type="pres">
      <dgm:prSet presAssocID="{49473E21-A249-4FE3-89D9-84268A52F309}" presName="Name17" presStyleLbl="parChTrans1D3" presStyleIdx="4" presStyleCnt="6"/>
      <dgm:spPr/>
      <dgm:t>
        <a:bodyPr/>
        <a:lstStyle/>
        <a:p>
          <a:endParaRPr lang="en-US"/>
        </a:p>
      </dgm:t>
    </dgm:pt>
    <dgm:pt modelId="{5665B10D-7C4A-4123-BEEC-BA6C20D41489}" type="pres">
      <dgm:prSet presAssocID="{50353E35-A603-489C-875F-A527F9E92A32}" presName="hierRoot3" presStyleCnt="0"/>
      <dgm:spPr/>
    </dgm:pt>
    <dgm:pt modelId="{EF68E851-F37A-4A83-A23A-6A141FF4F655}" type="pres">
      <dgm:prSet presAssocID="{50353E35-A603-489C-875F-A527F9E92A32}" presName="composite3" presStyleCnt="0"/>
      <dgm:spPr/>
    </dgm:pt>
    <dgm:pt modelId="{39E26FDB-D9E2-4027-B3E6-9DEE5966AFC8}" type="pres">
      <dgm:prSet presAssocID="{50353E35-A603-489C-875F-A527F9E92A32}" presName="background3" presStyleLbl="node3" presStyleIdx="4" presStyleCnt="6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6729601D-1C9A-4819-B5F4-C77CC194ABE7}" type="pres">
      <dgm:prSet presAssocID="{50353E35-A603-489C-875F-A527F9E92A3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3EFFF9-8E8C-4575-AB83-8CC0606DDC26}" type="pres">
      <dgm:prSet presAssocID="{50353E35-A603-489C-875F-A527F9E92A32}" presName="hierChild4" presStyleCnt="0"/>
      <dgm:spPr/>
    </dgm:pt>
    <dgm:pt modelId="{60E1664C-5BD5-4F23-A699-CD1A1B5DD05A}" type="pres">
      <dgm:prSet presAssocID="{FC7A5F02-575F-48D6-8895-7F3BC822A4C0}" presName="Name17" presStyleLbl="parChTrans1D3" presStyleIdx="5" presStyleCnt="6"/>
      <dgm:spPr/>
      <dgm:t>
        <a:bodyPr/>
        <a:lstStyle/>
        <a:p>
          <a:endParaRPr lang="en-US"/>
        </a:p>
      </dgm:t>
    </dgm:pt>
    <dgm:pt modelId="{060B9D92-ABCE-4D21-B234-22FE1EC7DE25}" type="pres">
      <dgm:prSet presAssocID="{746EC5F1-25E7-46D5-8137-38F657F40DA2}" presName="hierRoot3" presStyleCnt="0"/>
      <dgm:spPr/>
    </dgm:pt>
    <dgm:pt modelId="{237AF22E-992F-4801-90CF-F3A757257818}" type="pres">
      <dgm:prSet presAssocID="{746EC5F1-25E7-46D5-8137-38F657F40DA2}" presName="composite3" presStyleCnt="0"/>
      <dgm:spPr/>
    </dgm:pt>
    <dgm:pt modelId="{E8C31F57-5EC2-4147-8AEA-0EE847D4676C}" type="pres">
      <dgm:prSet presAssocID="{746EC5F1-25E7-46D5-8137-38F657F40DA2}" presName="background3" presStyleLbl="node3" presStyleIdx="5" presStyleCnt="6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AC7F4163-1FC3-46FB-9C0D-788A56F31800}" type="pres">
      <dgm:prSet presAssocID="{746EC5F1-25E7-46D5-8137-38F657F40DA2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DF43E2-F9A7-4682-9F3C-4430AFDE40DE}" type="pres">
      <dgm:prSet presAssocID="{746EC5F1-25E7-46D5-8137-38F657F40DA2}" presName="hierChild4" presStyleCnt="0"/>
      <dgm:spPr/>
    </dgm:pt>
  </dgm:ptLst>
  <dgm:cxnLst>
    <dgm:cxn modelId="{73AED2B8-6299-49ED-95DA-E3C90D6CCDED}" srcId="{6914B9F8-8C4F-43B3-9C24-379961F57812}" destId="{4A637BB3-95C0-446D-ACB1-F8105B123FBF}" srcOrd="0" destOrd="0" parTransId="{C06A3783-C9F0-47EA-9A4E-73D9A8DCBAAF}" sibTransId="{8D179831-FEFD-4705-A344-974A4A53D8C9}"/>
    <dgm:cxn modelId="{2D4060B8-CAE7-4B18-B469-56A243E88C94}" type="presOf" srcId="{BBD8B68F-5720-490C-AF93-3A1E7C8B86A4}" destId="{F5FF054E-80BC-4EEE-B94E-51E93E6E22B2}" srcOrd="0" destOrd="0" presId="urn:microsoft.com/office/officeart/2005/8/layout/hierarchy1"/>
    <dgm:cxn modelId="{B3D73A89-6DC8-4D5B-A72E-C939B3ADE0DA}" type="presOf" srcId="{4A637BB3-95C0-446D-ACB1-F8105B123FBF}" destId="{619EC845-F8EB-4C9C-AD56-2ADFEDD283A3}" srcOrd="0" destOrd="0" presId="urn:microsoft.com/office/officeart/2005/8/layout/hierarchy1"/>
    <dgm:cxn modelId="{6AB3CC3A-B8BA-43B6-B54E-29F0730E1C6E}" srcId="{6914B9F8-8C4F-43B3-9C24-379961F57812}" destId="{C93FB4DC-3EB8-4EAC-A7C1-A12DD8C4A2C7}" srcOrd="1" destOrd="0" parTransId="{359200C0-5282-47E5-868F-8C9E0BCA211F}" sibTransId="{0D52349B-DFCE-47D8-87E9-6F03EB8095CA}"/>
    <dgm:cxn modelId="{C7DE59A7-B877-47CF-95E1-0C4058DB5512}" type="presOf" srcId="{CD6E48D5-2470-49CD-A024-A67A01B00DE0}" destId="{00A582DE-24F4-4A2C-96F6-8B17847EEC98}" srcOrd="0" destOrd="0" presId="urn:microsoft.com/office/officeart/2005/8/layout/hierarchy1"/>
    <dgm:cxn modelId="{4D564123-E1EA-4581-8877-84743EBFE05F}" type="presOf" srcId="{EA6C056E-DD99-40A9-837E-A1463E57A921}" destId="{5B0D7F29-3C9F-4C03-92D4-1D4684861D2A}" srcOrd="0" destOrd="0" presId="urn:microsoft.com/office/officeart/2005/8/layout/hierarchy1"/>
    <dgm:cxn modelId="{3D810B18-E9B0-4FDC-80DA-351F5743F098}" type="presOf" srcId="{FC7A5F02-575F-48D6-8895-7F3BC822A4C0}" destId="{60E1664C-5BD5-4F23-A699-CD1A1B5DD05A}" srcOrd="0" destOrd="0" presId="urn:microsoft.com/office/officeart/2005/8/layout/hierarchy1"/>
    <dgm:cxn modelId="{73C41B7E-4679-4CB0-AA37-E5BE30170D9E}" type="presOf" srcId="{380DB54C-9089-4970-A88C-090F17A7F663}" destId="{031ECA5E-DD1D-49A8-8DF7-837D069DA968}" srcOrd="0" destOrd="0" presId="urn:microsoft.com/office/officeart/2005/8/layout/hierarchy1"/>
    <dgm:cxn modelId="{F9A9A9A1-47B4-4F18-8DD0-78A8EC9FA2E0}" type="presOf" srcId="{B437FD5D-5601-45F1-A310-D569570F7977}" destId="{05A8F83B-E0C1-4DB4-878A-1DFF432DC87F}" srcOrd="0" destOrd="0" presId="urn:microsoft.com/office/officeart/2005/8/layout/hierarchy1"/>
    <dgm:cxn modelId="{15F5FC53-AAD1-4E6B-9182-DFB32EE5A945}" type="presOf" srcId="{746EC5F1-25E7-46D5-8137-38F657F40DA2}" destId="{AC7F4163-1FC3-46FB-9C0D-788A56F31800}" srcOrd="0" destOrd="0" presId="urn:microsoft.com/office/officeart/2005/8/layout/hierarchy1"/>
    <dgm:cxn modelId="{73A1A00E-9CB0-4F16-B741-B04345689004}" type="presOf" srcId="{6914B9F8-8C4F-43B3-9C24-379961F57812}" destId="{612B88BC-2B60-4054-9864-A8A883BC86AF}" srcOrd="0" destOrd="0" presId="urn:microsoft.com/office/officeart/2005/8/layout/hierarchy1"/>
    <dgm:cxn modelId="{FCC6831B-1F2F-421A-B434-F6A5CCDE5148}" srcId="{4A637BB3-95C0-446D-ACB1-F8105B123FBF}" destId="{80174936-509E-47B5-B8F8-2A083FA50869}" srcOrd="0" destOrd="0" parTransId="{EA6C056E-DD99-40A9-837E-A1463E57A921}" sibTransId="{8C729726-D554-41FD-AED5-5ED78DD35594}"/>
    <dgm:cxn modelId="{6FB808F9-559A-4939-B086-60F8EB2877D2}" type="presOf" srcId="{359200C0-5282-47E5-868F-8C9E0BCA211F}" destId="{2C8AEDEA-F7D1-47F6-973C-E4B08AEEA85B}" srcOrd="0" destOrd="0" presId="urn:microsoft.com/office/officeart/2005/8/layout/hierarchy1"/>
    <dgm:cxn modelId="{3FB170B5-E4B0-4910-B11A-3CA9D5AC6514}" srcId="{C93FB4DC-3EB8-4EAC-A7C1-A12DD8C4A2C7}" destId="{746EC5F1-25E7-46D5-8137-38F657F40DA2}" srcOrd="2" destOrd="0" parTransId="{FC7A5F02-575F-48D6-8895-7F3BC822A4C0}" sibTransId="{1B00BD98-AF7F-418F-938A-1054E2A12D0A}"/>
    <dgm:cxn modelId="{13664AE8-2EE6-4B4C-9A91-3F69A6ED993F}" type="presOf" srcId="{C93FB4DC-3EB8-4EAC-A7C1-A12DD8C4A2C7}" destId="{3EFC1EE9-80DD-4DB6-9E5C-CD1F9786E1BF}" srcOrd="0" destOrd="0" presId="urn:microsoft.com/office/officeart/2005/8/layout/hierarchy1"/>
    <dgm:cxn modelId="{38A501D6-09F4-4B33-9459-6933C65DE651}" type="presOf" srcId="{C06A3783-C9F0-47EA-9A4E-73D9A8DCBAAF}" destId="{6AA0672B-7368-4FCA-ACA9-B494CC169132}" srcOrd="0" destOrd="0" presId="urn:microsoft.com/office/officeart/2005/8/layout/hierarchy1"/>
    <dgm:cxn modelId="{A918F65F-0544-49FF-AF9F-1F1B982DEBD4}" type="presOf" srcId="{80174936-509E-47B5-B8F8-2A083FA50869}" destId="{519138FA-4241-42C6-9889-B7DCD7D3F856}" srcOrd="0" destOrd="0" presId="urn:microsoft.com/office/officeart/2005/8/layout/hierarchy1"/>
    <dgm:cxn modelId="{54842D88-43F5-41BA-ADC4-EEA471972688}" type="presOf" srcId="{7C63716A-CB72-42F1-8CA5-85D95A2F04F8}" destId="{59EF0D10-01F0-4C8D-81AC-4305FFD9E81B}" srcOrd="0" destOrd="0" presId="urn:microsoft.com/office/officeart/2005/8/layout/hierarchy1"/>
    <dgm:cxn modelId="{C11DEBD2-C4B8-41EF-92DE-538EEF70BCFD}" type="presOf" srcId="{B479C36A-9D00-4ED2-9600-3FBCB087FD38}" destId="{CD0D4582-E5AE-4F20-B0BE-6AB3F8E76F2F}" srcOrd="0" destOrd="0" presId="urn:microsoft.com/office/officeart/2005/8/layout/hierarchy1"/>
    <dgm:cxn modelId="{68711C02-6973-4442-A157-E0F2EEE31EC6}" type="presOf" srcId="{F4D2332D-8BF4-4F67-8EE2-938AC9278DFF}" destId="{4F7CFEE8-0DDA-42D9-8ADD-3785FF07F4A6}" srcOrd="0" destOrd="0" presId="urn:microsoft.com/office/officeart/2005/8/layout/hierarchy1"/>
    <dgm:cxn modelId="{3EA08AF6-3E7E-4741-8011-F6A419886795}" srcId="{C93FB4DC-3EB8-4EAC-A7C1-A12DD8C4A2C7}" destId="{BBD8B68F-5720-490C-AF93-3A1E7C8B86A4}" srcOrd="0" destOrd="0" parTransId="{B437FD5D-5601-45F1-A310-D569570F7977}" sibTransId="{C0D58818-91B5-4500-B030-DB95789C9F28}"/>
    <dgm:cxn modelId="{60C2876D-EBCC-4D26-92A5-274C26A212B3}" srcId="{4A637BB3-95C0-446D-ACB1-F8105B123FBF}" destId="{F4D2332D-8BF4-4F67-8EE2-938AC9278DFF}" srcOrd="2" destOrd="0" parTransId="{B479C36A-9D00-4ED2-9600-3FBCB087FD38}" sibTransId="{5F40189F-5BC1-4C8E-A252-ADDA99E8F1A4}"/>
    <dgm:cxn modelId="{91A55C64-3941-47EB-83A7-0950FE4479B3}" type="presOf" srcId="{50353E35-A603-489C-875F-A527F9E92A32}" destId="{6729601D-1C9A-4819-B5F4-C77CC194ABE7}" srcOrd="0" destOrd="0" presId="urn:microsoft.com/office/officeart/2005/8/layout/hierarchy1"/>
    <dgm:cxn modelId="{4377361E-5225-4658-9DA2-D30EEBA35140}" srcId="{C93FB4DC-3EB8-4EAC-A7C1-A12DD8C4A2C7}" destId="{50353E35-A603-489C-875F-A527F9E92A32}" srcOrd="1" destOrd="0" parTransId="{49473E21-A249-4FE3-89D9-84268A52F309}" sibTransId="{BDAD8397-87D8-4A35-AC78-1805E1392D09}"/>
    <dgm:cxn modelId="{390D184B-36D4-4B9F-97BD-89E5A06D69B8}" srcId="{CD6E48D5-2470-49CD-A024-A67A01B00DE0}" destId="{6914B9F8-8C4F-43B3-9C24-379961F57812}" srcOrd="0" destOrd="0" parTransId="{2BF93C24-DF17-4DC7-A852-799A84E9386E}" sibTransId="{6944AF6D-5508-41E9-97E1-674CCC3CD35F}"/>
    <dgm:cxn modelId="{A922C3F9-179A-4A1D-B1F2-5C5EB9F35C40}" srcId="{4A637BB3-95C0-446D-ACB1-F8105B123FBF}" destId="{380DB54C-9089-4970-A88C-090F17A7F663}" srcOrd="1" destOrd="0" parTransId="{7C63716A-CB72-42F1-8CA5-85D95A2F04F8}" sibTransId="{1270FB16-856A-40E5-8437-DE99020E4C12}"/>
    <dgm:cxn modelId="{F823D7AB-B632-4CC5-B2FF-0AC4F70FFE5D}" type="presOf" srcId="{49473E21-A249-4FE3-89D9-84268A52F309}" destId="{3E38C568-678E-44EC-8952-D511810C2C1E}" srcOrd="0" destOrd="0" presId="urn:microsoft.com/office/officeart/2005/8/layout/hierarchy1"/>
    <dgm:cxn modelId="{6BBC9928-D980-4FDA-8DC3-456E61E50E58}" type="presParOf" srcId="{00A582DE-24F4-4A2C-96F6-8B17847EEC98}" destId="{9BD6EBB2-2BF2-4954-9815-35E6D665C686}" srcOrd="0" destOrd="0" presId="urn:microsoft.com/office/officeart/2005/8/layout/hierarchy1"/>
    <dgm:cxn modelId="{13010B18-4D22-47B8-B101-DE67D15CA38B}" type="presParOf" srcId="{9BD6EBB2-2BF2-4954-9815-35E6D665C686}" destId="{22336D1E-5EAA-458B-81AD-A3757EA7A406}" srcOrd="0" destOrd="0" presId="urn:microsoft.com/office/officeart/2005/8/layout/hierarchy1"/>
    <dgm:cxn modelId="{F1F86EB3-799F-4B4F-A17B-3E540B04118E}" type="presParOf" srcId="{22336D1E-5EAA-458B-81AD-A3757EA7A406}" destId="{263CE199-90A9-45BA-AC5A-E9E974C98152}" srcOrd="0" destOrd="0" presId="urn:microsoft.com/office/officeart/2005/8/layout/hierarchy1"/>
    <dgm:cxn modelId="{0646488A-37CF-4995-A073-C75DF6047E33}" type="presParOf" srcId="{22336D1E-5EAA-458B-81AD-A3757EA7A406}" destId="{612B88BC-2B60-4054-9864-A8A883BC86AF}" srcOrd="1" destOrd="0" presId="urn:microsoft.com/office/officeart/2005/8/layout/hierarchy1"/>
    <dgm:cxn modelId="{D0AC6F09-4B82-4ECB-8B4B-9DF97D0C843C}" type="presParOf" srcId="{9BD6EBB2-2BF2-4954-9815-35E6D665C686}" destId="{77B64EFA-E25A-473A-A642-4B422B09061D}" srcOrd="1" destOrd="0" presId="urn:microsoft.com/office/officeart/2005/8/layout/hierarchy1"/>
    <dgm:cxn modelId="{2E272BD4-325E-4E82-9CC7-E8175D039F3E}" type="presParOf" srcId="{77B64EFA-E25A-473A-A642-4B422B09061D}" destId="{6AA0672B-7368-4FCA-ACA9-B494CC169132}" srcOrd="0" destOrd="0" presId="urn:microsoft.com/office/officeart/2005/8/layout/hierarchy1"/>
    <dgm:cxn modelId="{058910D8-C166-4352-B7BE-9E4E2703FC1C}" type="presParOf" srcId="{77B64EFA-E25A-473A-A642-4B422B09061D}" destId="{600BC82C-474D-4567-B29B-5465470B4FE6}" srcOrd="1" destOrd="0" presId="urn:microsoft.com/office/officeart/2005/8/layout/hierarchy1"/>
    <dgm:cxn modelId="{1FC2C9D9-C05E-4C4B-A339-2F5081E5D09C}" type="presParOf" srcId="{600BC82C-474D-4567-B29B-5465470B4FE6}" destId="{406B5F31-9315-430A-B7FC-A50C96021A93}" srcOrd="0" destOrd="0" presId="urn:microsoft.com/office/officeart/2005/8/layout/hierarchy1"/>
    <dgm:cxn modelId="{15CD0448-13D4-4F02-BEE0-B3EB7508ECB1}" type="presParOf" srcId="{406B5F31-9315-430A-B7FC-A50C96021A93}" destId="{E0284AFA-B7DF-48F3-ACE1-E2404E6BA777}" srcOrd="0" destOrd="0" presId="urn:microsoft.com/office/officeart/2005/8/layout/hierarchy1"/>
    <dgm:cxn modelId="{D63CFB54-21C2-4DF0-A80A-60888D74FFCA}" type="presParOf" srcId="{406B5F31-9315-430A-B7FC-A50C96021A93}" destId="{619EC845-F8EB-4C9C-AD56-2ADFEDD283A3}" srcOrd="1" destOrd="0" presId="urn:microsoft.com/office/officeart/2005/8/layout/hierarchy1"/>
    <dgm:cxn modelId="{EBD6B28E-936B-4065-AD84-F87A0CD244E0}" type="presParOf" srcId="{600BC82C-474D-4567-B29B-5465470B4FE6}" destId="{F1B62AD9-DB0D-49CE-8B28-F2ECB87D75C8}" srcOrd="1" destOrd="0" presId="urn:microsoft.com/office/officeart/2005/8/layout/hierarchy1"/>
    <dgm:cxn modelId="{E225AE5C-BAC4-4C50-8F7C-2A2FB27A869D}" type="presParOf" srcId="{F1B62AD9-DB0D-49CE-8B28-F2ECB87D75C8}" destId="{5B0D7F29-3C9F-4C03-92D4-1D4684861D2A}" srcOrd="0" destOrd="0" presId="urn:microsoft.com/office/officeart/2005/8/layout/hierarchy1"/>
    <dgm:cxn modelId="{47AABD2F-CA9E-4AB1-8827-97E17BCDAEF1}" type="presParOf" srcId="{F1B62AD9-DB0D-49CE-8B28-F2ECB87D75C8}" destId="{F3E4BD9B-32B6-4E71-B0CB-0E7C243ACB8D}" srcOrd="1" destOrd="0" presId="urn:microsoft.com/office/officeart/2005/8/layout/hierarchy1"/>
    <dgm:cxn modelId="{13780825-A528-4D3D-9F54-ADCCED644189}" type="presParOf" srcId="{F3E4BD9B-32B6-4E71-B0CB-0E7C243ACB8D}" destId="{2857432A-AA9A-40E9-B0DE-955B3548A142}" srcOrd="0" destOrd="0" presId="urn:microsoft.com/office/officeart/2005/8/layout/hierarchy1"/>
    <dgm:cxn modelId="{5CEF9073-7D48-45EC-B7FA-623E15559551}" type="presParOf" srcId="{2857432A-AA9A-40E9-B0DE-955B3548A142}" destId="{8CC7DEBB-2AB3-4DE9-9F80-0D93AB17060E}" srcOrd="0" destOrd="0" presId="urn:microsoft.com/office/officeart/2005/8/layout/hierarchy1"/>
    <dgm:cxn modelId="{F7D5244D-8EC4-43A8-839A-913017EA1719}" type="presParOf" srcId="{2857432A-AA9A-40E9-B0DE-955B3548A142}" destId="{519138FA-4241-42C6-9889-B7DCD7D3F856}" srcOrd="1" destOrd="0" presId="urn:microsoft.com/office/officeart/2005/8/layout/hierarchy1"/>
    <dgm:cxn modelId="{29E1AD25-5410-4DEA-AF3C-1BA78D62D24F}" type="presParOf" srcId="{F3E4BD9B-32B6-4E71-B0CB-0E7C243ACB8D}" destId="{44329121-A75A-4B65-8A47-E5E8B21883C5}" srcOrd="1" destOrd="0" presId="urn:microsoft.com/office/officeart/2005/8/layout/hierarchy1"/>
    <dgm:cxn modelId="{11F87969-C0BA-4567-A208-9C697382A101}" type="presParOf" srcId="{F1B62AD9-DB0D-49CE-8B28-F2ECB87D75C8}" destId="{59EF0D10-01F0-4C8D-81AC-4305FFD9E81B}" srcOrd="2" destOrd="0" presId="urn:microsoft.com/office/officeart/2005/8/layout/hierarchy1"/>
    <dgm:cxn modelId="{193366F3-916E-4F3E-BA4B-CC73DC478631}" type="presParOf" srcId="{F1B62AD9-DB0D-49CE-8B28-F2ECB87D75C8}" destId="{40CD8275-9B2C-4E83-AAD4-CC85FDFA6B1F}" srcOrd="3" destOrd="0" presId="urn:microsoft.com/office/officeart/2005/8/layout/hierarchy1"/>
    <dgm:cxn modelId="{AFB7F9D8-4515-472C-B6EC-5B02FB308777}" type="presParOf" srcId="{40CD8275-9B2C-4E83-AAD4-CC85FDFA6B1F}" destId="{1BEA93C3-6306-49ED-AC71-E041FA002F6A}" srcOrd="0" destOrd="0" presId="urn:microsoft.com/office/officeart/2005/8/layout/hierarchy1"/>
    <dgm:cxn modelId="{F562FE9F-1491-4F08-85F5-BBEA157C81B7}" type="presParOf" srcId="{1BEA93C3-6306-49ED-AC71-E041FA002F6A}" destId="{C6DC5A0F-D25D-430E-AA87-79E8BF3145D5}" srcOrd="0" destOrd="0" presId="urn:microsoft.com/office/officeart/2005/8/layout/hierarchy1"/>
    <dgm:cxn modelId="{E2B02CB3-53C9-498A-A38D-4A97193E85DD}" type="presParOf" srcId="{1BEA93C3-6306-49ED-AC71-E041FA002F6A}" destId="{031ECA5E-DD1D-49A8-8DF7-837D069DA968}" srcOrd="1" destOrd="0" presId="urn:microsoft.com/office/officeart/2005/8/layout/hierarchy1"/>
    <dgm:cxn modelId="{835FC9DA-279E-4AC4-94D1-F1897B27E5A4}" type="presParOf" srcId="{40CD8275-9B2C-4E83-AAD4-CC85FDFA6B1F}" destId="{81DD2192-470D-41B6-89D8-9089E7D45805}" srcOrd="1" destOrd="0" presId="urn:microsoft.com/office/officeart/2005/8/layout/hierarchy1"/>
    <dgm:cxn modelId="{34CC5961-5BEA-43A4-B453-2C4AA4A2D3E0}" type="presParOf" srcId="{F1B62AD9-DB0D-49CE-8B28-F2ECB87D75C8}" destId="{CD0D4582-E5AE-4F20-B0BE-6AB3F8E76F2F}" srcOrd="4" destOrd="0" presId="urn:microsoft.com/office/officeart/2005/8/layout/hierarchy1"/>
    <dgm:cxn modelId="{E2B200F6-573B-45DF-82D7-00CDCE14ABB8}" type="presParOf" srcId="{F1B62AD9-DB0D-49CE-8B28-F2ECB87D75C8}" destId="{8FB36414-89B1-4014-90C9-EF71B50B3B59}" srcOrd="5" destOrd="0" presId="urn:microsoft.com/office/officeart/2005/8/layout/hierarchy1"/>
    <dgm:cxn modelId="{7A103A59-FDA9-4E9D-A6D5-E19D2D1A0362}" type="presParOf" srcId="{8FB36414-89B1-4014-90C9-EF71B50B3B59}" destId="{2B070A3A-283B-4A4C-903F-663C79DFE31A}" srcOrd="0" destOrd="0" presId="urn:microsoft.com/office/officeart/2005/8/layout/hierarchy1"/>
    <dgm:cxn modelId="{65B543D2-5290-41E9-817E-F7EDCE21B3E2}" type="presParOf" srcId="{2B070A3A-283B-4A4C-903F-663C79DFE31A}" destId="{93F8BD2E-6063-4633-A2DF-D8D81D8EA076}" srcOrd="0" destOrd="0" presId="urn:microsoft.com/office/officeart/2005/8/layout/hierarchy1"/>
    <dgm:cxn modelId="{D29C87B0-6DF8-4500-A8C7-E659594DAC32}" type="presParOf" srcId="{2B070A3A-283B-4A4C-903F-663C79DFE31A}" destId="{4F7CFEE8-0DDA-42D9-8ADD-3785FF07F4A6}" srcOrd="1" destOrd="0" presId="urn:microsoft.com/office/officeart/2005/8/layout/hierarchy1"/>
    <dgm:cxn modelId="{DBD20FF1-0C4F-4608-92F7-B60518076C84}" type="presParOf" srcId="{8FB36414-89B1-4014-90C9-EF71B50B3B59}" destId="{21B93F2F-760A-4236-B8CE-DBDB2332C632}" srcOrd="1" destOrd="0" presId="urn:microsoft.com/office/officeart/2005/8/layout/hierarchy1"/>
    <dgm:cxn modelId="{26066F88-7395-47F1-8C7D-73F989E3C450}" type="presParOf" srcId="{77B64EFA-E25A-473A-A642-4B422B09061D}" destId="{2C8AEDEA-F7D1-47F6-973C-E4B08AEEA85B}" srcOrd="2" destOrd="0" presId="urn:microsoft.com/office/officeart/2005/8/layout/hierarchy1"/>
    <dgm:cxn modelId="{7BF03E07-7830-40FB-BB0C-84879B27CE27}" type="presParOf" srcId="{77B64EFA-E25A-473A-A642-4B422B09061D}" destId="{7AE3DD57-4284-4F86-8108-375A6438AA3C}" srcOrd="3" destOrd="0" presId="urn:microsoft.com/office/officeart/2005/8/layout/hierarchy1"/>
    <dgm:cxn modelId="{A256D16B-69CC-4D42-9E64-6FB97CF6CEE9}" type="presParOf" srcId="{7AE3DD57-4284-4F86-8108-375A6438AA3C}" destId="{0FF20156-111F-4504-8507-62EF04E2D1AE}" srcOrd="0" destOrd="0" presId="urn:microsoft.com/office/officeart/2005/8/layout/hierarchy1"/>
    <dgm:cxn modelId="{FD4441AB-FE0D-448E-8EF3-0ABFA33EA61F}" type="presParOf" srcId="{0FF20156-111F-4504-8507-62EF04E2D1AE}" destId="{48115212-E4BF-4F65-B664-7C8A95D3D71C}" srcOrd="0" destOrd="0" presId="urn:microsoft.com/office/officeart/2005/8/layout/hierarchy1"/>
    <dgm:cxn modelId="{7F75AFD9-6D3B-4F23-8496-DBE44F69668C}" type="presParOf" srcId="{0FF20156-111F-4504-8507-62EF04E2D1AE}" destId="{3EFC1EE9-80DD-4DB6-9E5C-CD1F9786E1BF}" srcOrd="1" destOrd="0" presId="urn:microsoft.com/office/officeart/2005/8/layout/hierarchy1"/>
    <dgm:cxn modelId="{3AFD521C-A13F-4D81-B909-58D6F36EE480}" type="presParOf" srcId="{7AE3DD57-4284-4F86-8108-375A6438AA3C}" destId="{C2B8AA8E-8E69-4AB6-A5CD-5033F88D90FD}" srcOrd="1" destOrd="0" presId="urn:microsoft.com/office/officeart/2005/8/layout/hierarchy1"/>
    <dgm:cxn modelId="{18A9A9EF-38B5-4DB5-80CE-49CFF103F4A2}" type="presParOf" srcId="{C2B8AA8E-8E69-4AB6-A5CD-5033F88D90FD}" destId="{05A8F83B-E0C1-4DB4-878A-1DFF432DC87F}" srcOrd="0" destOrd="0" presId="urn:microsoft.com/office/officeart/2005/8/layout/hierarchy1"/>
    <dgm:cxn modelId="{59477A5A-9E74-43FB-962F-99ECEB220AB4}" type="presParOf" srcId="{C2B8AA8E-8E69-4AB6-A5CD-5033F88D90FD}" destId="{C06F3806-9296-4A3D-B83D-77400D002AFD}" srcOrd="1" destOrd="0" presId="urn:microsoft.com/office/officeart/2005/8/layout/hierarchy1"/>
    <dgm:cxn modelId="{8BD5CC89-CA97-4420-9FB0-A4F34B1B4691}" type="presParOf" srcId="{C06F3806-9296-4A3D-B83D-77400D002AFD}" destId="{1756F126-A01A-4BBE-961A-1774C28B02EC}" srcOrd="0" destOrd="0" presId="urn:microsoft.com/office/officeart/2005/8/layout/hierarchy1"/>
    <dgm:cxn modelId="{DB78C51E-08D3-40DF-B5D9-AEAD76729A2C}" type="presParOf" srcId="{1756F126-A01A-4BBE-961A-1774C28B02EC}" destId="{1F0B6629-C169-4726-9815-7F74D2C9E377}" srcOrd="0" destOrd="0" presId="urn:microsoft.com/office/officeart/2005/8/layout/hierarchy1"/>
    <dgm:cxn modelId="{5C365F79-E348-42C2-9891-6E5F499EB962}" type="presParOf" srcId="{1756F126-A01A-4BBE-961A-1774C28B02EC}" destId="{F5FF054E-80BC-4EEE-B94E-51E93E6E22B2}" srcOrd="1" destOrd="0" presId="urn:microsoft.com/office/officeart/2005/8/layout/hierarchy1"/>
    <dgm:cxn modelId="{A6FAEB0B-F952-4407-82E9-0FDEA5485567}" type="presParOf" srcId="{C06F3806-9296-4A3D-B83D-77400D002AFD}" destId="{3A5E908E-1946-4C4A-B6DC-98407B2AECB3}" srcOrd="1" destOrd="0" presId="urn:microsoft.com/office/officeart/2005/8/layout/hierarchy1"/>
    <dgm:cxn modelId="{743FEB03-7FBA-47AA-A9FC-CE3258031D77}" type="presParOf" srcId="{C2B8AA8E-8E69-4AB6-A5CD-5033F88D90FD}" destId="{3E38C568-678E-44EC-8952-D511810C2C1E}" srcOrd="2" destOrd="0" presId="urn:microsoft.com/office/officeart/2005/8/layout/hierarchy1"/>
    <dgm:cxn modelId="{74C97B13-509B-4A60-9DCB-26B6DAC0F6A1}" type="presParOf" srcId="{C2B8AA8E-8E69-4AB6-A5CD-5033F88D90FD}" destId="{5665B10D-7C4A-4123-BEEC-BA6C20D41489}" srcOrd="3" destOrd="0" presId="urn:microsoft.com/office/officeart/2005/8/layout/hierarchy1"/>
    <dgm:cxn modelId="{B2957CE4-990D-492C-A3FC-222F8ABAACF1}" type="presParOf" srcId="{5665B10D-7C4A-4123-BEEC-BA6C20D41489}" destId="{EF68E851-F37A-4A83-A23A-6A141FF4F655}" srcOrd="0" destOrd="0" presId="urn:microsoft.com/office/officeart/2005/8/layout/hierarchy1"/>
    <dgm:cxn modelId="{FD4C1972-A56F-4DF6-8D54-92B50C86E925}" type="presParOf" srcId="{EF68E851-F37A-4A83-A23A-6A141FF4F655}" destId="{39E26FDB-D9E2-4027-B3E6-9DEE5966AFC8}" srcOrd="0" destOrd="0" presId="urn:microsoft.com/office/officeart/2005/8/layout/hierarchy1"/>
    <dgm:cxn modelId="{352B2DDD-61BE-4CC0-A44D-DABCB65DDA34}" type="presParOf" srcId="{EF68E851-F37A-4A83-A23A-6A141FF4F655}" destId="{6729601D-1C9A-4819-B5F4-C77CC194ABE7}" srcOrd="1" destOrd="0" presId="urn:microsoft.com/office/officeart/2005/8/layout/hierarchy1"/>
    <dgm:cxn modelId="{AA5BEE51-7FE4-4657-8EB1-1F1E344B2898}" type="presParOf" srcId="{5665B10D-7C4A-4123-BEEC-BA6C20D41489}" destId="{FD3EFFF9-8E8C-4575-AB83-8CC0606DDC26}" srcOrd="1" destOrd="0" presId="urn:microsoft.com/office/officeart/2005/8/layout/hierarchy1"/>
    <dgm:cxn modelId="{26B55323-F4BB-4F02-8349-AE4BA7F2F646}" type="presParOf" srcId="{C2B8AA8E-8E69-4AB6-A5CD-5033F88D90FD}" destId="{60E1664C-5BD5-4F23-A699-CD1A1B5DD05A}" srcOrd="4" destOrd="0" presId="urn:microsoft.com/office/officeart/2005/8/layout/hierarchy1"/>
    <dgm:cxn modelId="{9D03EE54-17D6-45A0-ADC6-4BE36635BF2C}" type="presParOf" srcId="{C2B8AA8E-8E69-4AB6-A5CD-5033F88D90FD}" destId="{060B9D92-ABCE-4D21-B234-22FE1EC7DE25}" srcOrd="5" destOrd="0" presId="urn:microsoft.com/office/officeart/2005/8/layout/hierarchy1"/>
    <dgm:cxn modelId="{7300EF0D-5E6E-43A3-84AE-79CA42AEC0FC}" type="presParOf" srcId="{060B9D92-ABCE-4D21-B234-22FE1EC7DE25}" destId="{237AF22E-992F-4801-90CF-F3A757257818}" srcOrd="0" destOrd="0" presId="urn:microsoft.com/office/officeart/2005/8/layout/hierarchy1"/>
    <dgm:cxn modelId="{BB37C76F-7736-4CFE-95FF-FE524412D261}" type="presParOf" srcId="{237AF22E-992F-4801-90CF-F3A757257818}" destId="{E8C31F57-5EC2-4147-8AEA-0EE847D4676C}" srcOrd="0" destOrd="0" presId="urn:microsoft.com/office/officeart/2005/8/layout/hierarchy1"/>
    <dgm:cxn modelId="{A0E88E15-C851-4BFE-9B91-D2631E23EEA6}" type="presParOf" srcId="{237AF22E-992F-4801-90CF-F3A757257818}" destId="{AC7F4163-1FC3-46FB-9C0D-788A56F31800}" srcOrd="1" destOrd="0" presId="urn:microsoft.com/office/officeart/2005/8/layout/hierarchy1"/>
    <dgm:cxn modelId="{C9BED9D4-267E-4677-B02E-E6976BC0BAFB}" type="presParOf" srcId="{060B9D92-ABCE-4D21-B234-22FE1EC7DE25}" destId="{60DF43E2-F9A7-4682-9F3C-4430AFDE40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664C-5BD5-4F23-A699-CD1A1B5DD05A}">
      <dsp:nvSpPr>
        <dsp:cNvPr id="0" name=""/>
        <dsp:cNvSpPr/>
      </dsp:nvSpPr>
      <dsp:spPr>
        <a:xfrm>
          <a:off x="6124617" y="3455474"/>
          <a:ext cx="1388861" cy="33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16"/>
              </a:lnTo>
              <a:lnTo>
                <a:pt x="1388861" y="225216"/>
              </a:lnTo>
              <a:lnTo>
                <a:pt x="1388861" y="330485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3E38C568-678E-44EC-8952-D511810C2C1E}">
      <dsp:nvSpPr>
        <dsp:cNvPr id="0" name=""/>
        <dsp:cNvSpPr/>
      </dsp:nvSpPr>
      <dsp:spPr>
        <a:xfrm>
          <a:off x="6078897" y="3455474"/>
          <a:ext cx="91440" cy="3304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4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8F83B-E0C1-4DB4-878A-1DFF432DC87F}">
      <dsp:nvSpPr>
        <dsp:cNvPr id="0" name=""/>
        <dsp:cNvSpPr/>
      </dsp:nvSpPr>
      <dsp:spPr>
        <a:xfrm>
          <a:off x="4735756" y="3455474"/>
          <a:ext cx="1388861" cy="330485"/>
        </a:xfrm>
        <a:custGeom>
          <a:avLst/>
          <a:gdLst/>
          <a:ahLst/>
          <a:cxnLst/>
          <a:rect l="0" t="0" r="0" b="0"/>
          <a:pathLst>
            <a:path>
              <a:moveTo>
                <a:pt x="1388861" y="0"/>
              </a:moveTo>
              <a:lnTo>
                <a:pt x="1388861" y="225216"/>
              </a:lnTo>
              <a:lnTo>
                <a:pt x="0" y="225216"/>
              </a:lnTo>
              <a:lnTo>
                <a:pt x="0" y="330485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2C8AEDEA-F7D1-47F6-973C-E4B08AEEA85B}">
      <dsp:nvSpPr>
        <dsp:cNvPr id="0" name=""/>
        <dsp:cNvSpPr/>
      </dsp:nvSpPr>
      <dsp:spPr>
        <a:xfrm>
          <a:off x="4042314" y="2401832"/>
          <a:ext cx="2082303" cy="332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96"/>
              </a:lnTo>
              <a:lnTo>
                <a:pt x="2082303" y="226796"/>
              </a:lnTo>
              <a:lnTo>
                <a:pt x="2082303" y="332066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CD0D4582-E5AE-4F20-B0BE-6AB3F8E76F2F}">
      <dsp:nvSpPr>
        <dsp:cNvPr id="0" name=""/>
        <dsp:cNvSpPr/>
      </dsp:nvSpPr>
      <dsp:spPr>
        <a:xfrm>
          <a:off x="1958033" y="3455474"/>
          <a:ext cx="1388861" cy="33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16"/>
              </a:lnTo>
              <a:lnTo>
                <a:pt x="1388861" y="225216"/>
              </a:lnTo>
              <a:lnTo>
                <a:pt x="1388861" y="330485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59EF0D10-01F0-4C8D-81AC-4305FFD9E81B}">
      <dsp:nvSpPr>
        <dsp:cNvPr id="0" name=""/>
        <dsp:cNvSpPr/>
      </dsp:nvSpPr>
      <dsp:spPr>
        <a:xfrm>
          <a:off x="1912313" y="3455474"/>
          <a:ext cx="91440" cy="3304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4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D7F29-3C9F-4C03-92D4-1D4684861D2A}">
      <dsp:nvSpPr>
        <dsp:cNvPr id="0" name=""/>
        <dsp:cNvSpPr/>
      </dsp:nvSpPr>
      <dsp:spPr>
        <a:xfrm>
          <a:off x="569172" y="3455474"/>
          <a:ext cx="1388861" cy="330485"/>
        </a:xfrm>
        <a:custGeom>
          <a:avLst/>
          <a:gdLst/>
          <a:ahLst/>
          <a:cxnLst/>
          <a:rect l="0" t="0" r="0" b="0"/>
          <a:pathLst>
            <a:path>
              <a:moveTo>
                <a:pt x="1388861" y="0"/>
              </a:moveTo>
              <a:lnTo>
                <a:pt x="1388861" y="225216"/>
              </a:lnTo>
              <a:lnTo>
                <a:pt x="0" y="225216"/>
              </a:lnTo>
              <a:lnTo>
                <a:pt x="0" y="330485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6AA0672B-7368-4FCA-ACA9-B494CC169132}">
      <dsp:nvSpPr>
        <dsp:cNvPr id="0" name=""/>
        <dsp:cNvSpPr/>
      </dsp:nvSpPr>
      <dsp:spPr>
        <a:xfrm>
          <a:off x="1958033" y="2401832"/>
          <a:ext cx="2084280" cy="332066"/>
        </a:xfrm>
        <a:custGeom>
          <a:avLst/>
          <a:gdLst/>
          <a:ahLst/>
          <a:cxnLst/>
          <a:rect l="0" t="0" r="0" b="0"/>
          <a:pathLst>
            <a:path>
              <a:moveTo>
                <a:pt x="2084280" y="0"/>
              </a:moveTo>
              <a:lnTo>
                <a:pt x="2084280" y="226796"/>
              </a:lnTo>
              <a:lnTo>
                <a:pt x="0" y="226796"/>
              </a:lnTo>
              <a:lnTo>
                <a:pt x="0" y="332066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263CE199-90A9-45BA-AC5A-E9E974C98152}">
      <dsp:nvSpPr>
        <dsp:cNvPr id="0" name=""/>
        <dsp:cNvSpPr/>
      </dsp:nvSpPr>
      <dsp:spPr>
        <a:xfrm>
          <a:off x="3474144" y="1680255"/>
          <a:ext cx="1136341" cy="72157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B88BC-2B60-4054-9864-A8A883BC86AF}">
      <dsp:nvSpPr>
        <dsp:cNvPr id="0" name=""/>
        <dsp:cNvSpPr/>
      </dsp:nvSpPr>
      <dsp:spPr>
        <a:xfrm>
          <a:off x="3600404" y="1800202"/>
          <a:ext cx="1136341" cy="721576"/>
        </a:xfrm>
        <a:prstGeom prst="roundRect">
          <a:avLst>
            <a:gd name="adj" fmla="val 10000"/>
          </a:avLst>
        </a:prstGeom>
        <a:solidFill>
          <a:schemeClr val="accent3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أركان الصوم</a:t>
          </a:r>
          <a:endParaRPr lang="en-US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621538" y="1821336"/>
        <a:ext cx="1094073" cy="679308"/>
      </dsp:txXfrm>
    </dsp:sp>
    <dsp:sp modelId="{E0284AFA-B7DF-48F3-ACE1-E2404E6BA777}">
      <dsp:nvSpPr>
        <dsp:cNvPr id="0" name=""/>
        <dsp:cNvSpPr/>
      </dsp:nvSpPr>
      <dsp:spPr>
        <a:xfrm>
          <a:off x="1389863" y="2733898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EC845-F8EB-4C9C-AD56-2ADFEDD283A3}">
      <dsp:nvSpPr>
        <dsp:cNvPr id="0" name=""/>
        <dsp:cNvSpPr/>
      </dsp:nvSpPr>
      <dsp:spPr>
        <a:xfrm>
          <a:off x="1516123" y="2853845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50000"/>
            <a:alpha val="90000"/>
          </a:schemeClr>
        </a:solidFill>
        <a:ln w="254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الركن الثاني</a:t>
          </a:r>
          <a:endParaRPr lang="en-US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537257" y="2874979"/>
        <a:ext cx="1094073" cy="679308"/>
      </dsp:txXfrm>
    </dsp:sp>
    <dsp:sp modelId="{8CC7DEBB-2AB3-4DE9-9F80-0D93AB17060E}">
      <dsp:nvSpPr>
        <dsp:cNvPr id="0" name=""/>
        <dsp:cNvSpPr/>
      </dsp:nvSpPr>
      <dsp:spPr>
        <a:xfrm>
          <a:off x="1002" y="3785960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138FA-4241-42C6-9889-B7DCD7D3F856}">
      <dsp:nvSpPr>
        <dsp:cNvPr id="0" name=""/>
        <dsp:cNvSpPr/>
      </dsp:nvSpPr>
      <dsp:spPr>
        <a:xfrm>
          <a:off x="127262" y="3905907"/>
          <a:ext cx="1136341" cy="7215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النوع الثالث</a:t>
          </a:r>
          <a:endParaRPr lang="en-US" sz="1900" kern="1200" dirty="0"/>
        </a:p>
      </dsp:txBody>
      <dsp:txXfrm>
        <a:off x="148396" y="3927041"/>
        <a:ext cx="1094073" cy="679308"/>
      </dsp:txXfrm>
    </dsp:sp>
    <dsp:sp modelId="{C6DC5A0F-D25D-430E-AA87-79E8BF3145D5}">
      <dsp:nvSpPr>
        <dsp:cNvPr id="0" name=""/>
        <dsp:cNvSpPr/>
      </dsp:nvSpPr>
      <dsp:spPr>
        <a:xfrm>
          <a:off x="1389863" y="3785960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ECA5E-DD1D-49A8-8DF7-837D069DA968}">
      <dsp:nvSpPr>
        <dsp:cNvPr id="0" name=""/>
        <dsp:cNvSpPr/>
      </dsp:nvSpPr>
      <dsp:spPr>
        <a:xfrm>
          <a:off x="1516123" y="3905907"/>
          <a:ext cx="1136341" cy="7215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النوع الثاني</a:t>
          </a:r>
          <a:endParaRPr lang="en-US" sz="1900" kern="1200" dirty="0"/>
        </a:p>
      </dsp:txBody>
      <dsp:txXfrm>
        <a:off x="1537257" y="3927041"/>
        <a:ext cx="1094073" cy="679308"/>
      </dsp:txXfrm>
    </dsp:sp>
    <dsp:sp modelId="{93F8BD2E-6063-4633-A2DF-D8D81D8EA076}">
      <dsp:nvSpPr>
        <dsp:cNvPr id="0" name=""/>
        <dsp:cNvSpPr/>
      </dsp:nvSpPr>
      <dsp:spPr>
        <a:xfrm>
          <a:off x="2778724" y="3785960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CFEE8-0DDA-42D9-8ADD-3785FF07F4A6}">
      <dsp:nvSpPr>
        <dsp:cNvPr id="0" name=""/>
        <dsp:cNvSpPr/>
      </dsp:nvSpPr>
      <dsp:spPr>
        <a:xfrm>
          <a:off x="2904984" y="3905907"/>
          <a:ext cx="1136341" cy="7215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smtClean="0"/>
            <a:t>النوع الأول</a:t>
          </a:r>
          <a:endParaRPr lang="en-US" sz="1900" kern="1200" dirty="0"/>
        </a:p>
      </dsp:txBody>
      <dsp:txXfrm>
        <a:off x="2926118" y="3927041"/>
        <a:ext cx="1094073" cy="679308"/>
      </dsp:txXfrm>
    </dsp:sp>
    <dsp:sp modelId="{48115212-E4BF-4F65-B664-7C8A95D3D71C}">
      <dsp:nvSpPr>
        <dsp:cNvPr id="0" name=""/>
        <dsp:cNvSpPr/>
      </dsp:nvSpPr>
      <dsp:spPr>
        <a:xfrm>
          <a:off x="5556447" y="2733898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C1EE9-80DD-4DB6-9E5C-CD1F9786E1BF}">
      <dsp:nvSpPr>
        <dsp:cNvPr id="0" name=""/>
        <dsp:cNvSpPr/>
      </dsp:nvSpPr>
      <dsp:spPr>
        <a:xfrm>
          <a:off x="5682707" y="2853845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50000"/>
            <a:alpha val="90000"/>
          </a:schemeClr>
        </a:solidFill>
        <a:ln w="254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الركن </a:t>
          </a:r>
          <a:r>
            <a:rPr lang="ar-SA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الأول</a:t>
          </a:r>
          <a:endParaRPr lang="en-US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ysClr val="windowText" lastClr="00000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703841" y="2874979"/>
        <a:ext cx="1094073" cy="679308"/>
      </dsp:txXfrm>
    </dsp:sp>
    <dsp:sp modelId="{1F0B6629-C169-4726-9815-7F74D2C9E377}">
      <dsp:nvSpPr>
        <dsp:cNvPr id="0" name=""/>
        <dsp:cNvSpPr/>
      </dsp:nvSpPr>
      <dsp:spPr>
        <a:xfrm>
          <a:off x="4167586" y="3785960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F054E-80BC-4EEE-B94E-51E93E6E22B2}">
      <dsp:nvSpPr>
        <dsp:cNvPr id="0" name=""/>
        <dsp:cNvSpPr/>
      </dsp:nvSpPr>
      <dsp:spPr>
        <a:xfrm>
          <a:off x="4293846" y="3905907"/>
          <a:ext cx="1136341" cy="7215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الشرط الثالث</a:t>
          </a:r>
          <a:endParaRPr lang="en-US" sz="1900" kern="1200" dirty="0"/>
        </a:p>
      </dsp:txBody>
      <dsp:txXfrm>
        <a:off x="4314980" y="3927041"/>
        <a:ext cx="1094073" cy="679308"/>
      </dsp:txXfrm>
    </dsp:sp>
    <dsp:sp modelId="{39E26FDB-D9E2-4027-B3E6-9DEE5966AFC8}">
      <dsp:nvSpPr>
        <dsp:cNvPr id="0" name=""/>
        <dsp:cNvSpPr/>
      </dsp:nvSpPr>
      <dsp:spPr>
        <a:xfrm>
          <a:off x="5556447" y="3785960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9601D-1C9A-4819-B5F4-C77CC194ABE7}">
      <dsp:nvSpPr>
        <dsp:cNvPr id="0" name=""/>
        <dsp:cNvSpPr/>
      </dsp:nvSpPr>
      <dsp:spPr>
        <a:xfrm>
          <a:off x="5682707" y="3905907"/>
          <a:ext cx="1136341" cy="7215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الشرط الثاني</a:t>
          </a:r>
          <a:endParaRPr lang="en-US" sz="1900" kern="1200" dirty="0"/>
        </a:p>
      </dsp:txBody>
      <dsp:txXfrm>
        <a:off x="5703841" y="3927041"/>
        <a:ext cx="1094073" cy="679308"/>
      </dsp:txXfrm>
    </dsp:sp>
    <dsp:sp modelId="{E8C31F57-5EC2-4147-8AEA-0EE847D4676C}">
      <dsp:nvSpPr>
        <dsp:cNvPr id="0" name=""/>
        <dsp:cNvSpPr/>
      </dsp:nvSpPr>
      <dsp:spPr>
        <a:xfrm>
          <a:off x="6945308" y="3785960"/>
          <a:ext cx="1136341" cy="72157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F4163-1FC3-46FB-9C0D-788A56F31800}">
      <dsp:nvSpPr>
        <dsp:cNvPr id="0" name=""/>
        <dsp:cNvSpPr/>
      </dsp:nvSpPr>
      <dsp:spPr>
        <a:xfrm>
          <a:off x="7071568" y="3905907"/>
          <a:ext cx="1136341" cy="72157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الشرط الأول</a:t>
          </a:r>
          <a:endParaRPr lang="en-US" sz="1900" kern="1200" dirty="0"/>
        </a:p>
      </dsp:txBody>
      <dsp:txXfrm>
        <a:off x="7092702" y="3927041"/>
        <a:ext cx="1094073" cy="679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 cstate="print"/>
          <a:srcRect r="72644"/>
          <a:stretch>
            <a:fillRect/>
          </a:stretch>
        </p:blipFill>
        <p:spPr bwMode="auto">
          <a:xfrm rot="5400000">
            <a:off x="5030013" y="2682955"/>
            <a:ext cx="1503784" cy="616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 cstate="print"/>
          <a:srcRect r="72644"/>
          <a:stretch>
            <a:fillRect/>
          </a:stretch>
        </p:blipFill>
        <p:spPr bwMode="auto">
          <a:xfrm rot="5400000">
            <a:off x="5030013" y="2106891"/>
            <a:ext cx="1503784" cy="616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 cstate="print"/>
          <a:srcRect r="72644"/>
          <a:stretch>
            <a:fillRect/>
          </a:stretch>
        </p:blipFill>
        <p:spPr bwMode="auto">
          <a:xfrm>
            <a:off x="3707904" y="260648"/>
            <a:ext cx="1503784" cy="616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 r="72644"/>
          <a:stretch>
            <a:fillRect/>
          </a:stretch>
        </p:blipFill>
        <p:spPr bwMode="auto">
          <a:xfrm>
            <a:off x="251520" y="332656"/>
            <a:ext cx="1503784" cy="616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/>
          <a:srcRect r="72644"/>
          <a:stretch>
            <a:fillRect/>
          </a:stretch>
        </p:blipFill>
        <p:spPr bwMode="auto">
          <a:xfrm>
            <a:off x="1187624" y="332656"/>
            <a:ext cx="1503784" cy="616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/>
          <a:srcRect r="72644"/>
          <a:stretch>
            <a:fillRect/>
          </a:stretch>
        </p:blipFill>
        <p:spPr bwMode="auto">
          <a:xfrm>
            <a:off x="2555776" y="332656"/>
            <a:ext cx="1503784" cy="616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2480" y="332656"/>
            <a:ext cx="3724407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graphicFrame>
        <p:nvGraphicFramePr>
          <p:cNvPr id="8" name="رسم تخطيطي 7"/>
          <p:cNvGraphicFramePr/>
          <p:nvPr>
            <p:extLst>
              <p:ext uri="{D42A27DB-BD31-4B8C-83A1-F6EECF244321}">
                <p14:modId xmlns:p14="http://schemas.microsoft.com/office/powerpoint/2010/main" val="2407249275"/>
              </p:ext>
            </p:extLst>
          </p:nvPr>
        </p:nvGraphicFramePr>
        <p:xfrm>
          <a:off x="395536" y="188640"/>
          <a:ext cx="8208912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شكل بيضاوي 8"/>
          <p:cNvSpPr/>
          <p:nvPr/>
        </p:nvSpPr>
        <p:spPr>
          <a:xfrm>
            <a:off x="3707904" y="476672"/>
            <a:ext cx="1008112" cy="936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التكرار</a:t>
            </a:r>
            <a:endParaRPr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5436096" y="1196752"/>
            <a:ext cx="936104" cy="86409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النيّة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3779912" y="5301208"/>
            <a:ext cx="1080120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التبييت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5436096" y="5013176"/>
            <a:ext cx="1224136" cy="122413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الطعام والشراب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611560" y="476672"/>
            <a:ext cx="1512168" cy="151216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دخول عين إلى منفذ مفتوح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339752" y="5157192"/>
            <a:ext cx="1080120" cy="86409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التعيين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6948264" y="4941168"/>
            <a:ext cx="1512168" cy="151216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الإ</a:t>
            </a:r>
            <a:r>
              <a:rPr lang="ar-SA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مساك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عن المفطرات 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2195736" y="1196752"/>
            <a:ext cx="1296144" cy="122413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القيء المتعمد فيه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8" name="Picture 2" descr="C:\Users\Amar\Desktop\مشرروع تخرج\תיקיה חדשה (2)\door_to_paradise_by_kaela16-d4gqxdd.jpg"/>
          <p:cNvPicPr>
            <a:picLocks noChangeAspect="1" noChangeArrowheads="1"/>
          </p:cNvPicPr>
          <p:nvPr/>
        </p:nvPicPr>
        <p:blipFill>
          <a:blip r:embed="rId8" cstate="print"/>
          <a:srcRect l="4851" t="3538" r="4851" b="94099"/>
          <a:stretch>
            <a:fillRect/>
          </a:stretch>
        </p:blipFill>
        <p:spPr bwMode="auto">
          <a:xfrm>
            <a:off x="0" y="0"/>
            <a:ext cx="9144000" cy="366304"/>
          </a:xfrm>
          <a:prstGeom prst="rect">
            <a:avLst/>
          </a:prstGeom>
          <a:noFill/>
        </p:spPr>
      </p:pic>
      <p:pic>
        <p:nvPicPr>
          <p:cNvPr id="19" name="Picture 2" descr="C:\Users\Amar\Desktop\مشرروع تخرج\תיקיה חדשה (2)\door_to_paradise_by_kaela16-d4gqxdd.jpg"/>
          <p:cNvPicPr>
            <a:picLocks noChangeAspect="1" noChangeArrowheads="1"/>
          </p:cNvPicPr>
          <p:nvPr/>
        </p:nvPicPr>
        <p:blipFill>
          <a:blip r:embed="rId8" cstate="print"/>
          <a:srcRect l="4851" t="3538" r="4851" b="94099"/>
          <a:stretch>
            <a:fillRect/>
          </a:stretch>
        </p:blipFill>
        <p:spPr bwMode="auto">
          <a:xfrm rot="5400000" flipH="1">
            <a:off x="5577636" y="3291636"/>
            <a:ext cx="6858000" cy="274728"/>
          </a:xfrm>
          <a:prstGeom prst="rect">
            <a:avLst/>
          </a:prstGeom>
          <a:noFill/>
        </p:spPr>
      </p:pic>
      <p:pic>
        <p:nvPicPr>
          <p:cNvPr id="21" name="Picture 2" descr="C:\Users\Amar\Desktop\مشرروع تخرج\תיקיה חדשה (2)\door_to_paradise_by_kaela16-d4gqxdd.jpg"/>
          <p:cNvPicPr>
            <a:picLocks noChangeAspect="1" noChangeArrowheads="1"/>
          </p:cNvPicPr>
          <p:nvPr/>
        </p:nvPicPr>
        <p:blipFill>
          <a:blip r:embed="rId8" cstate="print"/>
          <a:srcRect l="4851" t="3538" r="4851" b="94099"/>
          <a:stretch>
            <a:fillRect/>
          </a:stretch>
        </p:blipFill>
        <p:spPr bwMode="auto">
          <a:xfrm flipV="1">
            <a:off x="0" y="6491696"/>
            <a:ext cx="9144000" cy="366304"/>
          </a:xfrm>
          <a:prstGeom prst="rect">
            <a:avLst/>
          </a:prstGeom>
          <a:noFill/>
        </p:spPr>
      </p:pic>
      <p:pic>
        <p:nvPicPr>
          <p:cNvPr id="22" name="Picture 2" descr="C:\Users\Amar\Desktop\مشرروع تخرج\תיקיה חדשה (2)\door_to_paradise_by_kaela16-d4gqxdd.jpg"/>
          <p:cNvPicPr>
            <a:picLocks noChangeAspect="1" noChangeArrowheads="1"/>
          </p:cNvPicPr>
          <p:nvPr/>
        </p:nvPicPr>
        <p:blipFill>
          <a:blip r:embed="rId8" cstate="print"/>
          <a:srcRect l="4851" t="3538" r="4851" b="94099"/>
          <a:stretch>
            <a:fillRect/>
          </a:stretch>
        </p:blipFill>
        <p:spPr bwMode="auto">
          <a:xfrm rot="16200000">
            <a:off x="-3314844" y="3291636"/>
            <a:ext cx="6858000" cy="274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35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31</cp:revision>
  <dcterms:created xsi:type="dcterms:W3CDTF">2013-05-02T06:49:23Z</dcterms:created>
  <dcterms:modified xsi:type="dcterms:W3CDTF">2013-05-14T16:14:43Z</dcterms:modified>
</cp:coreProperties>
</file>