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8C30-39FE-4522-B890-6DCA3EDAD4D5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D48E-1D4A-4EF0-908A-4C86AAA1A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almaany.com/home.php?language=arabic&amp;lang_name=%D8%B9%D8%B1%D8%A8%D9%8A&amp;word=%D8%A3%D9%85%D8%B3%D9%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499992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نضع المفردات التالية في جمل ذات حقول دلالية جديدة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2951" t="24800" r="42243" b="15981"/>
          <a:stretch>
            <a:fillRect/>
          </a:stretch>
        </p:blipFill>
        <p:spPr bwMode="auto">
          <a:xfrm>
            <a:off x="2699792" y="2119874"/>
            <a:ext cx="3528392" cy="47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9"/>
          <p:cNvSpPr txBox="1"/>
          <p:nvPr/>
        </p:nvSpPr>
        <p:spPr>
          <a:xfrm>
            <a:off x="6372200" y="49411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أَمْسَكَ  الرجل عن الإنفاق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39552" y="4941168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أَمْسَكَ الولد عن الطعام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7572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سهم منحني 16"/>
          <p:cNvSpPr/>
          <p:nvPr/>
        </p:nvSpPr>
        <p:spPr>
          <a:xfrm rot="9673746">
            <a:off x="2761875" y="1705563"/>
            <a:ext cx="1054012" cy="782578"/>
          </a:xfrm>
          <a:prstGeom prst="bentArrow">
            <a:avLst>
              <a:gd name="adj1" fmla="val 15058"/>
              <a:gd name="adj2" fmla="val 25000"/>
              <a:gd name="adj3" fmla="val 17711"/>
              <a:gd name="adj4" fmla="val 4047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hlinkClick r:id="rId4"/>
          </p:cNvPr>
          <p:cNvSpPr/>
          <p:nvPr/>
        </p:nvSpPr>
        <p:spPr>
          <a:xfrm>
            <a:off x="2843808" y="476672"/>
            <a:ext cx="1296144" cy="1224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قاموس المعاني</a:t>
            </a:r>
          </a:p>
        </p:txBody>
      </p:sp>
      <p:pic>
        <p:nvPicPr>
          <p:cNvPr id="2052" name="Picture 4" descr="C:\Users\Amar\Desktop\مشرروع تخرج\תיקיה חדשה (2)\t9mim_psd_file__1_by_3alm-d5jf3ai.png"/>
          <p:cNvPicPr>
            <a:picLocks noChangeAspect="1" noChangeArrowheads="1"/>
          </p:cNvPicPr>
          <p:nvPr/>
        </p:nvPicPr>
        <p:blipFill>
          <a:blip r:embed="rId5" cstate="print"/>
          <a:srcRect l="94307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323528" y="0"/>
            <a:ext cx="8424936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323528" y="188640"/>
            <a:ext cx="8424936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C:\Users\Amar\Desktop\مشرروع تخرج\תיקיה חדשה (2)\t9mim_psd_file__1_by_3alm-d5jf3ai.png"/>
          <p:cNvPicPr>
            <a:picLocks noChangeAspect="1" noChangeArrowheads="1"/>
          </p:cNvPicPr>
          <p:nvPr/>
        </p:nvPicPr>
        <p:blipFill>
          <a:blip r:embed="rId5" cstate="print"/>
          <a:srcRect l="94307"/>
          <a:stretch>
            <a:fillRect/>
          </a:stretch>
        </p:blipFill>
        <p:spPr bwMode="auto">
          <a:xfrm>
            <a:off x="0" y="0"/>
            <a:ext cx="395536" cy="6858000"/>
          </a:xfrm>
          <a:prstGeom prst="rect">
            <a:avLst/>
          </a:prstGeom>
          <a:noFill/>
        </p:spPr>
      </p:pic>
      <p:pic>
        <p:nvPicPr>
          <p:cNvPr id="22" name="Picture 5" descr="C:\Users\Amar\Desktop\مشرروع تخرج\תיקיה חדשה (2)\imagesCA4ORWN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055649"/>
            <a:ext cx="1800200" cy="1792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شكل بيضاوي 22"/>
          <p:cNvSpPr/>
          <p:nvPr/>
        </p:nvSpPr>
        <p:spPr>
          <a:xfrm>
            <a:off x="1115616" y="3501008"/>
            <a:ext cx="936104" cy="864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مثال</a:t>
            </a:r>
            <a:endParaRPr lang="en-US" dirty="0"/>
          </a:p>
        </p:txBody>
      </p:sp>
      <p:pic>
        <p:nvPicPr>
          <p:cNvPr id="24" name="Picture 5" descr="C:\Users\Amar\Desktop\مشرروع تخرج\תיקיה חדשה (2)\imagesCA4ORWN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780928"/>
            <a:ext cx="1800200" cy="1792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شكل بيضاوي 24"/>
          <p:cNvSpPr/>
          <p:nvPr/>
        </p:nvSpPr>
        <p:spPr>
          <a:xfrm>
            <a:off x="6660232" y="3212976"/>
            <a:ext cx="936104" cy="864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مثال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21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سمة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Amar</dc:creator>
  <cp:lastModifiedBy>ahmad1</cp:lastModifiedBy>
  <cp:revision>30</cp:revision>
  <dcterms:created xsi:type="dcterms:W3CDTF">2013-05-02T06:49:23Z</dcterms:created>
  <dcterms:modified xsi:type="dcterms:W3CDTF">2013-05-14T15:02:09Z</dcterms:modified>
</cp:coreProperties>
</file>