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facebook.com/qiams1?sk=wall&amp;filter=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youtube.com/watch?v=nJF4y-NYj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file.ak.fbcdn.net/hprofile-ak-ash4/211059_174912605898331_1555187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785777">
            <a:off x="187151" y="-99665"/>
            <a:ext cx="1872208" cy="2396426"/>
          </a:xfrm>
          <a:prstGeom prst="rect">
            <a:avLst/>
          </a:prstGeom>
          <a:noFill/>
        </p:spPr>
      </p:pic>
      <p:pic>
        <p:nvPicPr>
          <p:cNvPr id="1028" name="Picture 4" descr="http://www.qotooftaibh.net/pic/مجموعة%20القيم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7942"/>
          <a:stretch>
            <a:fillRect/>
          </a:stretch>
        </p:blipFill>
        <p:spPr bwMode="auto">
          <a:xfrm>
            <a:off x="2699792" y="1484784"/>
            <a:ext cx="3816424" cy="3163150"/>
          </a:xfrm>
          <a:prstGeom prst="rect">
            <a:avLst/>
          </a:prstGeom>
          <a:noFill/>
        </p:spPr>
      </p:pic>
      <p:pic>
        <p:nvPicPr>
          <p:cNvPr id="7" name="Picture 2" descr="http://profile.ak.fbcdn.net/hprofile-ak-ash4/211059_174912605898331_1555187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3333461">
            <a:off x="7128373" y="-65114"/>
            <a:ext cx="1872208" cy="2396426"/>
          </a:xfrm>
          <a:prstGeom prst="rect">
            <a:avLst/>
          </a:prstGeom>
          <a:noFill/>
        </p:spPr>
      </p:pic>
      <p:pic>
        <p:nvPicPr>
          <p:cNvPr id="8" name="Picture 2" descr="http://profile.ak.fbcdn.net/hprofile-ak-ash4/211059_174912605898331_1555187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850309">
            <a:off x="183194" y="4594531"/>
            <a:ext cx="1872208" cy="2396426"/>
          </a:xfrm>
          <a:prstGeom prst="rect">
            <a:avLst/>
          </a:prstGeom>
          <a:noFill/>
        </p:spPr>
      </p:pic>
      <p:pic>
        <p:nvPicPr>
          <p:cNvPr id="9" name="Picture 2" descr="http://profile.ak.fbcdn.net/hprofile-ak-ash4/211059_174912605898331_1555187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931502">
            <a:off x="7159548" y="4533700"/>
            <a:ext cx="1872208" cy="2396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30</cp:revision>
  <dcterms:created xsi:type="dcterms:W3CDTF">2013-05-02T06:49:23Z</dcterms:created>
  <dcterms:modified xsi:type="dcterms:W3CDTF">2013-05-14T15:01:21Z</dcterms:modified>
</cp:coreProperties>
</file>