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B8C30-39FE-4522-B890-6DCA3EDAD4D5}" type="datetimeFigureOut">
              <a:rPr lang="en-US" smtClean="0"/>
              <a:pPr/>
              <a:t>5/14/2013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62D48E-1D4A-4EF0-908A-4C86AAA1A6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mar\Pictures\hiop_by_3alm-d423yk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1268760"/>
            <a:ext cx="7096125" cy="53149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سمة Office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Amar</dc:creator>
  <cp:lastModifiedBy>ahmad1</cp:lastModifiedBy>
  <cp:revision>30</cp:revision>
  <dcterms:created xsi:type="dcterms:W3CDTF">2013-05-02T06:49:23Z</dcterms:created>
  <dcterms:modified xsi:type="dcterms:W3CDTF">2013-05-14T15:00:47Z</dcterms:modified>
</cp:coreProperties>
</file>