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mar\Pictures\hiop_by_3alm-d423yk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268760"/>
            <a:ext cx="7096125" cy="5314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30</cp:revision>
  <dcterms:created xsi:type="dcterms:W3CDTF">2013-05-02T06:49:23Z</dcterms:created>
  <dcterms:modified xsi:type="dcterms:W3CDTF">2013-05-14T15:00:47Z</dcterms:modified>
</cp:coreProperties>
</file>