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4" d="100"/>
          <a:sy n="64" d="100"/>
        </p:scale>
        <p:origin x="-133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22/06/1434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22/06/1434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22/06/1434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22/06/1434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22/06/1434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22/06/1434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22/06/1434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22/06/1434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22/06/1434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22/06/1434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22/06/1434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22/06/1434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1763688" y="476672"/>
            <a:ext cx="6264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3600" dirty="0" smtClean="0"/>
              <a:t>ما هو الفرق بين الركن والشرط</a:t>
            </a:r>
            <a:endParaRPr lang="en-US" sz="3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t="18514" b="6109"/>
          <a:stretch>
            <a:fillRect/>
          </a:stretch>
        </p:blipFill>
        <p:spPr bwMode="auto">
          <a:xfrm>
            <a:off x="683568" y="2204864"/>
            <a:ext cx="7920880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اجراءات الدخول إلى المنتدى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t="13945" r="29405" b="27953"/>
          <a:stretch>
            <a:fillRect/>
          </a:stretch>
        </p:blipFill>
        <p:spPr bwMode="auto">
          <a:xfrm>
            <a:off x="3544658" y="4265712"/>
            <a:ext cx="5599342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رابط كسهم مستقيم 8"/>
          <p:cNvCxnSpPr/>
          <p:nvPr/>
        </p:nvCxnSpPr>
        <p:spPr>
          <a:xfrm>
            <a:off x="3923928" y="4437112"/>
            <a:ext cx="288032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مربع نص 9"/>
          <p:cNvSpPr txBox="1"/>
          <p:nvPr/>
        </p:nvSpPr>
        <p:spPr>
          <a:xfrm>
            <a:off x="4067944" y="5085184"/>
            <a:ext cx="2304256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ar-SA" dirty="0" smtClean="0"/>
              <a:t>نضغط على </a:t>
            </a:r>
            <a:r>
              <a:rPr lang="ar-SA" dirty="0" err="1" smtClean="0"/>
              <a:t>كلمة </a:t>
            </a:r>
            <a:r>
              <a:rPr lang="ar-SA" dirty="0" smtClean="0"/>
              <a:t>” دخول“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1484784"/>
            <a:ext cx="4752528" cy="2673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رابط كسهم مستقيم 12"/>
          <p:cNvCxnSpPr/>
          <p:nvPr/>
        </p:nvCxnSpPr>
        <p:spPr>
          <a:xfrm flipH="1">
            <a:off x="2843808" y="2564904"/>
            <a:ext cx="1512168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مربع نص 13"/>
          <p:cNvSpPr txBox="1"/>
          <p:nvPr/>
        </p:nvSpPr>
        <p:spPr>
          <a:xfrm>
            <a:off x="611560" y="2780928"/>
            <a:ext cx="2088232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ar-SA" dirty="0" smtClean="0"/>
              <a:t>ادخال البيانات الشخصيّة</a:t>
            </a:r>
            <a:endParaRPr lang="en-US" dirty="0"/>
          </a:p>
        </p:txBody>
      </p:sp>
      <p:sp>
        <p:nvSpPr>
          <p:cNvPr id="15" name="مستطيل 14"/>
          <p:cNvSpPr/>
          <p:nvPr/>
        </p:nvSpPr>
        <p:spPr>
          <a:xfrm>
            <a:off x="539552" y="3356992"/>
            <a:ext cx="2448272" cy="20882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 smtClean="0">
              <a:ln w="1905"/>
              <a:solidFill>
                <a:schemeClr val="accent1">
                  <a:lumMod val="20000"/>
                  <a:lumOff val="8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endParaRPr lang="en-US" sz="2400" b="1" dirty="0" smtClean="0">
              <a:ln w="1905"/>
              <a:solidFill>
                <a:schemeClr val="accent1">
                  <a:lumMod val="20000"/>
                  <a:lumOff val="8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ar-SA" sz="2400" b="1" dirty="0" smtClean="0">
                <a:ln w="1905"/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اسم </a:t>
            </a:r>
            <a:r>
              <a:rPr lang="ar-SA" sz="2400" b="1" dirty="0" err="1" smtClean="0">
                <a:ln w="1905"/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المستخدم:</a:t>
            </a:r>
            <a:endParaRPr lang="ar-SA" sz="2400" b="1" dirty="0" smtClean="0">
              <a:ln w="1905"/>
              <a:solidFill>
                <a:schemeClr val="accent1">
                  <a:lumMod val="20000"/>
                  <a:lumOff val="8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n-US" sz="2400" b="1" dirty="0" smtClean="0">
                <a:ln w="1905"/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6labalraze</a:t>
            </a:r>
          </a:p>
          <a:p>
            <a:pPr algn="ctr"/>
            <a:r>
              <a:rPr lang="ar-SA" sz="2400" b="1" dirty="0" smtClean="0">
                <a:ln w="1905"/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كلمة </a:t>
            </a:r>
            <a:r>
              <a:rPr lang="ar-SA" sz="2400" b="1" dirty="0" err="1" smtClean="0">
                <a:ln w="1905"/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المرور:</a:t>
            </a:r>
            <a:endParaRPr lang="ar-SA" sz="2400" b="1" dirty="0" smtClean="0">
              <a:ln w="1905"/>
              <a:solidFill>
                <a:schemeClr val="accent1">
                  <a:lumMod val="20000"/>
                  <a:lumOff val="8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 rtl="0"/>
            <a:r>
              <a:rPr lang="ar-SA" sz="2400" b="1" dirty="0" smtClean="0">
                <a:ln w="1905"/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123456789</a:t>
            </a:r>
            <a:r>
              <a:rPr lang="en-US" sz="2400" b="1" dirty="0" smtClean="0">
                <a:ln w="1905"/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…</a:t>
            </a:r>
            <a:endParaRPr lang="he-IL" sz="2400" b="1" dirty="0" smtClean="0">
              <a:ln w="1905"/>
              <a:solidFill>
                <a:schemeClr val="accent1">
                  <a:lumMod val="20000"/>
                  <a:lumOff val="8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endParaRPr lang="ar-SA" sz="2400" b="1" dirty="0" smtClean="0">
              <a:ln w="1905"/>
              <a:solidFill>
                <a:schemeClr val="accent1">
                  <a:lumMod val="20000"/>
                  <a:lumOff val="8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endParaRPr lang="en-US" sz="2400" b="1" dirty="0">
              <a:ln w="1905"/>
              <a:solidFill>
                <a:schemeClr val="accent1">
                  <a:lumMod val="20000"/>
                  <a:lumOff val="8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28</Words>
  <Application>Microsoft Office PowerPoint</Application>
  <PresentationFormat>عرض على الشاشة (3:4)‏</PresentationFormat>
  <Paragraphs>10</Paragraphs>
  <Slides>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الشريحة 1</vt:lpstr>
      <vt:lpstr>اجراءات الدخول إلى المنتدى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Amar</dc:creator>
  <cp:lastModifiedBy>Amar</cp:lastModifiedBy>
  <cp:revision>7</cp:revision>
  <dcterms:created xsi:type="dcterms:W3CDTF">2013-05-02T15:27:58Z</dcterms:created>
  <dcterms:modified xsi:type="dcterms:W3CDTF">2013-05-02T17:17:03Z</dcterms:modified>
</cp:coreProperties>
</file>