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687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67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08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79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093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13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61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992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619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6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ה'/סיון/תשע"ג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05/07/1434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72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FyErIc31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ar\Desktop\مشرروع تخرج\תיקיה חדשה (2)\__RAMADAN___2_0_0_8_by_Master_Sty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46068" t="22680" r="14951" b="35741"/>
          <a:stretch>
            <a:fillRect/>
          </a:stretch>
        </p:blipFill>
        <p:spPr bwMode="auto">
          <a:xfrm rot="19979159">
            <a:off x="2399990" y="2144472"/>
            <a:ext cx="1669302" cy="10015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46068" t="22680" r="14951" b="35741"/>
          <a:stretch>
            <a:fillRect/>
          </a:stretch>
        </p:blipFill>
        <p:spPr bwMode="auto">
          <a:xfrm rot="20138621">
            <a:off x="4880043" y="1693284"/>
            <a:ext cx="1161531" cy="6969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5880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ערכת נושא של Office</vt:lpstr>
      <vt:lpstr>سمة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ahmad1</dc:creator>
  <cp:lastModifiedBy>ahmad1</cp:lastModifiedBy>
  <cp:revision>1</cp:revision>
  <dcterms:created xsi:type="dcterms:W3CDTF">2013-05-14T15:05:51Z</dcterms:created>
  <dcterms:modified xsi:type="dcterms:W3CDTF">2013-05-14T15:06:11Z</dcterms:modified>
</cp:coreProperties>
</file>