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66" d="100"/>
          <a:sy n="66" d="100"/>
        </p:scale>
        <p:origin x="-2982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F76D8-AA69-48B6-B034-52E260476BB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F1454-0013-4AA4-8B27-607FF75FF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%D8%A7%D9%86%D9%85%D8%A7%20%D8%A7%D9%84%D8%A7%D8%B9%D9%85%D8%A7%D9%84%20%D8%A8%D8%A7%D9%84%D9%86%D9%8A%D8%A7%D8%AA&amp;source=images&amp;cd=&amp;cad=rja&amp;docid=LbTY_nULsPsxuM&amp;tbnid=8ZU37YrPgOfNUM:&amp;ved=0CAUQjRw&amp;url=http://conoscenzaeluce.wordpress.com/tag/azioni/&amp;ei=BYF7UdjlIsON0AXbuIGwDQ&amp;psig=AFQjCNEFL4RXeL_mTNfhCaKn8YmVVzCFNw&amp;ust=1367134819412899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o.il/url?sa=i&amp;rct=j&amp;q=%D9%88%D9%83%D9%84%D9%88%D8%A7%20%D9%88%D8%A7%D8%B4%D8%B1%D8%A8%D9%88%D8%A7%20%D8%AD%D8%AA%D9%89%20%D9%8A%D8%AA%D8%A8%D9%8A%D9%86%20%D9%84%D9%83%D9%85%20%D8%A7%D9%84%D8%AE%D9%8A%D8%B7%20%D8%A7%D9%84%D8%A3%D8%A8%D9%8A%D8%B6%20%D9%85%D9%86%20%D8%A7%D9%84%D8%AE%D9%8A%D8%B7%20%D8%A7%D9%84%D8%A3%D8%B3%D9%88%D8%AF%20%D9%85%D9%86%20%D8%A7%D9%84%D9%81%D8%AC%D8%B1&amp;source=images&amp;cd=&amp;cad=rja&amp;docid=j97ktizN9cCzZM&amp;tbnid=p799VFDC0N9b9M:&amp;ved=0CAUQjRw&amp;url=http://albetaqa.com/papers/details.php?image_id=2192&amp;ei=oYF7UZv1ELT30gXJxoD4Aw&amp;psig=AFQjCNGLC2hmPvS8hTrDNd2eyWsu0784CA&amp;ust=1367134949858076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%D9%88%D8%B8%D9%8A%D9%81%D8%A9+%D8%A8%D9%8A%D8%AA%D9%8A%D8%A9&amp;source=images&amp;cd=&amp;cad=rja&amp;docid=cEaYwhIFkiFpoM&amp;tbnid=Z0H3oIwA0RrM-M:&amp;ved=0CAUQjRw&amp;url=http://libofund.blogspot.com/&amp;ei=LRSCUdH1MIXesgaS5oHQCw&amp;psig=AFQjCNGceFNVOw-52pK-3hAfnoSM6WtEWg&amp;ust=1367565639286738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6.gif"/><Relationship Id="rId12" Type="http://schemas.openxmlformats.org/officeDocument/2006/relationships/hyperlink" Target="http://www.google.co.il/url?sa=i&amp;rct=j&amp;q=%D8%B1%D9%85%D8%B6%D8%A7%D9%86&amp;source=images&amp;cd=&amp;cad=rja&amp;docid=XbKukOY5tI2glM&amp;tbnid=sdBpnasrucrLrM:&amp;ved=0CAUQjRw&amp;url=http://saadnayel.com/news/index.php?option=com_content&amp;view=article&amp;id=19:-----&amp;catid=1:-&amp;ei=oxaCUdLDN4TWtQach4GoCQ&amp;psig=AFQjCNHJLN2X0re1a0ZRqunurWn1nG-roA&amp;ust=1367566341859805" TargetMode="External"/><Relationship Id="rId2" Type="http://schemas.openxmlformats.org/officeDocument/2006/relationships/hyperlink" Target="http://www.google.co.il/url?sa=i&amp;rct=j&amp;q=%D8%B2%D8%AE%D8%A7%D8%B1%D9%81&amp;source=images&amp;cd=&amp;cad=rja&amp;docid=au9dL1Lt9NqQ9M&amp;tbnid=L44ptc0SDvTE3M:&amp;ved=0CAUQjRw&amp;url=http://www.r-x0.com/vb/r-x028&amp;ei=goGFUYf2A8zotQb1i4CIDg&amp;psig=AFQjCNF_TwNo3ucrP4-bEDNMYu1bVbSU7w&amp;ust=13677897293178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a/harovet.tzafonet.org.il/thanib/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gif"/><Relationship Id="rId15" Type="http://schemas.openxmlformats.org/officeDocument/2006/relationships/image" Target="../media/image10.jpeg"/><Relationship Id="rId10" Type="http://schemas.openxmlformats.org/officeDocument/2006/relationships/hyperlink" Target="http://www.google.co.il/url?sa=i&amp;rct=j&amp;q=%D8%A8%D8%AE%D9%8A%D9%84&amp;source=images&amp;cd=&amp;cad=rja&amp;docid=VBO-q8bmsZScyM&amp;tbnid=7MeEE_qBjAUfUM:&amp;ved=0CAUQjRw&amp;url=http://noternet.blogspot.com/2011/08/blog-post_13.html&amp;ei=2BWCUbiFEYfPtQarwYGIAQ&amp;psig=AFQjCNG40dZIGEDns3rb3NKfKWTnMHrWEg&amp;ust=1367566131142117" TargetMode="External"/><Relationship Id="rId4" Type="http://schemas.openxmlformats.org/officeDocument/2006/relationships/hyperlink" Target="http://www.google.co.il/url?sa=i&amp;rct=j&amp;q=%D9%88%D8%B8%D9%8A%D9%81%D8%A9+%D8%A8%D9%8A%D8%AA%D9%8A%D8%A9&amp;source=images&amp;cd=&amp;cad=rja&amp;docid=BtX98wdGCTv0WM&amp;tbnid=sew4I17NS9qd2M:&amp;ved=0CAUQjRw&amp;url=http://www.tasamo7.co.il/index.php/permalink/3032.html&amp;ei=4hOCUfP2NcSRswbFk4GQDQ&amp;psig=AFQjCNGceFNVOw-52pK-3hAfnoSM6WtEWg&amp;ust=1367565639286738" TargetMode="External"/><Relationship Id="rId9" Type="http://schemas.openxmlformats.org/officeDocument/2006/relationships/image" Target="../media/image7.gif"/><Relationship Id="rId14" Type="http://schemas.openxmlformats.org/officeDocument/2006/relationships/hyperlink" Target="http://www.google.co.il/url?sa=i&amp;rct=j&amp;q=%D8%B2%D8%AE%D8%A7%D8%B1%D9%81&amp;source=images&amp;cd=&amp;cad=rja&amp;docid=LkOkX0n40_gRHM&amp;tbnid=jA0iS12cQGmysM:&amp;ved=0CAUQjRw&amp;url=http://4photos.net/image-106-22885-%D2%CE%C7%D1%DD&amp;ei=LH-FUe7QMcbIsgainIHoBQ&amp;psig=AFQjCNF_TwNo3ucrP4-bEDNMYu1bVbSU7w&amp;ust=13677897293178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059832" y="764704"/>
            <a:ext cx="3096344" cy="9361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يتكون الصيام من تحقيق ركنين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أ</a:t>
            </a:r>
            <a:r>
              <a:rPr lang="ar-JO" dirty="0" err="1" smtClean="0">
                <a:solidFill>
                  <a:schemeClr val="bg2">
                    <a:lumMod val="75000"/>
                  </a:schemeClr>
                </a:solidFill>
              </a:rPr>
              <a:t>ساسيين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6" name="Shape 5"/>
          <p:cNvCxnSpPr>
            <a:stCxn id="4" idx="2"/>
          </p:cNvCxnSpPr>
          <p:nvPr/>
        </p:nvCxnSpPr>
        <p:spPr>
          <a:xfrm rot="16200000" flipH="1">
            <a:off x="4842030" y="1466782"/>
            <a:ext cx="1152128" cy="16201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6"/>
          <p:cNvCxnSpPr/>
          <p:nvPr/>
        </p:nvCxnSpPr>
        <p:spPr>
          <a:xfrm rot="10800000" flipV="1">
            <a:off x="3059832" y="1700808"/>
            <a:ext cx="2916324" cy="1152128"/>
          </a:xfrm>
          <a:prstGeom prst="bentConnector3">
            <a:avLst>
              <a:gd name="adj1" fmla="val 475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אליפסה 7"/>
          <p:cNvSpPr/>
          <p:nvPr/>
        </p:nvSpPr>
        <p:spPr>
          <a:xfrm>
            <a:off x="6444208" y="1988840"/>
            <a:ext cx="1656184" cy="158417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النيّة</a:t>
            </a:r>
          </a:p>
          <a:p>
            <a:pPr algn="ctr"/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( نية الصوم</a:t>
            </a:r>
            <a:r>
              <a:rPr lang="ar-JO" dirty="0" err="1" smtClean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1187624" y="1988840"/>
            <a:ext cx="1728192" cy="158417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الإمساك عن المفطرات من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طلوع 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الفجر إلى غروب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 الشمس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3275856" y="3068960"/>
            <a:ext cx="2736304" cy="7920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نستنبط الركنين بالاعتماد على 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ال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أ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دلة </a:t>
            </a:r>
            <a:r>
              <a:rPr lang="ar-SA" dirty="0" err="1">
                <a:solidFill>
                  <a:schemeClr val="bg2">
                    <a:lumMod val="75000"/>
                  </a:schemeClr>
                </a:solidFill>
              </a:rPr>
              <a:t>أ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دناه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52" name="Picture 4" descr="http://conoscenzaeluce.files.wordpress.com/2012/06/0011.jpg?w=56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6616" b="4074"/>
          <a:stretch>
            <a:fillRect/>
          </a:stretch>
        </p:blipFill>
        <p:spPr bwMode="auto">
          <a:xfrm>
            <a:off x="4932040" y="4221088"/>
            <a:ext cx="3264371" cy="21852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4" name="Picture 6" descr="http://www.albetaqa.com/waraqat/12ramadanyat/001/ramadanyat001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89" t="9690" r="9281" b="14153"/>
          <a:stretch>
            <a:fillRect/>
          </a:stretch>
        </p:blipFill>
        <p:spPr bwMode="auto">
          <a:xfrm>
            <a:off x="1187624" y="4293096"/>
            <a:ext cx="3240360" cy="21088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51" name="Picture 3" descr="C:\Users\Amar\Desktop\مشرروع تخرج\תיקיה חדשה (2)\light_of_wisdom_by_kaela16-d4gmgac.jpg"/>
          <p:cNvPicPr>
            <a:picLocks noChangeAspect="1" noChangeArrowheads="1"/>
          </p:cNvPicPr>
          <p:nvPr/>
        </p:nvPicPr>
        <p:blipFill>
          <a:blip r:embed="rId6" cstate="print"/>
          <a:srcRect l="77888" t="7110" r="5765" b="73196"/>
          <a:stretch>
            <a:fillRect/>
          </a:stretch>
        </p:blipFill>
        <p:spPr bwMode="auto">
          <a:xfrm>
            <a:off x="0" y="0"/>
            <a:ext cx="1224136" cy="1196752"/>
          </a:xfrm>
          <a:prstGeom prst="rect">
            <a:avLst/>
          </a:prstGeom>
          <a:noFill/>
        </p:spPr>
      </p:pic>
      <p:pic>
        <p:nvPicPr>
          <p:cNvPr id="12" name="Picture 3" descr="C:\Users\Amar\Desktop\مشرروع تخرج\תיקיה חדשה (2)\light_of_wisdom_by_kaela16-d4gmgac.jpg"/>
          <p:cNvPicPr>
            <a:picLocks noChangeAspect="1" noChangeArrowheads="1"/>
          </p:cNvPicPr>
          <p:nvPr/>
        </p:nvPicPr>
        <p:blipFill>
          <a:blip r:embed="rId6" cstate="print"/>
          <a:srcRect l="77888" t="29624" r="5765" b="51416"/>
          <a:stretch>
            <a:fillRect/>
          </a:stretch>
        </p:blipFill>
        <p:spPr bwMode="auto">
          <a:xfrm>
            <a:off x="539552" y="404664"/>
            <a:ext cx="1224136" cy="1152128"/>
          </a:xfrm>
          <a:prstGeom prst="rect">
            <a:avLst/>
          </a:prstGeom>
          <a:noFill/>
        </p:spPr>
      </p:pic>
      <p:pic>
        <p:nvPicPr>
          <p:cNvPr id="14" name="Picture 3" descr="C:\Users\Amar\Desktop\مشرروع تخرج\תיקיה חדשה (2)\light_of_wisdom_by_kaela16-d4gmgac.jpg"/>
          <p:cNvPicPr>
            <a:picLocks noChangeAspect="1" noChangeArrowheads="1"/>
          </p:cNvPicPr>
          <p:nvPr/>
        </p:nvPicPr>
        <p:blipFill>
          <a:blip r:embed="rId6" cstate="print"/>
          <a:srcRect l="77888" t="7110" r="5765" b="73196"/>
          <a:stretch>
            <a:fillRect/>
          </a:stretch>
        </p:blipFill>
        <p:spPr bwMode="auto">
          <a:xfrm flipH="1">
            <a:off x="7919864" y="0"/>
            <a:ext cx="1224136" cy="1196752"/>
          </a:xfrm>
          <a:prstGeom prst="rect">
            <a:avLst/>
          </a:prstGeom>
          <a:noFill/>
        </p:spPr>
      </p:pic>
      <p:pic>
        <p:nvPicPr>
          <p:cNvPr id="15" name="Picture 3" descr="C:\Users\Amar\Desktop\مشرروع تخرج\תיקיה חדשה (2)\light_of_wisdom_by_kaela16-d4gmgac.jpg"/>
          <p:cNvPicPr>
            <a:picLocks noChangeAspect="1" noChangeArrowheads="1"/>
          </p:cNvPicPr>
          <p:nvPr/>
        </p:nvPicPr>
        <p:blipFill>
          <a:blip r:embed="rId6" cstate="print"/>
          <a:srcRect l="77888" t="29624" r="5765" b="51416"/>
          <a:stretch>
            <a:fillRect/>
          </a:stretch>
        </p:blipFill>
        <p:spPr bwMode="auto">
          <a:xfrm flipH="1">
            <a:off x="7308304" y="404664"/>
            <a:ext cx="1224136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9" descr="http://t1.gstatic.com/images?q=tbn:ANd9GcR8qoC0er_po84Q95AmPUL9f6IzPGYBulyCpy25hHqtlGo4EkDme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59632" y="692696"/>
            <a:ext cx="2448273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3" name="Picture 9" descr="http://t1.gstatic.com/images?q=tbn:ANd9GcR8qoC0er_po84Q95AmPUL9f6IzPGYBulyCpy25hHqtlGo4EkDme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52120" y="692696"/>
            <a:ext cx="2445246" cy="239493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شكل بيضاوي 3"/>
          <p:cNvSpPr/>
          <p:nvPr/>
        </p:nvSpPr>
        <p:spPr>
          <a:xfrm>
            <a:off x="6084168" y="1124744"/>
            <a:ext cx="1584176" cy="15841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نيّة</a:t>
            </a:r>
            <a:endParaRPr lang="en-US" sz="6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691680" y="1124744"/>
            <a:ext cx="1584176" cy="15841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الإِمْسَاكُ</a:t>
            </a:r>
          </a:p>
        </p:txBody>
      </p:sp>
      <p:pic>
        <p:nvPicPr>
          <p:cNvPr id="24578" name="Picture 2" descr="http://www.tasamo7.co.il/thumbnail.php?file=homework_733360054.gif&amp;size=article_mediu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5877272"/>
            <a:ext cx="1512168" cy="840093"/>
          </a:xfrm>
          <a:prstGeom prst="rect">
            <a:avLst/>
          </a:prstGeom>
          <a:noFill/>
        </p:spPr>
      </p:pic>
      <p:sp>
        <p:nvSpPr>
          <p:cNvPr id="7" name="سحابة 6"/>
          <p:cNvSpPr/>
          <p:nvPr/>
        </p:nvSpPr>
        <p:spPr>
          <a:xfrm>
            <a:off x="5580112" y="3140968"/>
            <a:ext cx="2520280" cy="1440160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نَعلم </a:t>
            </a:r>
            <a:r>
              <a:rPr lang="ar-SA" dirty="0" smtClean="0"/>
              <a:t>الإجابة</a:t>
            </a:r>
            <a:endParaRPr lang="ar-SA" dirty="0" smtClean="0"/>
          </a:p>
          <a:p>
            <a:pPr algn="ctr"/>
            <a:r>
              <a:rPr lang="ar-SA" smtClean="0"/>
              <a:t>لقد </a:t>
            </a:r>
            <a:r>
              <a:rPr lang="ar-SA" smtClean="0"/>
              <a:t>أتم</a:t>
            </a:r>
            <a:r>
              <a:rPr lang="ar-SA" smtClean="0"/>
              <a:t>منا </a:t>
            </a:r>
            <a:r>
              <a:rPr lang="ar-SA" dirty="0" smtClean="0"/>
              <a:t>الواجب في البيت</a:t>
            </a:r>
            <a:endParaRPr lang="en-US" dirty="0"/>
          </a:p>
        </p:txBody>
      </p:sp>
      <p:pic>
        <p:nvPicPr>
          <p:cNvPr id="24580" name="Picture 4" descr="https://sites.google.com/a/harovet.tzafonet.org.il/thanib/home/1.gif?attredirects=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5805264"/>
            <a:ext cx="1143000" cy="914401"/>
          </a:xfrm>
          <a:prstGeom prst="rect">
            <a:avLst/>
          </a:prstGeom>
          <a:noFill/>
        </p:spPr>
      </p:pic>
      <p:pic>
        <p:nvPicPr>
          <p:cNvPr id="24582" name="Picture 6" descr="http://3.bp.blogspot.com/_ZaHsw9d_Dl8/TFCAZPcQHGI/AAAAAAAAAmk/jCSyeoHs8Gg/S760/animation_boy_reading.gif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4797152"/>
            <a:ext cx="2259335" cy="903735"/>
          </a:xfrm>
          <a:prstGeom prst="rect">
            <a:avLst/>
          </a:prstGeom>
          <a:noFill/>
        </p:spPr>
      </p:pic>
      <p:cxnSp>
        <p:nvCxnSpPr>
          <p:cNvPr id="12" name="رابط كسهم مستقيم 11"/>
          <p:cNvCxnSpPr>
            <a:stCxn id="5" idx="5"/>
            <a:endCxn id="13" idx="0"/>
          </p:cNvCxnSpPr>
          <p:nvPr/>
        </p:nvCxnSpPr>
        <p:spPr>
          <a:xfrm>
            <a:off x="3043859" y="2476923"/>
            <a:ext cx="664045" cy="18161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 flipH="1">
            <a:off x="3059832" y="4293096"/>
            <a:ext cx="1296144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البُخْلُ </a:t>
            </a:r>
            <a:endParaRPr lang="en-US" dirty="0"/>
          </a:p>
        </p:txBody>
      </p:sp>
      <p:cxnSp>
        <p:nvCxnSpPr>
          <p:cNvPr id="16" name="رابط كسهم مستقيم 15"/>
          <p:cNvCxnSpPr>
            <a:stCxn id="5" idx="3"/>
            <a:endCxn id="17" idx="0"/>
          </p:cNvCxnSpPr>
          <p:nvPr/>
        </p:nvCxnSpPr>
        <p:spPr>
          <a:xfrm flipH="1">
            <a:off x="1403648" y="2476923"/>
            <a:ext cx="520029" cy="15281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 flipH="1">
            <a:off x="323528" y="4005064"/>
            <a:ext cx="2160240" cy="12241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الامتناع عن الطعام والشراب وغيرهما من طلوع الفجر إلى غروب </a:t>
            </a:r>
            <a:r>
              <a:rPr lang="ar-SA" dirty="0" err="1" smtClean="0"/>
              <a:t>الشمس .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26" name="مربع نص 25"/>
          <p:cNvSpPr txBox="1"/>
          <p:nvPr/>
        </p:nvSpPr>
        <p:spPr>
          <a:xfrm rot="17717068">
            <a:off x="839311" y="304509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عن </a:t>
            </a:r>
            <a:r>
              <a:rPr lang="ar-SA" b="1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المفطرات</a:t>
            </a:r>
            <a:endParaRPr lang="en-US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4584" name="Picture 8" descr="http://3.bp.blogspot.com/-p3oRsZyIy1s/TkXSfGxOnxI/AAAAAAAACaw/gmI4a_RWWo8/s1600/avare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4869160"/>
            <a:ext cx="2185425" cy="1639069"/>
          </a:xfrm>
          <a:prstGeom prst="rect">
            <a:avLst/>
          </a:prstGeom>
          <a:noFill/>
        </p:spPr>
      </p:pic>
      <p:pic>
        <p:nvPicPr>
          <p:cNvPr id="24586" name="Picture 10" descr="http://saadnayel.com/images/stories/image011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528" y="5291826"/>
            <a:ext cx="2088232" cy="1566174"/>
          </a:xfrm>
          <a:prstGeom prst="rect">
            <a:avLst/>
          </a:prstGeom>
          <a:noFill/>
        </p:spPr>
      </p:pic>
      <p:pic>
        <p:nvPicPr>
          <p:cNvPr id="1028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4427984" y="2852936"/>
            <a:ext cx="1068741" cy="836712"/>
          </a:xfrm>
          <a:prstGeom prst="rect">
            <a:avLst/>
          </a:prstGeom>
          <a:noFill/>
        </p:spPr>
      </p:pic>
      <p:pic>
        <p:nvPicPr>
          <p:cNvPr id="19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4427984" y="6021288"/>
            <a:ext cx="1068741" cy="836712"/>
          </a:xfrm>
          <a:prstGeom prst="rect">
            <a:avLst/>
          </a:prstGeom>
          <a:noFill/>
        </p:spPr>
      </p:pic>
      <p:pic>
        <p:nvPicPr>
          <p:cNvPr id="20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3645024"/>
            <a:ext cx="1068741" cy="836712"/>
          </a:xfrm>
          <a:prstGeom prst="rect">
            <a:avLst/>
          </a:prstGeom>
          <a:noFill/>
        </p:spPr>
      </p:pic>
      <p:pic>
        <p:nvPicPr>
          <p:cNvPr id="21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4427984" y="4437112"/>
            <a:ext cx="1068741" cy="836712"/>
          </a:xfrm>
          <a:prstGeom prst="rect">
            <a:avLst/>
          </a:prstGeom>
          <a:noFill/>
        </p:spPr>
      </p:pic>
      <p:pic>
        <p:nvPicPr>
          <p:cNvPr id="22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5229200"/>
            <a:ext cx="1068741" cy="836712"/>
          </a:xfrm>
          <a:prstGeom prst="rect">
            <a:avLst/>
          </a:prstGeom>
          <a:noFill/>
        </p:spPr>
      </p:pic>
      <p:pic>
        <p:nvPicPr>
          <p:cNvPr id="24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2060848"/>
            <a:ext cx="1068741" cy="836712"/>
          </a:xfrm>
          <a:prstGeom prst="rect">
            <a:avLst/>
          </a:prstGeom>
          <a:noFill/>
        </p:spPr>
      </p:pic>
      <p:pic>
        <p:nvPicPr>
          <p:cNvPr id="25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427984" y="476672"/>
            <a:ext cx="1068741" cy="836712"/>
          </a:xfrm>
          <a:prstGeom prst="rect">
            <a:avLst/>
          </a:prstGeom>
          <a:noFill/>
        </p:spPr>
      </p:pic>
      <p:pic>
        <p:nvPicPr>
          <p:cNvPr id="27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4427984" y="1268760"/>
            <a:ext cx="1068741" cy="836712"/>
          </a:xfrm>
          <a:prstGeom prst="rect">
            <a:avLst/>
          </a:prstGeom>
          <a:noFill/>
        </p:spPr>
      </p:pic>
      <p:pic>
        <p:nvPicPr>
          <p:cNvPr id="28" name="Picture 4" descr="http://4photos.net/photo/721small_1204473067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 b="29091"/>
          <a:stretch>
            <a:fillRect/>
          </a:stretch>
        </p:blipFill>
        <p:spPr bwMode="auto">
          <a:xfrm rot="10800000">
            <a:off x="4427984" y="0"/>
            <a:ext cx="1068741" cy="593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</TotalTime>
  <Words>55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Teacher</dc:creator>
  <cp:lastModifiedBy>ahmad1</cp:lastModifiedBy>
  <cp:revision>57</cp:revision>
  <dcterms:created xsi:type="dcterms:W3CDTF">2013-04-27T06:35:32Z</dcterms:created>
  <dcterms:modified xsi:type="dcterms:W3CDTF">2013-05-14T16:12:32Z</dcterms:modified>
</cp:coreProperties>
</file>