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6E48D5-2470-49CD-A024-A67A01B00DE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14B9F8-8C4F-43B3-9C24-379961F57812}">
      <dgm:prSet phldrT="[نص]"/>
      <dgm:spPr>
        <a:solidFill>
          <a:schemeClr val="tx1">
            <a:lumMod val="95000"/>
            <a:lumOff val="5000"/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ar-SA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أركان الصوم</a:t>
          </a:r>
          <a:endParaRPr lang="en-U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2BF93C24-DF17-4DC7-A852-799A84E9386E}" type="parTrans" cxnId="{390D184B-36D4-4B9F-97BD-89E5A06D69B8}">
      <dgm:prSet/>
      <dgm:spPr/>
      <dgm:t>
        <a:bodyPr/>
        <a:lstStyle/>
        <a:p>
          <a:endParaRPr lang="en-US"/>
        </a:p>
      </dgm:t>
    </dgm:pt>
    <dgm:pt modelId="{6944AF6D-5508-41E9-97E1-674CCC3CD35F}" type="sibTrans" cxnId="{390D184B-36D4-4B9F-97BD-89E5A06D69B8}">
      <dgm:prSet/>
      <dgm:spPr/>
      <dgm:t>
        <a:bodyPr/>
        <a:lstStyle/>
        <a:p>
          <a:endParaRPr lang="en-US"/>
        </a:p>
      </dgm:t>
    </dgm:pt>
    <dgm:pt modelId="{4A637BB3-95C0-446D-ACB1-F8105B123FBF}">
      <dgm:prSet phldrT="[نص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الإمساك عن المفطرات</a:t>
          </a:r>
          <a:endParaRPr lang="en-US" dirty="0"/>
        </a:p>
      </dgm:t>
    </dgm:pt>
    <dgm:pt modelId="{C06A3783-C9F0-47EA-9A4E-73D9A8DCBAAF}" type="parTrans" cxnId="{73AED2B8-6299-49ED-95DA-E3C90D6CCDED}">
      <dgm:prSet/>
      <dgm:spPr/>
      <dgm:t>
        <a:bodyPr/>
        <a:lstStyle/>
        <a:p>
          <a:endParaRPr lang="en-US"/>
        </a:p>
      </dgm:t>
    </dgm:pt>
    <dgm:pt modelId="{8D179831-FEFD-4705-A344-974A4A53D8C9}" type="sibTrans" cxnId="{73AED2B8-6299-49ED-95DA-E3C90D6CCDED}">
      <dgm:prSet/>
      <dgm:spPr/>
      <dgm:t>
        <a:bodyPr/>
        <a:lstStyle/>
        <a:p>
          <a:endParaRPr lang="en-US"/>
        </a:p>
      </dgm:t>
    </dgm:pt>
    <dgm:pt modelId="{80174936-509E-47B5-B8F8-2A083FA50869}">
      <dgm:prSet phldrT="[نص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القيء المتعمد فيه</a:t>
          </a:r>
          <a:endParaRPr lang="en-US" dirty="0"/>
        </a:p>
      </dgm:t>
    </dgm:pt>
    <dgm:pt modelId="{EA6C056E-DD99-40A9-837E-A1463E57A921}" type="parTrans" cxnId="{FCC6831B-1F2F-421A-B434-F6A5CCDE5148}">
      <dgm:prSet/>
      <dgm:spPr/>
      <dgm:t>
        <a:bodyPr/>
        <a:lstStyle/>
        <a:p>
          <a:endParaRPr lang="en-US"/>
        </a:p>
      </dgm:t>
    </dgm:pt>
    <dgm:pt modelId="{8C729726-D554-41FD-AED5-5ED78DD35594}" type="sibTrans" cxnId="{FCC6831B-1F2F-421A-B434-F6A5CCDE5148}">
      <dgm:prSet/>
      <dgm:spPr/>
      <dgm:t>
        <a:bodyPr/>
        <a:lstStyle/>
        <a:p>
          <a:endParaRPr lang="en-US"/>
        </a:p>
      </dgm:t>
    </dgm:pt>
    <dgm:pt modelId="{380DB54C-9089-4970-A88C-090F17A7F663}">
      <dgm:prSet phldrT="[نص]"/>
      <dgm:spPr>
        <a:solidFill>
          <a:schemeClr val="accent5">
            <a:lumMod val="75000"/>
            <a:alpha val="90000"/>
          </a:schemeClr>
        </a:solidFill>
      </dgm:spPr>
      <dgm:t>
        <a:bodyPr/>
        <a:lstStyle/>
        <a:p>
          <a:r>
            <a:rPr lang="ar-SA" dirty="0" smtClean="0"/>
            <a:t>دخول عين من منفذ مفتوح</a:t>
          </a:r>
          <a:endParaRPr lang="en-US" dirty="0"/>
        </a:p>
      </dgm:t>
    </dgm:pt>
    <dgm:pt modelId="{7C63716A-CB72-42F1-8CA5-85D95A2F04F8}" type="parTrans" cxnId="{A922C3F9-179A-4A1D-B1F2-5C5EB9F35C40}">
      <dgm:prSet/>
      <dgm:spPr/>
      <dgm:t>
        <a:bodyPr/>
        <a:lstStyle/>
        <a:p>
          <a:endParaRPr lang="en-US"/>
        </a:p>
      </dgm:t>
    </dgm:pt>
    <dgm:pt modelId="{1270FB16-856A-40E5-8437-DE99020E4C12}" type="sibTrans" cxnId="{A922C3F9-179A-4A1D-B1F2-5C5EB9F35C40}">
      <dgm:prSet/>
      <dgm:spPr/>
      <dgm:t>
        <a:bodyPr/>
        <a:lstStyle/>
        <a:p>
          <a:endParaRPr lang="en-US"/>
        </a:p>
      </dgm:t>
    </dgm:pt>
    <dgm:pt modelId="{C93FB4DC-3EB8-4EAC-A7C1-A12DD8C4A2C7}">
      <dgm:prSet phldrT="[نص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ar-SA" dirty="0" smtClean="0"/>
            <a:t>النيّة</a:t>
          </a:r>
          <a:endParaRPr lang="en-US" dirty="0"/>
        </a:p>
      </dgm:t>
    </dgm:pt>
    <dgm:pt modelId="{359200C0-5282-47E5-868F-8C9E0BCA211F}" type="parTrans" cxnId="{6AB3CC3A-B8BA-43B6-B54E-29F0730E1C6E}">
      <dgm:prSet/>
      <dgm:spPr/>
      <dgm:t>
        <a:bodyPr/>
        <a:lstStyle/>
        <a:p>
          <a:endParaRPr lang="en-US"/>
        </a:p>
      </dgm:t>
    </dgm:pt>
    <dgm:pt modelId="{0D52349B-DFCE-47D8-87E9-6F03EB8095CA}" type="sibTrans" cxnId="{6AB3CC3A-B8BA-43B6-B54E-29F0730E1C6E}">
      <dgm:prSet/>
      <dgm:spPr/>
      <dgm:t>
        <a:bodyPr/>
        <a:lstStyle/>
        <a:p>
          <a:endParaRPr lang="en-US"/>
        </a:p>
      </dgm:t>
    </dgm:pt>
    <dgm:pt modelId="{BBD8B68F-5720-490C-AF93-3A1E7C8B86A4}">
      <dgm:prSet phldrT="[نص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التكرار</a:t>
          </a:r>
          <a:endParaRPr lang="en-US" dirty="0"/>
        </a:p>
      </dgm:t>
    </dgm:pt>
    <dgm:pt modelId="{B437FD5D-5601-45F1-A310-D569570F7977}" type="parTrans" cxnId="{3EA08AF6-3E7E-4741-8011-F6A419886795}">
      <dgm:prSet/>
      <dgm:spPr/>
      <dgm:t>
        <a:bodyPr/>
        <a:lstStyle/>
        <a:p>
          <a:endParaRPr lang="en-US"/>
        </a:p>
      </dgm:t>
    </dgm:pt>
    <dgm:pt modelId="{C0D58818-91B5-4500-B030-DB95789C9F28}" type="sibTrans" cxnId="{3EA08AF6-3E7E-4741-8011-F6A419886795}">
      <dgm:prSet/>
      <dgm:spPr/>
      <dgm:t>
        <a:bodyPr/>
        <a:lstStyle/>
        <a:p>
          <a:endParaRPr lang="en-US"/>
        </a:p>
      </dgm:t>
    </dgm:pt>
    <dgm:pt modelId="{50353E35-A603-489C-875F-A527F9E92A32}">
      <dgm:prSet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r>
            <a:rPr lang="ar-SA" dirty="0" smtClean="0"/>
            <a:t>التعيين</a:t>
          </a:r>
          <a:endParaRPr lang="en-US" dirty="0"/>
        </a:p>
      </dgm:t>
    </dgm:pt>
    <dgm:pt modelId="{49473E21-A249-4FE3-89D9-84268A52F309}" type="parTrans" cxnId="{4377361E-5225-4658-9DA2-D30EEBA35140}">
      <dgm:prSet/>
      <dgm:spPr/>
      <dgm:t>
        <a:bodyPr/>
        <a:lstStyle/>
        <a:p>
          <a:endParaRPr lang="en-US"/>
        </a:p>
      </dgm:t>
    </dgm:pt>
    <dgm:pt modelId="{BDAD8397-87D8-4A35-AC78-1805E1392D09}" type="sibTrans" cxnId="{4377361E-5225-4658-9DA2-D30EEBA35140}">
      <dgm:prSet/>
      <dgm:spPr/>
      <dgm:t>
        <a:bodyPr/>
        <a:lstStyle/>
        <a:p>
          <a:endParaRPr lang="en-US"/>
        </a:p>
      </dgm:t>
    </dgm:pt>
    <dgm:pt modelId="{746EC5F1-25E7-46D5-8137-38F657F40DA2}">
      <dgm:prSet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التبييت</a:t>
          </a:r>
          <a:endParaRPr lang="en-US" dirty="0"/>
        </a:p>
      </dgm:t>
    </dgm:pt>
    <dgm:pt modelId="{FC7A5F02-575F-48D6-8895-7F3BC822A4C0}" type="parTrans" cxnId="{3FB170B5-E4B0-4910-B11A-3CA9D5AC6514}">
      <dgm:prSet/>
      <dgm:spPr/>
      <dgm:t>
        <a:bodyPr/>
        <a:lstStyle/>
        <a:p>
          <a:endParaRPr lang="en-US"/>
        </a:p>
      </dgm:t>
    </dgm:pt>
    <dgm:pt modelId="{1B00BD98-AF7F-418F-938A-1054E2A12D0A}" type="sibTrans" cxnId="{3FB170B5-E4B0-4910-B11A-3CA9D5AC6514}">
      <dgm:prSet/>
      <dgm:spPr/>
      <dgm:t>
        <a:bodyPr/>
        <a:lstStyle/>
        <a:p>
          <a:endParaRPr lang="en-US"/>
        </a:p>
      </dgm:t>
    </dgm:pt>
    <dgm:pt modelId="{F4D2332D-8BF4-4F67-8EE2-938AC9278DFF}">
      <dgm:prSet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ar-SA" dirty="0" smtClean="0"/>
            <a:t>الطعام والشراب</a:t>
          </a:r>
          <a:endParaRPr lang="en-US" dirty="0"/>
        </a:p>
      </dgm:t>
    </dgm:pt>
    <dgm:pt modelId="{B479C36A-9D00-4ED2-9600-3FBCB087FD38}" type="parTrans" cxnId="{60C2876D-EBCC-4D26-92A5-274C26A212B3}">
      <dgm:prSet/>
      <dgm:spPr/>
      <dgm:t>
        <a:bodyPr/>
        <a:lstStyle/>
        <a:p>
          <a:endParaRPr lang="en-US"/>
        </a:p>
      </dgm:t>
    </dgm:pt>
    <dgm:pt modelId="{5F40189F-5BC1-4C8E-A252-ADDA99E8F1A4}" type="sibTrans" cxnId="{60C2876D-EBCC-4D26-92A5-274C26A212B3}">
      <dgm:prSet/>
      <dgm:spPr/>
      <dgm:t>
        <a:bodyPr/>
        <a:lstStyle/>
        <a:p>
          <a:endParaRPr lang="en-US"/>
        </a:p>
      </dgm:t>
    </dgm:pt>
    <dgm:pt modelId="{00A582DE-24F4-4A2C-96F6-8B17847EEC98}" type="pres">
      <dgm:prSet presAssocID="{CD6E48D5-2470-49CD-A024-A67A01B00D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BD6EBB2-2BF2-4954-9815-35E6D665C686}" type="pres">
      <dgm:prSet presAssocID="{6914B9F8-8C4F-43B3-9C24-379961F57812}" presName="hierRoot1" presStyleCnt="0"/>
      <dgm:spPr/>
    </dgm:pt>
    <dgm:pt modelId="{22336D1E-5EAA-458B-81AD-A3757EA7A406}" type="pres">
      <dgm:prSet presAssocID="{6914B9F8-8C4F-43B3-9C24-379961F57812}" presName="composite" presStyleCnt="0"/>
      <dgm:spPr/>
    </dgm:pt>
    <dgm:pt modelId="{263CE199-90A9-45BA-AC5A-E9E974C98152}" type="pres">
      <dgm:prSet presAssocID="{6914B9F8-8C4F-43B3-9C24-379961F57812}" presName="background" presStyleLbl="node0" presStyleIdx="0" presStyleCnt="1"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612B88BC-2B60-4054-9864-A8A883BC86AF}" type="pres">
      <dgm:prSet presAssocID="{6914B9F8-8C4F-43B3-9C24-379961F57812}" presName="text" presStyleLbl="fgAcc0" presStyleIdx="0" presStyleCnt="1" custLinFactNeighborX="999" custLinFactNeighborY="-16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B64EFA-E25A-473A-A642-4B422B09061D}" type="pres">
      <dgm:prSet presAssocID="{6914B9F8-8C4F-43B3-9C24-379961F57812}" presName="hierChild2" presStyleCnt="0"/>
      <dgm:spPr/>
    </dgm:pt>
    <dgm:pt modelId="{6AA0672B-7368-4FCA-ACA9-B494CC169132}" type="pres">
      <dgm:prSet presAssocID="{C06A3783-C9F0-47EA-9A4E-73D9A8DCBAAF}" presName="Name10" presStyleLbl="parChTrans1D2" presStyleIdx="0" presStyleCnt="2"/>
      <dgm:spPr/>
      <dgm:t>
        <a:bodyPr/>
        <a:lstStyle/>
        <a:p>
          <a:endParaRPr lang="en-US"/>
        </a:p>
      </dgm:t>
    </dgm:pt>
    <dgm:pt modelId="{600BC82C-474D-4567-B29B-5465470B4FE6}" type="pres">
      <dgm:prSet presAssocID="{4A637BB3-95C0-446D-ACB1-F8105B123FBF}" presName="hierRoot2" presStyleCnt="0"/>
      <dgm:spPr/>
    </dgm:pt>
    <dgm:pt modelId="{406B5F31-9315-430A-B7FC-A50C96021A93}" type="pres">
      <dgm:prSet presAssocID="{4A637BB3-95C0-446D-ACB1-F8105B123FBF}" presName="composite2" presStyleCnt="0"/>
      <dgm:spPr/>
    </dgm:pt>
    <dgm:pt modelId="{E0284AFA-B7DF-48F3-ACE1-E2404E6BA777}" type="pres">
      <dgm:prSet presAssocID="{4A637BB3-95C0-446D-ACB1-F8105B123FBF}" presName="background2" presStyleLbl="node2" presStyleIdx="0" presStyleCnt="2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619EC845-F8EB-4C9C-AD56-2ADFEDD283A3}" type="pres">
      <dgm:prSet presAssocID="{4A637BB3-95C0-446D-ACB1-F8105B123FB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B62AD9-DB0D-49CE-8B28-F2ECB87D75C8}" type="pres">
      <dgm:prSet presAssocID="{4A637BB3-95C0-446D-ACB1-F8105B123FBF}" presName="hierChild3" presStyleCnt="0"/>
      <dgm:spPr/>
    </dgm:pt>
    <dgm:pt modelId="{5B0D7F29-3C9F-4C03-92D4-1D4684861D2A}" type="pres">
      <dgm:prSet presAssocID="{EA6C056E-DD99-40A9-837E-A1463E57A921}" presName="Name17" presStyleLbl="parChTrans1D3" presStyleIdx="0" presStyleCnt="6"/>
      <dgm:spPr/>
      <dgm:t>
        <a:bodyPr/>
        <a:lstStyle/>
        <a:p>
          <a:endParaRPr lang="en-US"/>
        </a:p>
      </dgm:t>
    </dgm:pt>
    <dgm:pt modelId="{F3E4BD9B-32B6-4E71-B0CB-0E7C243ACB8D}" type="pres">
      <dgm:prSet presAssocID="{80174936-509E-47B5-B8F8-2A083FA50869}" presName="hierRoot3" presStyleCnt="0"/>
      <dgm:spPr/>
    </dgm:pt>
    <dgm:pt modelId="{2857432A-AA9A-40E9-B0DE-955B3548A142}" type="pres">
      <dgm:prSet presAssocID="{80174936-509E-47B5-B8F8-2A083FA50869}" presName="composite3" presStyleCnt="0"/>
      <dgm:spPr/>
    </dgm:pt>
    <dgm:pt modelId="{8CC7DEBB-2AB3-4DE9-9F80-0D93AB17060E}" type="pres">
      <dgm:prSet presAssocID="{80174936-509E-47B5-B8F8-2A083FA50869}" presName="background3" presStyleLbl="node3" presStyleIdx="0" presStyleCnt="6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519138FA-4241-42C6-9889-B7DCD7D3F856}" type="pres">
      <dgm:prSet presAssocID="{80174936-509E-47B5-B8F8-2A083FA50869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29121-A75A-4B65-8A47-E5E8B21883C5}" type="pres">
      <dgm:prSet presAssocID="{80174936-509E-47B5-B8F8-2A083FA50869}" presName="hierChild4" presStyleCnt="0"/>
      <dgm:spPr/>
    </dgm:pt>
    <dgm:pt modelId="{59EF0D10-01F0-4C8D-81AC-4305FFD9E81B}" type="pres">
      <dgm:prSet presAssocID="{7C63716A-CB72-42F1-8CA5-85D95A2F04F8}" presName="Name17" presStyleLbl="parChTrans1D3" presStyleIdx="1" presStyleCnt="6"/>
      <dgm:spPr/>
      <dgm:t>
        <a:bodyPr/>
        <a:lstStyle/>
        <a:p>
          <a:endParaRPr lang="en-US"/>
        </a:p>
      </dgm:t>
    </dgm:pt>
    <dgm:pt modelId="{40CD8275-9B2C-4E83-AAD4-CC85FDFA6B1F}" type="pres">
      <dgm:prSet presAssocID="{380DB54C-9089-4970-A88C-090F17A7F663}" presName="hierRoot3" presStyleCnt="0"/>
      <dgm:spPr/>
    </dgm:pt>
    <dgm:pt modelId="{1BEA93C3-6306-49ED-AC71-E041FA002F6A}" type="pres">
      <dgm:prSet presAssocID="{380DB54C-9089-4970-A88C-090F17A7F663}" presName="composite3" presStyleCnt="0"/>
      <dgm:spPr/>
    </dgm:pt>
    <dgm:pt modelId="{C6DC5A0F-D25D-430E-AA87-79E8BF3145D5}" type="pres">
      <dgm:prSet presAssocID="{380DB54C-9089-4970-A88C-090F17A7F663}" presName="background3" presStyleLbl="node3" presStyleIdx="1" presStyleCnt="6"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031ECA5E-DD1D-49A8-8DF7-837D069DA968}" type="pres">
      <dgm:prSet presAssocID="{380DB54C-9089-4970-A88C-090F17A7F663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DD2192-470D-41B6-89D8-9089E7D45805}" type="pres">
      <dgm:prSet presAssocID="{380DB54C-9089-4970-A88C-090F17A7F663}" presName="hierChild4" presStyleCnt="0"/>
      <dgm:spPr/>
    </dgm:pt>
    <dgm:pt modelId="{CD0D4582-E5AE-4F20-B0BE-6AB3F8E76F2F}" type="pres">
      <dgm:prSet presAssocID="{B479C36A-9D00-4ED2-9600-3FBCB087FD38}" presName="Name17" presStyleLbl="parChTrans1D3" presStyleIdx="2" presStyleCnt="6"/>
      <dgm:spPr/>
      <dgm:t>
        <a:bodyPr/>
        <a:lstStyle/>
        <a:p>
          <a:endParaRPr lang="en-US"/>
        </a:p>
      </dgm:t>
    </dgm:pt>
    <dgm:pt modelId="{8FB36414-89B1-4014-90C9-EF71B50B3B59}" type="pres">
      <dgm:prSet presAssocID="{F4D2332D-8BF4-4F67-8EE2-938AC9278DFF}" presName="hierRoot3" presStyleCnt="0"/>
      <dgm:spPr/>
    </dgm:pt>
    <dgm:pt modelId="{2B070A3A-283B-4A4C-903F-663C79DFE31A}" type="pres">
      <dgm:prSet presAssocID="{F4D2332D-8BF4-4F67-8EE2-938AC9278DFF}" presName="composite3" presStyleCnt="0"/>
      <dgm:spPr/>
    </dgm:pt>
    <dgm:pt modelId="{93F8BD2E-6063-4633-A2DF-D8D81D8EA076}" type="pres">
      <dgm:prSet presAssocID="{F4D2332D-8BF4-4F67-8EE2-938AC9278DFF}" presName="background3" presStyleLbl="node3" presStyleIdx="2" presStyleCnt="6"/>
      <dgm:spPr>
        <a:solidFill>
          <a:schemeClr val="bg2">
            <a:lumMod val="25000"/>
          </a:schemeClr>
        </a:solidFill>
      </dgm:spPr>
      <dgm:t>
        <a:bodyPr/>
        <a:lstStyle/>
        <a:p>
          <a:endParaRPr lang="en-US"/>
        </a:p>
      </dgm:t>
    </dgm:pt>
    <dgm:pt modelId="{4F7CFEE8-0DDA-42D9-8ADD-3785FF07F4A6}" type="pres">
      <dgm:prSet presAssocID="{F4D2332D-8BF4-4F67-8EE2-938AC9278DFF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B93F2F-760A-4236-B8CE-DBDB2332C632}" type="pres">
      <dgm:prSet presAssocID="{F4D2332D-8BF4-4F67-8EE2-938AC9278DFF}" presName="hierChild4" presStyleCnt="0"/>
      <dgm:spPr/>
    </dgm:pt>
    <dgm:pt modelId="{2C8AEDEA-F7D1-47F6-973C-E4B08AEEA85B}" type="pres">
      <dgm:prSet presAssocID="{359200C0-5282-47E5-868F-8C9E0BCA211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AE3DD57-4284-4F86-8108-375A6438AA3C}" type="pres">
      <dgm:prSet presAssocID="{C93FB4DC-3EB8-4EAC-A7C1-A12DD8C4A2C7}" presName="hierRoot2" presStyleCnt="0"/>
      <dgm:spPr/>
    </dgm:pt>
    <dgm:pt modelId="{0FF20156-111F-4504-8507-62EF04E2D1AE}" type="pres">
      <dgm:prSet presAssocID="{C93FB4DC-3EB8-4EAC-A7C1-A12DD8C4A2C7}" presName="composite2" presStyleCnt="0"/>
      <dgm:spPr/>
    </dgm:pt>
    <dgm:pt modelId="{48115212-E4BF-4F65-B664-7C8A95D3D71C}" type="pres">
      <dgm:prSet presAssocID="{C93FB4DC-3EB8-4EAC-A7C1-A12DD8C4A2C7}" presName="background2" presStyleLbl="node2" presStyleIdx="1" presStyleCnt="2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3EFC1EE9-80DD-4DB6-9E5C-CD1F9786E1BF}" type="pres">
      <dgm:prSet presAssocID="{C93FB4DC-3EB8-4EAC-A7C1-A12DD8C4A2C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B8AA8E-8E69-4AB6-A5CD-5033F88D90FD}" type="pres">
      <dgm:prSet presAssocID="{C93FB4DC-3EB8-4EAC-A7C1-A12DD8C4A2C7}" presName="hierChild3" presStyleCnt="0"/>
      <dgm:spPr/>
    </dgm:pt>
    <dgm:pt modelId="{05A8F83B-E0C1-4DB4-878A-1DFF432DC87F}" type="pres">
      <dgm:prSet presAssocID="{B437FD5D-5601-45F1-A310-D569570F7977}" presName="Name17" presStyleLbl="parChTrans1D3" presStyleIdx="3" presStyleCnt="6"/>
      <dgm:spPr/>
      <dgm:t>
        <a:bodyPr/>
        <a:lstStyle/>
        <a:p>
          <a:endParaRPr lang="en-US"/>
        </a:p>
      </dgm:t>
    </dgm:pt>
    <dgm:pt modelId="{C06F3806-9296-4A3D-B83D-77400D002AFD}" type="pres">
      <dgm:prSet presAssocID="{BBD8B68F-5720-490C-AF93-3A1E7C8B86A4}" presName="hierRoot3" presStyleCnt="0"/>
      <dgm:spPr/>
    </dgm:pt>
    <dgm:pt modelId="{1756F126-A01A-4BBE-961A-1774C28B02EC}" type="pres">
      <dgm:prSet presAssocID="{BBD8B68F-5720-490C-AF93-3A1E7C8B86A4}" presName="composite3" presStyleCnt="0"/>
      <dgm:spPr/>
    </dgm:pt>
    <dgm:pt modelId="{1F0B6629-C169-4726-9815-7F74D2C9E377}" type="pres">
      <dgm:prSet presAssocID="{BBD8B68F-5720-490C-AF93-3A1E7C8B86A4}" presName="background3" presStyleLbl="node3" presStyleIdx="3" presStyleCnt="6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F5FF054E-80BC-4EEE-B94E-51E93E6E22B2}" type="pres">
      <dgm:prSet presAssocID="{BBD8B68F-5720-490C-AF93-3A1E7C8B86A4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5E908E-1946-4C4A-B6DC-98407B2AECB3}" type="pres">
      <dgm:prSet presAssocID="{BBD8B68F-5720-490C-AF93-3A1E7C8B86A4}" presName="hierChild4" presStyleCnt="0"/>
      <dgm:spPr/>
    </dgm:pt>
    <dgm:pt modelId="{3E38C568-678E-44EC-8952-D511810C2C1E}" type="pres">
      <dgm:prSet presAssocID="{49473E21-A249-4FE3-89D9-84268A52F309}" presName="Name17" presStyleLbl="parChTrans1D3" presStyleIdx="4" presStyleCnt="6"/>
      <dgm:spPr/>
      <dgm:t>
        <a:bodyPr/>
        <a:lstStyle/>
        <a:p>
          <a:endParaRPr lang="en-US"/>
        </a:p>
      </dgm:t>
    </dgm:pt>
    <dgm:pt modelId="{5665B10D-7C4A-4123-BEEC-BA6C20D41489}" type="pres">
      <dgm:prSet presAssocID="{50353E35-A603-489C-875F-A527F9E92A32}" presName="hierRoot3" presStyleCnt="0"/>
      <dgm:spPr/>
    </dgm:pt>
    <dgm:pt modelId="{EF68E851-F37A-4A83-A23A-6A141FF4F655}" type="pres">
      <dgm:prSet presAssocID="{50353E35-A603-489C-875F-A527F9E92A32}" presName="composite3" presStyleCnt="0"/>
      <dgm:spPr/>
    </dgm:pt>
    <dgm:pt modelId="{39E26FDB-D9E2-4027-B3E6-9DEE5966AFC8}" type="pres">
      <dgm:prSet presAssocID="{50353E35-A603-489C-875F-A527F9E92A32}" presName="background3" presStyleLbl="node3" presStyleIdx="4" presStyleCnt="6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6729601D-1C9A-4819-B5F4-C77CC194ABE7}" type="pres">
      <dgm:prSet presAssocID="{50353E35-A603-489C-875F-A527F9E92A3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3EFFF9-8E8C-4575-AB83-8CC0606DDC26}" type="pres">
      <dgm:prSet presAssocID="{50353E35-A603-489C-875F-A527F9E92A32}" presName="hierChild4" presStyleCnt="0"/>
      <dgm:spPr/>
    </dgm:pt>
    <dgm:pt modelId="{60E1664C-5BD5-4F23-A699-CD1A1B5DD05A}" type="pres">
      <dgm:prSet presAssocID="{FC7A5F02-575F-48D6-8895-7F3BC822A4C0}" presName="Name17" presStyleLbl="parChTrans1D3" presStyleIdx="5" presStyleCnt="6"/>
      <dgm:spPr/>
      <dgm:t>
        <a:bodyPr/>
        <a:lstStyle/>
        <a:p>
          <a:endParaRPr lang="en-US"/>
        </a:p>
      </dgm:t>
    </dgm:pt>
    <dgm:pt modelId="{060B9D92-ABCE-4D21-B234-22FE1EC7DE25}" type="pres">
      <dgm:prSet presAssocID="{746EC5F1-25E7-46D5-8137-38F657F40DA2}" presName="hierRoot3" presStyleCnt="0"/>
      <dgm:spPr/>
    </dgm:pt>
    <dgm:pt modelId="{237AF22E-992F-4801-90CF-F3A757257818}" type="pres">
      <dgm:prSet presAssocID="{746EC5F1-25E7-46D5-8137-38F657F40DA2}" presName="composite3" presStyleCnt="0"/>
      <dgm:spPr/>
    </dgm:pt>
    <dgm:pt modelId="{E8C31F57-5EC2-4147-8AEA-0EE847D4676C}" type="pres">
      <dgm:prSet presAssocID="{746EC5F1-25E7-46D5-8137-38F657F40DA2}" presName="background3" presStyleLbl="node3" presStyleIdx="5" presStyleCnt="6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AC7F4163-1FC3-46FB-9C0D-788A56F31800}" type="pres">
      <dgm:prSet presAssocID="{746EC5F1-25E7-46D5-8137-38F657F40DA2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DF43E2-F9A7-4682-9F3C-4430AFDE40DE}" type="pres">
      <dgm:prSet presAssocID="{746EC5F1-25E7-46D5-8137-38F657F40DA2}" presName="hierChild4" presStyleCnt="0"/>
      <dgm:spPr/>
    </dgm:pt>
  </dgm:ptLst>
  <dgm:cxnLst>
    <dgm:cxn modelId="{73AED2B8-6299-49ED-95DA-E3C90D6CCDED}" srcId="{6914B9F8-8C4F-43B3-9C24-379961F57812}" destId="{4A637BB3-95C0-446D-ACB1-F8105B123FBF}" srcOrd="0" destOrd="0" parTransId="{C06A3783-C9F0-47EA-9A4E-73D9A8DCBAAF}" sibTransId="{8D179831-FEFD-4705-A344-974A4A53D8C9}"/>
    <dgm:cxn modelId="{A72E0859-B47D-49F3-A591-066A82A535BE}" type="presOf" srcId="{B437FD5D-5601-45F1-A310-D569570F7977}" destId="{05A8F83B-E0C1-4DB4-878A-1DFF432DC87F}" srcOrd="0" destOrd="0" presId="urn:microsoft.com/office/officeart/2005/8/layout/hierarchy1"/>
    <dgm:cxn modelId="{9810280B-6A5B-435C-9D68-6EB452997E5D}" type="presOf" srcId="{80174936-509E-47B5-B8F8-2A083FA50869}" destId="{519138FA-4241-42C6-9889-B7DCD7D3F856}" srcOrd="0" destOrd="0" presId="urn:microsoft.com/office/officeart/2005/8/layout/hierarchy1"/>
    <dgm:cxn modelId="{96121319-77F4-44B8-B3A7-0EC05232949A}" type="presOf" srcId="{FC7A5F02-575F-48D6-8895-7F3BC822A4C0}" destId="{60E1664C-5BD5-4F23-A699-CD1A1B5DD05A}" srcOrd="0" destOrd="0" presId="urn:microsoft.com/office/officeart/2005/8/layout/hierarchy1"/>
    <dgm:cxn modelId="{B08E810E-DBE2-47A1-9577-8C9FE74A0315}" type="presOf" srcId="{6914B9F8-8C4F-43B3-9C24-379961F57812}" destId="{612B88BC-2B60-4054-9864-A8A883BC86AF}" srcOrd="0" destOrd="0" presId="urn:microsoft.com/office/officeart/2005/8/layout/hierarchy1"/>
    <dgm:cxn modelId="{6AB3CC3A-B8BA-43B6-B54E-29F0730E1C6E}" srcId="{6914B9F8-8C4F-43B3-9C24-379961F57812}" destId="{C93FB4DC-3EB8-4EAC-A7C1-A12DD8C4A2C7}" srcOrd="1" destOrd="0" parTransId="{359200C0-5282-47E5-868F-8C9E0BCA211F}" sibTransId="{0D52349B-DFCE-47D8-87E9-6F03EB8095CA}"/>
    <dgm:cxn modelId="{369CDDA4-B98C-4B59-AFC7-DA69C9BF5E4C}" type="presOf" srcId="{CD6E48D5-2470-49CD-A024-A67A01B00DE0}" destId="{00A582DE-24F4-4A2C-96F6-8B17847EEC98}" srcOrd="0" destOrd="0" presId="urn:microsoft.com/office/officeart/2005/8/layout/hierarchy1"/>
    <dgm:cxn modelId="{D5E0D80A-E4C6-4639-B1EB-93AEC663190A}" type="presOf" srcId="{C06A3783-C9F0-47EA-9A4E-73D9A8DCBAAF}" destId="{6AA0672B-7368-4FCA-ACA9-B494CC169132}" srcOrd="0" destOrd="0" presId="urn:microsoft.com/office/officeart/2005/8/layout/hierarchy1"/>
    <dgm:cxn modelId="{09770E27-4F2F-4642-BF7C-7EA159DDCB84}" type="presOf" srcId="{746EC5F1-25E7-46D5-8137-38F657F40DA2}" destId="{AC7F4163-1FC3-46FB-9C0D-788A56F31800}" srcOrd="0" destOrd="0" presId="urn:microsoft.com/office/officeart/2005/8/layout/hierarchy1"/>
    <dgm:cxn modelId="{FC1A8278-558C-45FC-91A6-A59186DE5589}" type="presOf" srcId="{359200C0-5282-47E5-868F-8C9E0BCA211F}" destId="{2C8AEDEA-F7D1-47F6-973C-E4B08AEEA85B}" srcOrd="0" destOrd="0" presId="urn:microsoft.com/office/officeart/2005/8/layout/hierarchy1"/>
    <dgm:cxn modelId="{CDCCF0C4-E5D2-44EF-95DD-FFC196EBDB4F}" type="presOf" srcId="{B479C36A-9D00-4ED2-9600-3FBCB087FD38}" destId="{CD0D4582-E5AE-4F20-B0BE-6AB3F8E76F2F}" srcOrd="0" destOrd="0" presId="urn:microsoft.com/office/officeart/2005/8/layout/hierarchy1"/>
    <dgm:cxn modelId="{7854625C-8030-47B9-A18F-942D3500D2CB}" type="presOf" srcId="{F4D2332D-8BF4-4F67-8EE2-938AC9278DFF}" destId="{4F7CFEE8-0DDA-42D9-8ADD-3785FF07F4A6}" srcOrd="0" destOrd="0" presId="urn:microsoft.com/office/officeart/2005/8/layout/hierarchy1"/>
    <dgm:cxn modelId="{FCC6831B-1F2F-421A-B434-F6A5CCDE5148}" srcId="{4A637BB3-95C0-446D-ACB1-F8105B123FBF}" destId="{80174936-509E-47B5-B8F8-2A083FA50869}" srcOrd="0" destOrd="0" parTransId="{EA6C056E-DD99-40A9-837E-A1463E57A921}" sibTransId="{8C729726-D554-41FD-AED5-5ED78DD35594}"/>
    <dgm:cxn modelId="{3FB170B5-E4B0-4910-B11A-3CA9D5AC6514}" srcId="{C93FB4DC-3EB8-4EAC-A7C1-A12DD8C4A2C7}" destId="{746EC5F1-25E7-46D5-8137-38F657F40DA2}" srcOrd="2" destOrd="0" parTransId="{FC7A5F02-575F-48D6-8895-7F3BC822A4C0}" sibTransId="{1B00BD98-AF7F-418F-938A-1054E2A12D0A}"/>
    <dgm:cxn modelId="{F091FF8F-87F7-4ACD-A73E-16E3E844A7AC}" type="presOf" srcId="{4A637BB3-95C0-446D-ACB1-F8105B123FBF}" destId="{619EC845-F8EB-4C9C-AD56-2ADFEDD283A3}" srcOrd="0" destOrd="0" presId="urn:microsoft.com/office/officeart/2005/8/layout/hierarchy1"/>
    <dgm:cxn modelId="{40D634D3-F137-4B76-A2A9-CD60926E306A}" type="presOf" srcId="{C93FB4DC-3EB8-4EAC-A7C1-A12DD8C4A2C7}" destId="{3EFC1EE9-80DD-4DB6-9E5C-CD1F9786E1BF}" srcOrd="0" destOrd="0" presId="urn:microsoft.com/office/officeart/2005/8/layout/hierarchy1"/>
    <dgm:cxn modelId="{3EA08AF6-3E7E-4741-8011-F6A419886795}" srcId="{C93FB4DC-3EB8-4EAC-A7C1-A12DD8C4A2C7}" destId="{BBD8B68F-5720-490C-AF93-3A1E7C8B86A4}" srcOrd="0" destOrd="0" parTransId="{B437FD5D-5601-45F1-A310-D569570F7977}" sibTransId="{C0D58818-91B5-4500-B030-DB95789C9F28}"/>
    <dgm:cxn modelId="{60C2876D-EBCC-4D26-92A5-274C26A212B3}" srcId="{4A637BB3-95C0-446D-ACB1-F8105B123FBF}" destId="{F4D2332D-8BF4-4F67-8EE2-938AC9278DFF}" srcOrd="2" destOrd="0" parTransId="{B479C36A-9D00-4ED2-9600-3FBCB087FD38}" sibTransId="{5F40189F-5BC1-4C8E-A252-ADDA99E8F1A4}"/>
    <dgm:cxn modelId="{ADCFB42E-65E9-4C9A-903B-9E0ABFD5167C}" type="presOf" srcId="{7C63716A-CB72-42F1-8CA5-85D95A2F04F8}" destId="{59EF0D10-01F0-4C8D-81AC-4305FFD9E81B}" srcOrd="0" destOrd="0" presId="urn:microsoft.com/office/officeart/2005/8/layout/hierarchy1"/>
    <dgm:cxn modelId="{4377361E-5225-4658-9DA2-D30EEBA35140}" srcId="{C93FB4DC-3EB8-4EAC-A7C1-A12DD8C4A2C7}" destId="{50353E35-A603-489C-875F-A527F9E92A32}" srcOrd="1" destOrd="0" parTransId="{49473E21-A249-4FE3-89D9-84268A52F309}" sibTransId="{BDAD8397-87D8-4A35-AC78-1805E1392D09}"/>
    <dgm:cxn modelId="{390D184B-36D4-4B9F-97BD-89E5A06D69B8}" srcId="{CD6E48D5-2470-49CD-A024-A67A01B00DE0}" destId="{6914B9F8-8C4F-43B3-9C24-379961F57812}" srcOrd="0" destOrd="0" parTransId="{2BF93C24-DF17-4DC7-A852-799A84E9386E}" sibTransId="{6944AF6D-5508-41E9-97E1-674CCC3CD35F}"/>
    <dgm:cxn modelId="{A922C3F9-179A-4A1D-B1F2-5C5EB9F35C40}" srcId="{4A637BB3-95C0-446D-ACB1-F8105B123FBF}" destId="{380DB54C-9089-4970-A88C-090F17A7F663}" srcOrd="1" destOrd="0" parTransId="{7C63716A-CB72-42F1-8CA5-85D95A2F04F8}" sibTransId="{1270FB16-856A-40E5-8437-DE99020E4C12}"/>
    <dgm:cxn modelId="{AD11D8BA-81C9-46E1-B611-377CD4D1E4EC}" type="presOf" srcId="{BBD8B68F-5720-490C-AF93-3A1E7C8B86A4}" destId="{F5FF054E-80BC-4EEE-B94E-51E93E6E22B2}" srcOrd="0" destOrd="0" presId="urn:microsoft.com/office/officeart/2005/8/layout/hierarchy1"/>
    <dgm:cxn modelId="{6D3948E7-9D9D-4B66-83FF-5EF70BA724AB}" type="presOf" srcId="{380DB54C-9089-4970-A88C-090F17A7F663}" destId="{031ECA5E-DD1D-49A8-8DF7-837D069DA968}" srcOrd="0" destOrd="0" presId="urn:microsoft.com/office/officeart/2005/8/layout/hierarchy1"/>
    <dgm:cxn modelId="{7F49192E-F4C9-4C57-A4FD-288ECC07313F}" type="presOf" srcId="{50353E35-A603-489C-875F-A527F9E92A32}" destId="{6729601D-1C9A-4819-B5F4-C77CC194ABE7}" srcOrd="0" destOrd="0" presId="urn:microsoft.com/office/officeart/2005/8/layout/hierarchy1"/>
    <dgm:cxn modelId="{7DAEAEB4-F62B-418E-9395-326023F572E2}" type="presOf" srcId="{49473E21-A249-4FE3-89D9-84268A52F309}" destId="{3E38C568-678E-44EC-8952-D511810C2C1E}" srcOrd="0" destOrd="0" presId="urn:microsoft.com/office/officeart/2005/8/layout/hierarchy1"/>
    <dgm:cxn modelId="{0DD88749-CAA3-40CE-9311-CA0B18608CFB}" type="presOf" srcId="{EA6C056E-DD99-40A9-837E-A1463E57A921}" destId="{5B0D7F29-3C9F-4C03-92D4-1D4684861D2A}" srcOrd="0" destOrd="0" presId="urn:microsoft.com/office/officeart/2005/8/layout/hierarchy1"/>
    <dgm:cxn modelId="{715CD0A2-44CF-4FB9-BB0F-3500D65F3F61}" type="presParOf" srcId="{00A582DE-24F4-4A2C-96F6-8B17847EEC98}" destId="{9BD6EBB2-2BF2-4954-9815-35E6D665C686}" srcOrd="0" destOrd="0" presId="urn:microsoft.com/office/officeart/2005/8/layout/hierarchy1"/>
    <dgm:cxn modelId="{37635B53-73E1-472A-86FD-5E7287DD31A2}" type="presParOf" srcId="{9BD6EBB2-2BF2-4954-9815-35E6D665C686}" destId="{22336D1E-5EAA-458B-81AD-A3757EA7A406}" srcOrd="0" destOrd="0" presId="urn:microsoft.com/office/officeart/2005/8/layout/hierarchy1"/>
    <dgm:cxn modelId="{5F4ADE07-D54F-4F1C-9092-ADA1B555662B}" type="presParOf" srcId="{22336D1E-5EAA-458B-81AD-A3757EA7A406}" destId="{263CE199-90A9-45BA-AC5A-E9E974C98152}" srcOrd="0" destOrd="0" presId="urn:microsoft.com/office/officeart/2005/8/layout/hierarchy1"/>
    <dgm:cxn modelId="{163ED312-AE1E-43B7-92EA-C6C624DAE089}" type="presParOf" srcId="{22336D1E-5EAA-458B-81AD-A3757EA7A406}" destId="{612B88BC-2B60-4054-9864-A8A883BC86AF}" srcOrd="1" destOrd="0" presId="urn:microsoft.com/office/officeart/2005/8/layout/hierarchy1"/>
    <dgm:cxn modelId="{08E55EB4-76CA-48CE-9480-533EF5C8CF81}" type="presParOf" srcId="{9BD6EBB2-2BF2-4954-9815-35E6D665C686}" destId="{77B64EFA-E25A-473A-A642-4B422B09061D}" srcOrd="1" destOrd="0" presId="urn:microsoft.com/office/officeart/2005/8/layout/hierarchy1"/>
    <dgm:cxn modelId="{2CB753CF-1C23-4931-98D4-A1B5C99DE6D3}" type="presParOf" srcId="{77B64EFA-E25A-473A-A642-4B422B09061D}" destId="{6AA0672B-7368-4FCA-ACA9-B494CC169132}" srcOrd="0" destOrd="0" presId="urn:microsoft.com/office/officeart/2005/8/layout/hierarchy1"/>
    <dgm:cxn modelId="{5A1D96C2-973A-4F00-B21E-4C622B20C3A9}" type="presParOf" srcId="{77B64EFA-E25A-473A-A642-4B422B09061D}" destId="{600BC82C-474D-4567-B29B-5465470B4FE6}" srcOrd="1" destOrd="0" presId="urn:microsoft.com/office/officeart/2005/8/layout/hierarchy1"/>
    <dgm:cxn modelId="{14B5D929-78E2-475A-A983-B803422923E8}" type="presParOf" srcId="{600BC82C-474D-4567-B29B-5465470B4FE6}" destId="{406B5F31-9315-430A-B7FC-A50C96021A93}" srcOrd="0" destOrd="0" presId="urn:microsoft.com/office/officeart/2005/8/layout/hierarchy1"/>
    <dgm:cxn modelId="{E98772EF-8C0C-467A-BE4C-B1F0CA5A478F}" type="presParOf" srcId="{406B5F31-9315-430A-B7FC-A50C96021A93}" destId="{E0284AFA-B7DF-48F3-ACE1-E2404E6BA777}" srcOrd="0" destOrd="0" presId="urn:microsoft.com/office/officeart/2005/8/layout/hierarchy1"/>
    <dgm:cxn modelId="{5E41CF1D-097F-40E8-AD24-9AE69776AFE8}" type="presParOf" srcId="{406B5F31-9315-430A-B7FC-A50C96021A93}" destId="{619EC845-F8EB-4C9C-AD56-2ADFEDD283A3}" srcOrd="1" destOrd="0" presId="urn:microsoft.com/office/officeart/2005/8/layout/hierarchy1"/>
    <dgm:cxn modelId="{01DAB98C-8ACA-4F6A-AA45-38B3D6A24F4F}" type="presParOf" srcId="{600BC82C-474D-4567-B29B-5465470B4FE6}" destId="{F1B62AD9-DB0D-49CE-8B28-F2ECB87D75C8}" srcOrd="1" destOrd="0" presId="urn:microsoft.com/office/officeart/2005/8/layout/hierarchy1"/>
    <dgm:cxn modelId="{7BD89109-916D-44C0-A11B-F69C4D8BD5E2}" type="presParOf" srcId="{F1B62AD9-DB0D-49CE-8B28-F2ECB87D75C8}" destId="{5B0D7F29-3C9F-4C03-92D4-1D4684861D2A}" srcOrd="0" destOrd="0" presId="urn:microsoft.com/office/officeart/2005/8/layout/hierarchy1"/>
    <dgm:cxn modelId="{63225DA9-B499-437F-939F-003695688D03}" type="presParOf" srcId="{F1B62AD9-DB0D-49CE-8B28-F2ECB87D75C8}" destId="{F3E4BD9B-32B6-4E71-B0CB-0E7C243ACB8D}" srcOrd="1" destOrd="0" presId="urn:microsoft.com/office/officeart/2005/8/layout/hierarchy1"/>
    <dgm:cxn modelId="{A68B8282-FFEE-4549-BA6D-721138EA5FC4}" type="presParOf" srcId="{F3E4BD9B-32B6-4E71-B0CB-0E7C243ACB8D}" destId="{2857432A-AA9A-40E9-B0DE-955B3548A142}" srcOrd="0" destOrd="0" presId="urn:microsoft.com/office/officeart/2005/8/layout/hierarchy1"/>
    <dgm:cxn modelId="{61816F74-09C3-44CD-B0D4-9165C7634622}" type="presParOf" srcId="{2857432A-AA9A-40E9-B0DE-955B3548A142}" destId="{8CC7DEBB-2AB3-4DE9-9F80-0D93AB17060E}" srcOrd="0" destOrd="0" presId="urn:microsoft.com/office/officeart/2005/8/layout/hierarchy1"/>
    <dgm:cxn modelId="{44CCCE10-AFA1-43DD-87E3-B69D6E14EE10}" type="presParOf" srcId="{2857432A-AA9A-40E9-B0DE-955B3548A142}" destId="{519138FA-4241-42C6-9889-B7DCD7D3F856}" srcOrd="1" destOrd="0" presId="urn:microsoft.com/office/officeart/2005/8/layout/hierarchy1"/>
    <dgm:cxn modelId="{CD41E40D-72C0-4D1A-B951-AED91C631E9E}" type="presParOf" srcId="{F3E4BD9B-32B6-4E71-B0CB-0E7C243ACB8D}" destId="{44329121-A75A-4B65-8A47-E5E8B21883C5}" srcOrd="1" destOrd="0" presId="urn:microsoft.com/office/officeart/2005/8/layout/hierarchy1"/>
    <dgm:cxn modelId="{F4B2ED12-8FA6-46EF-BC09-14DA449E5B33}" type="presParOf" srcId="{F1B62AD9-DB0D-49CE-8B28-F2ECB87D75C8}" destId="{59EF0D10-01F0-4C8D-81AC-4305FFD9E81B}" srcOrd="2" destOrd="0" presId="urn:microsoft.com/office/officeart/2005/8/layout/hierarchy1"/>
    <dgm:cxn modelId="{77AEFBA2-586C-489C-8B47-1CABCFEAEB3C}" type="presParOf" srcId="{F1B62AD9-DB0D-49CE-8B28-F2ECB87D75C8}" destId="{40CD8275-9B2C-4E83-AAD4-CC85FDFA6B1F}" srcOrd="3" destOrd="0" presId="urn:microsoft.com/office/officeart/2005/8/layout/hierarchy1"/>
    <dgm:cxn modelId="{67AB568D-1D05-444D-A342-808B42CE68B5}" type="presParOf" srcId="{40CD8275-9B2C-4E83-AAD4-CC85FDFA6B1F}" destId="{1BEA93C3-6306-49ED-AC71-E041FA002F6A}" srcOrd="0" destOrd="0" presId="urn:microsoft.com/office/officeart/2005/8/layout/hierarchy1"/>
    <dgm:cxn modelId="{E3E1398E-B762-489B-B7E4-2A0EE47751DB}" type="presParOf" srcId="{1BEA93C3-6306-49ED-AC71-E041FA002F6A}" destId="{C6DC5A0F-D25D-430E-AA87-79E8BF3145D5}" srcOrd="0" destOrd="0" presId="urn:microsoft.com/office/officeart/2005/8/layout/hierarchy1"/>
    <dgm:cxn modelId="{540979BF-F955-4B3D-88DB-4386E8B4CC34}" type="presParOf" srcId="{1BEA93C3-6306-49ED-AC71-E041FA002F6A}" destId="{031ECA5E-DD1D-49A8-8DF7-837D069DA968}" srcOrd="1" destOrd="0" presId="urn:microsoft.com/office/officeart/2005/8/layout/hierarchy1"/>
    <dgm:cxn modelId="{ED552925-8530-477E-8D90-28052084D243}" type="presParOf" srcId="{40CD8275-9B2C-4E83-AAD4-CC85FDFA6B1F}" destId="{81DD2192-470D-41B6-89D8-9089E7D45805}" srcOrd="1" destOrd="0" presId="urn:microsoft.com/office/officeart/2005/8/layout/hierarchy1"/>
    <dgm:cxn modelId="{119D0429-CE74-4E8E-9A7C-E6C52D15DF7F}" type="presParOf" srcId="{F1B62AD9-DB0D-49CE-8B28-F2ECB87D75C8}" destId="{CD0D4582-E5AE-4F20-B0BE-6AB3F8E76F2F}" srcOrd="4" destOrd="0" presId="urn:microsoft.com/office/officeart/2005/8/layout/hierarchy1"/>
    <dgm:cxn modelId="{C738174C-6D56-4CC1-8B2D-99EB461DED01}" type="presParOf" srcId="{F1B62AD9-DB0D-49CE-8B28-F2ECB87D75C8}" destId="{8FB36414-89B1-4014-90C9-EF71B50B3B59}" srcOrd="5" destOrd="0" presId="urn:microsoft.com/office/officeart/2005/8/layout/hierarchy1"/>
    <dgm:cxn modelId="{C4DF7E00-1B53-49D5-8702-CD01D2FC60DA}" type="presParOf" srcId="{8FB36414-89B1-4014-90C9-EF71B50B3B59}" destId="{2B070A3A-283B-4A4C-903F-663C79DFE31A}" srcOrd="0" destOrd="0" presId="urn:microsoft.com/office/officeart/2005/8/layout/hierarchy1"/>
    <dgm:cxn modelId="{EE2B6341-CF7B-4D4E-83EC-8FFC34868495}" type="presParOf" srcId="{2B070A3A-283B-4A4C-903F-663C79DFE31A}" destId="{93F8BD2E-6063-4633-A2DF-D8D81D8EA076}" srcOrd="0" destOrd="0" presId="urn:microsoft.com/office/officeart/2005/8/layout/hierarchy1"/>
    <dgm:cxn modelId="{5651C995-EEE6-4884-8C41-2F54D421E05D}" type="presParOf" srcId="{2B070A3A-283B-4A4C-903F-663C79DFE31A}" destId="{4F7CFEE8-0DDA-42D9-8ADD-3785FF07F4A6}" srcOrd="1" destOrd="0" presId="urn:microsoft.com/office/officeart/2005/8/layout/hierarchy1"/>
    <dgm:cxn modelId="{D5A9FF8A-BED9-4649-AF7A-0D4CFA523DAF}" type="presParOf" srcId="{8FB36414-89B1-4014-90C9-EF71B50B3B59}" destId="{21B93F2F-760A-4236-B8CE-DBDB2332C632}" srcOrd="1" destOrd="0" presId="urn:microsoft.com/office/officeart/2005/8/layout/hierarchy1"/>
    <dgm:cxn modelId="{3566DD00-E259-40D0-938E-A4130382AA86}" type="presParOf" srcId="{77B64EFA-E25A-473A-A642-4B422B09061D}" destId="{2C8AEDEA-F7D1-47F6-973C-E4B08AEEA85B}" srcOrd="2" destOrd="0" presId="urn:microsoft.com/office/officeart/2005/8/layout/hierarchy1"/>
    <dgm:cxn modelId="{1CE4990B-C2F3-4CD3-A6C2-0FD308B09C14}" type="presParOf" srcId="{77B64EFA-E25A-473A-A642-4B422B09061D}" destId="{7AE3DD57-4284-4F86-8108-375A6438AA3C}" srcOrd="3" destOrd="0" presId="urn:microsoft.com/office/officeart/2005/8/layout/hierarchy1"/>
    <dgm:cxn modelId="{D1F89680-F7FB-459A-BCD2-CAD8B3F47064}" type="presParOf" srcId="{7AE3DD57-4284-4F86-8108-375A6438AA3C}" destId="{0FF20156-111F-4504-8507-62EF04E2D1AE}" srcOrd="0" destOrd="0" presId="urn:microsoft.com/office/officeart/2005/8/layout/hierarchy1"/>
    <dgm:cxn modelId="{ECA75564-EEF4-4AD2-9934-B6EF9C5FC2AF}" type="presParOf" srcId="{0FF20156-111F-4504-8507-62EF04E2D1AE}" destId="{48115212-E4BF-4F65-B664-7C8A95D3D71C}" srcOrd="0" destOrd="0" presId="urn:microsoft.com/office/officeart/2005/8/layout/hierarchy1"/>
    <dgm:cxn modelId="{8B563A58-144A-4805-B5E3-05B09430DE4C}" type="presParOf" srcId="{0FF20156-111F-4504-8507-62EF04E2D1AE}" destId="{3EFC1EE9-80DD-4DB6-9E5C-CD1F9786E1BF}" srcOrd="1" destOrd="0" presId="urn:microsoft.com/office/officeart/2005/8/layout/hierarchy1"/>
    <dgm:cxn modelId="{389866B9-F2C1-4B02-BD50-86C83DC8CC0C}" type="presParOf" srcId="{7AE3DD57-4284-4F86-8108-375A6438AA3C}" destId="{C2B8AA8E-8E69-4AB6-A5CD-5033F88D90FD}" srcOrd="1" destOrd="0" presId="urn:microsoft.com/office/officeart/2005/8/layout/hierarchy1"/>
    <dgm:cxn modelId="{364109B5-39ED-42DF-8678-04753AB9BD00}" type="presParOf" srcId="{C2B8AA8E-8E69-4AB6-A5CD-5033F88D90FD}" destId="{05A8F83B-E0C1-4DB4-878A-1DFF432DC87F}" srcOrd="0" destOrd="0" presId="urn:microsoft.com/office/officeart/2005/8/layout/hierarchy1"/>
    <dgm:cxn modelId="{C68DAC6A-4B60-4E71-B199-766E9BE556C0}" type="presParOf" srcId="{C2B8AA8E-8E69-4AB6-A5CD-5033F88D90FD}" destId="{C06F3806-9296-4A3D-B83D-77400D002AFD}" srcOrd="1" destOrd="0" presId="urn:microsoft.com/office/officeart/2005/8/layout/hierarchy1"/>
    <dgm:cxn modelId="{70BB6447-E0F7-4487-8331-137B24700A80}" type="presParOf" srcId="{C06F3806-9296-4A3D-B83D-77400D002AFD}" destId="{1756F126-A01A-4BBE-961A-1774C28B02EC}" srcOrd="0" destOrd="0" presId="urn:microsoft.com/office/officeart/2005/8/layout/hierarchy1"/>
    <dgm:cxn modelId="{EF7B7C1F-C15D-490C-B9A0-9A07D679AA07}" type="presParOf" srcId="{1756F126-A01A-4BBE-961A-1774C28B02EC}" destId="{1F0B6629-C169-4726-9815-7F74D2C9E377}" srcOrd="0" destOrd="0" presId="urn:microsoft.com/office/officeart/2005/8/layout/hierarchy1"/>
    <dgm:cxn modelId="{431E016D-ADCC-4A96-8D17-4F2599F7B750}" type="presParOf" srcId="{1756F126-A01A-4BBE-961A-1774C28B02EC}" destId="{F5FF054E-80BC-4EEE-B94E-51E93E6E22B2}" srcOrd="1" destOrd="0" presId="urn:microsoft.com/office/officeart/2005/8/layout/hierarchy1"/>
    <dgm:cxn modelId="{3B39F7F3-2B4B-4472-BC54-AC89C69353A3}" type="presParOf" srcId="{C06F3806-9296-4A3D-B83D-77400D002AFD}" destId="{3A5E908E-1946-4C4A-B6DC-98407B2AECB3}" srcOrd="1" destOrd="0" presId="urn:microsoft.com/office/officeart/2005/8/layout/hierarchy1"/>
    <dgm:cxn modelId="{5445B3A8-9C83-44E6-A31C-9D67E48B68C2}" type="presParOf" srcId="{C2B8AA8E-8E69-4AB6-A5CD-5033F88D90FD}" destId="{3E38C568-678E-44EC-8952-D511810C2C1E}" srcOrd="2" destOrd="0" presId="urn:microsoft.com/office/officeart/2005/8/layout/hierarchy1"/>
    <dgm:cxn modelId="{DED9B4AF-7F8F-449B-A951-D6210645887D}" type="presParOf" srcId="{C2B8AA8E-8E69-4AB6-A5CD-5033F88D90FD}" destId="{5665B10D-7C4A-4123-BEEC-BA6C20D41489}" srcOrd="3" destOrd="0" presId="urn:microsoft.com/office/officeart/2005/8/layout/hierarchy1"/>
    <dgm:cxn modelId="{0C69C6EA-E95A-4732-9A19-697D41C25579}" type="presParOf" srcId="{5665B10D-7C4A-4123-BEEC-BA6C20D41489}" destId="{EF68E851-F37A-4A83-A23A-6A141FF4F655}" srcOrd="0" destOrd="0" presId="urn:microsoft.com/office/officeart/2005/8/layout/hierarchy1"/>
    <dgm:cxn modelId="{38634BFF-96FF-4137-B937-1B4D886211C9}" type="presParOf" srcId="{EF68E851-F37A-4A83-A23A-6A141FF4F655}" destId="{39E26FDB-D9E2-4027-B3E6-9DEE5966AFC8}" srcOrd="0" destOrd="0" presId="urn:microsoft.com/office/officeart/2005/8/layout/hierarchy1"/>
    <dgm:cxn modelId="{55E9F923-DCE9-4E25-A552-F243BAE1E50B}" type="presParOf" srcId="{EF68E851-F37A-4A83-A23A-6A141FF4F655}" destId="{6729601D-1C9A-4819-B5F4-C77CC194ABE7}" srcOrd="1" destOrd="0" presId="urn:microsoft.com/office/officeart/2005/8/layout/hierarchy1"/>
    <dgm:cxn modelId="{52C59D41-B626-4DB5-BDBB-DBA2500DA8EC}" type="presParOf" srcId="{5665B10D-7C4A-4123-BEEC-BA6C20D41489}" destId="{FD3EFFF9-8E8C-4575-AB83-8CC0606DDC26}" srcOrd="1" destOrd="0" presId="urn:microsoft.com/office/officeart/2005/8/layout/hierarchy1"/>
    <dgm:cxn modelId="{683E1D3C-9E52-4674-A127-39BBE13FFA7B}" type="presParOf" srcId="{C2B8AA8E-8E69-4AB6-A5CD-5033F88D90FD}" destId="{60E1664C-5BD5-4F23-A699-CD1A1B5DD05A}" srcOrd="4" destOrd="0" presId="urn:microsoft.com/office/officeart/2005/8/layout/hierarchy1"/>
    <dgm:cxn modelId="{53A19A71-C236-419D-9571-8BD6BF259DA0}" type="presParOf" srcId="{C2B8AA8E-8E69-4AB6-A5CD-5033F88D90FD}" destId="{060B9D92-ABCE-4D21-B234-22FE1EC7DE25}" srcOrd="5" destOrd="0" presId="urn:microsoft.com/office/officeart/2005/8/layout/hierarchy1"/>
    <dgm:cxn modelId="{241FECE4-F8D5-4462-80FA-D53197BD15F9}" type="presParOf" srcId="{060B9D92-ABCE-4D21-B234-22FE1EC7DE25}" destId="{237AF22E-992F-4801-90CF-F3A757257818}" srcOrd="0" destOrd="0" presId="urn:microsoft.com/office/officeart/2005/8/layout/hierarchy1"/>
    <dgm:cxn modelId="{0CC54E53-473E-4D69-9102-A3592F36A07E}" type="presParOf" srcId="{237AF22E-992F-4801-90CF-F3A757257818}" destId="{E8C31F57-5EC2-4147-8AEA-0EE847D4676C}" srcOrd="0" destOrd="0" presId="urn:microsoft.com/office/officeart/2005/8/layout/hierarchy1"/>
    <dgm:cxn modelId="{EB0B2F5C-2144-4339-BC1F-38A1056744E5}" type="presParOf" srcId="{237AF22E-992F-4801-90CF-F3A757257818}" destId="{AC7F4163-1FC3-46FB-9C0D-788A56F31800}" srcOrd="1" destOrd="0" presId="urn:microsoft.com/office/officeart/2005/8/layout/hierarchy1"/>
    <dgm:cxn modelId="{10137FB3-3744-4AD9-AD5D-FA222EB23EE9}" type="presParOf" srcId="{060B9D92-ABCE-4D21-B234-22FE1EC7DE25}" destId="{60DF43E2-F9A7-4682-9F3C-4430AFDE40DE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664C-5BD5-4F23-A699-CD1A1B5DD05A}">
      <dsp:nvSpPr>
        <dsp:cNvPr id="0" name=""/>
        <dsp:cNvSpPr/>
      </dsp:nvSpPr>
      <dsp:spPr>
        <a:xfrm>
          <a:off x="6473449" y="3746947"/>
          <a:ext cx="1467964" cy="349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043"/>
              </a:lnTo>
              <a:lnTo>
                <a:pt x="1467964" y="238043"/>
              </a:lnTo>
              <a:lnTo>
                <a:pt x="1467964" y="3493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8C568-678E-44EC-8952-D511810C2C1E}">
      <dsp:nvSpPr>
        <dsp:cNvPr id="0" name=""/>
        <dsp:cNvSpPr/>
      </dsp:nvSpPr>
      <dsp:spPr>
        <a:xfrm>
          <a:off x="6427729" y="3746947"/>
          <a:ext cx="91440" cy="3493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3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8F83B-E0C1-4DB4-878A-1DFF432DC87F}">
      <dsp:nvSpPr>
        <dsp:cNvPr id="0" name=""/>
        <dsp:cNvSpPr/>
      </dsp:nvSpPr>
      <dsp:spPr>
        <a:xfrm>
          <a:off x="5005484" y="3746947"/>
          <a:ext cx="1467964" cy="349308"/>
        </a:xfrm>
        <a:custGeom>
          <a:avLst/>
          <a:gdLst/>
          <a:ahLst/>
          <a:cxnLst/>
          <a:rect l="0" t="0" r="0" b="0"/>
          <a:pathLst>
            <a:path>
              <a:moveTo>
                <a:pt x="1467964" y="0"/>
              </a:moveTo>
              <a:lnTo>
                <a:pt x="1467964" y="238043"/>
              </a:lnTo>
              <a:lnTo>
                <a:pt x="0" y="238043"/>
              </a:lnTo>
              <a:lnTo>
                <a:pt x="0" y="3493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AEDEA-F7D1-47F6-973C-E4B08AEEA85B}">
      <dsp:nvSpPr>
        <dsp:cNvPr id="0" name=""/>
        <dsp:cNvSpPr/>
      </dsp:nvSpPr>
      <dsp:spPr>
        <a:xfrm>
          <a:off x="4283500" y="2508101"/>
          <a:ext cx="2189948" cy="476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07"/>
              </a:lnTo>
              <a:lnTo>
                <a:pt x="2189948" y="364907"/>
              </a:lnTo>
              <a:lnTo>
                <a:pt x="2189948" y="476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D4582-E5AE-4F20-B0BE-6AB3F8E76F2F}">
      <dsp:nvSpPr>
        <dsp:cNvPr id="0" name=""/>
        <dsp:cNvSpPr/>
      </dsp:nvSpPr>
      <dsp:spPr>
        <a:xfrm>
          <a:off x="2069555" y="3746947"/>
          <a:ext cx="1467964" cy="349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043"/>
              </a:lnTo>
              <a:lnTo>
                <a:pt x="1467964" y="238043"/>
              </a:lnTo>
              <a:lnTo>
                <a:pt x="1467964" y="3493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F0D10-01F0-4C8D-81AC-4305FFD9E81B}">
      <dsp:nvSpPr>
        <dsp:cNvPr id="0" name=""/>
        <dsp:cNvSpPr/>
      </dsp:nvSpPr>
      <dsp:spPr>
        <a:xfrm>
          <a:off x="2023835" y="3746947"/>
          <a:ext cx="91440" cy="3493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3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D7F29-3C9F-4C03-92D4-1D4684861D2A}">
      <dsp:nvSpPr>
        <dsp:cNvPr id="0" name=""/>
        <dsp:cNvSpPr/>
      </dsp:nvSpPr>
      <dsp:spPr>
        <a:xfrm>
          <a:off x="601590" y="3746947"/>
          <a:ext cx="1467964" cy="349308"/>
        </a:xfrm>
        <a:custGeom>
          <a:avLst/>
          <a:gdLst/>
          <a:ahLst/>
          <a:cxnLst/>
          <a:rect l="0" t="0" r="0" b="0"/>
          <a:pathLst>
            <a:path>
              <a:moveTo>
                <a:pt x="1467964" y="0"/>
              </a:moveTo>
              <a:lnTo>
                <a:pt x="1467964" y="238043"/>
              </a:lnTo>
              <a:lnTo>
                <a:pt x="0" y="238043"/>
              </a:lnTo>
              <a:lnTo>
                <a:pt x="0" y="3493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0672B-7368-4FCA-ACA9-B494CC169132}">
      <dsp:nvSpPr>
        <dsp:cNvPr id="0" name=""/>
        <dsp:cNvSpPr/>
      </dsp:nvSpPr>
      <dsp:spPr>
        <a:xfrm>
          <a:off x="2069555" y="2508101"/>
          <a:ext cx="2213945" cy="476172"/>
        </a:xfrm>
        <a:custGeom>
          <a:avLst/>
          <a:gdLst/>
          <a:ahLst/>
          <a:cxnLst/>
          <a:rect l="0" t="0" r="0" b="0"/>
          <a:pathLst>
            <a:path>
              <a:moveTo>
                <a:pt x="2213945" y="0"/>
              </a:moveTo>
              <a:lnTo>
                <a:pt x="2213945" y="364907"/>
              </a:lnTo>
              <a:lnTo>
                <a:pt x="0" y="364907"/>
              </a:lnTo>
              <a:lnTo>
                <a:pt x="0" y="476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CE199-90A9-45BA-AC5A-E9E974C98152}">
      <dsp:nvSpPr>
        <dsp:cNvPr id="0" name=""/>
        <dsp:cNvSpPr/>
      </dsp:nvSpPr>
      <dsp:spPr>
        <a:xfrm>
          <a:off x="3682969" y="1745426"/>
          <a:ext cx="1201062" cy="762674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B88BC-2B60-4054-9864-A8A883BC86AF}">
      <dsp:nvSpPr>
        <dsp:cNvPr id="0" name=""/>
        <dsp:cNvSpPr/>
      </dsp:nvSpPr>
      <dsp:spPr>
        <a:xfrm>
          <a:off x="3816421" y="1872205"/>
          <a:ext cx="1201062" cy="762674"/>
        </a:xfrm>
        <a:prstGeom prst="roundRect">
          <a:avLst>
            <a:gd name="adj" fmla="val 10000"/>
          </a:avLst>
        </a:prstGeom>
        <a:solidFill>
          <a:schemeClr val="tx1">
            <a:lumMod val="95000"/>
            <a:lumOff val="5000"/>
            <a:alpha val="9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أركان الصوم</a:t>
          </a:r>
          <a:endParaRPr lang="en-US" sz="17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838759" y="1894543"/>
        <a:ext cx="1156386" cy="717998"/>
      </dsp:txXfrm>
    </dsp:sp>
    <dsp:sp modelId="{E0284AFA-B7DF-48F3-ACE1-E2404E6BA777}">
      <dsp:nvSpPr>
        <dsp:cNvPr id="0" name=""/>
        <dsp:cNvSpPr/>
      </dsp:nvSpPr>
      <dsp:spPr>
        <a:xfrm>
          <a:off x="1469023" y="2984273"/>
          <a:ext cx="1201062" cy="76267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EC845-F8EB-4C9C-AD56-2ADFEDD283A3}">
      <dsp:nvSpPr>
        <dsp:cNvPr id="0" name=""/>
        <dsp:cNvSpPr/>
      </dsp:nvSpPr>
      <dsp:spPr>
        <a:xfrm>
          <a:off x="1602475" y="3111052"/>
          <a:ext cx="1201062" cy="76267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الإمساك عن المفطرات</a:t>
          </a:r>
          <a:endParaRPr lang="en-US" sz="1700" kern="1200" dirty="0"/>
        </a:p>
      </dsp:txBody>
      <dsp:txXfrm>
        <a:off x="1624813" y="3133390"/>
        <a:ext cx="1156386" cy="717998"/>
      </dsp:txXfrm>
    </dsp:sp>
    <dsp:sp modelId="{8CC7DEBB-2AB3-4DE9-9F80-0D93AB17060E}">
      <dsp:nvSpPr>
        <dsp:cNvPr id="0" name=""/>
        <dsp:cNvSpPr/>
      </dsp:nvSpPr>
      <dsp:spPr>
        <a:xfrm>
          <a:off x="1059" y="4096256"/>
          <a:ext cx="1201062" cy="76267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138FA-4241-42C6-9889-B7DCD7D3F856}">
      <dsp:nvSpPr>
        <dsp:cNvPr id="0" name=""/>
        <dsp:cNvSpPr/>
      </dsp:nvSpPr>
      <dsp:spPr>
        <a:xfrm>
          <a:off x="134510" y="4223035"/>
          <a:ext cx="1201062" cy="76267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القيء المتعمد فيه</a:t>
          </a:r>
          <a:endParaRPr lang="en-US" sz="1700" kern="1200" dirty="0"/>
        </a:p>
      </dsp:txBody>
      <dsp:txXfrm>
        <a:off x="156848" y="4245373"/>
        <a:ext cx="1156386" cy="717998"/>
      </dsp:txXfrm>
    </dsp:sp>
    <dsp:sp modelId="{C6DC5A0F-D25D-430E-AA87-79E8BF3145D5}">
      <dsp:nvSpPr>
        <dsp:cNvPr id="0" name=""/>
        <dsp:cNvSpPr/>
      </dsp:nvSpPr>
      <dsp:spPr>
        <a:xfrm>
          <a:off x="1469023" y="4096256"/>
          <a:ext cx="1201062" cy="762674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ECA5E-DD1D-49A8-8DF7-837D069DA968}">
      <dsp:nvSpPr>
        <dsp:cNvPr id="0" name=""/>
        <dsp:cNvSpPr/>
      </dsp:nvSpPr>
      <dsp:spPr>
        <a:xfrm>
          <a:off x="1602475" y="4223035"/>
          <a:ext cx="1201062" cy="762674"/>
        </a:xfrm>
        <a:prstGeom prst="roundRect">
          <a:avLst>
            <a:gd name="adj" fmla="val 10000"/>
          </a:avLst>
        </a:prstGeom>
        <a:solidFill>
          <a:schemeClr val="accent5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دخول عين من منفذ مفتوح</a:t>
          </a:r>
          <a:endParaRPr lang="en-US" sz="1700" kern="1200" dirty="0"/>
        </a:p>
      </dsp:txBody>
      <dsp:txXfrm>
        <a:off x="1624813" y="4245373"/>
        <a:ext cx="1156386" cy="717998"/>
      </dsp:txXfrm>
    </dsp:sp>
    <dsp:sp modelId="{93F8BD2E-6063-4633-A2DF-D8D81D8EA076}">
      <dsp:nvSpPr>
        <dsp:cNvPr id="0" name=""/>
        <dsp:cNvSpPr/>
      </dsp:nvSpPr>
      <dsp:spPr>
        <a:xfrm>
          <a:off x="2936988" y="4096256"/>
          <a:ext cx="1201062" cy="762674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CFEE8-0DDA-42D9-8ADD-3785FF07F4A6}">
      <dsp:nvSpPr>
        <dsp:cNvPr id="0" name=""/>
        <dsp:cNvSpPr/>
      </dsp:nvSpPr>
      <dsp:spPr>
        <a:xfrm>
          <a:off x="3070440" y="4223035"/>
          <a:ext cx="1201062" cy="762674"/>
        </a:xfrm>
        <a:prstGeom prst="roundRect">
          <a:avLst>
            <a:gd name="adj" fmla="val 10000"/>
          </a:avLst>
        </a:prstGeom>
        <a:solidFill>
          <a:schemeClr val="bg2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الطعام والشراب</a:t>
          </a:r>
          <a:endParaRPr lang="en-US" sz="1700" kern="1200" dirty="0"/>
        </a:p>
      </dsp:txBody>
      <dsp:txXfrm>
        <a:off x="3092778" y="4245373"/>
        <a:ext cx="1156386" cy="717998"/>
      </dsp:txXfrm>
    </dsp:sp>
    <dsp:sp modelId="{48115212-E4BF-4F65-B664-7C8A95D3D71C}">
      <dsp:nvSpPr>
        <dsp:cNvPr id="0" name=""/>
        <dsp:cNvSpPr/>
      </dsp:nvSpPr>
      <dsp:spPr>
        <a:xfrm>
          <a:off x="5872918" y="2984273"/>
          <a:ext cx="1201062" cy="762674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C1EE9-80DD-4DB6-9E5C-CD1F9786E1BF}">
      <dsp:nvSpPr>
        <dsp:cNvPr id="0" name=""/>
        <dsp:cNvSpPr/>
      </dsp:nvSpPr>
      <dsp:spPr>
        <a:xfrm>
          <a:off x="6006369" y="3111052"/>
          <a:ext cx="1201062" cy="76267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النيّة</a:t>
          </a:r>
          <a:endParaRPr lang="en-US" sz="1700" kern="1200" dirty="0"/>
        </a:p>
      </dsp:txBody>
      <dsp:txXfrm>
        <a:off x="6028707" y="3133390"/>
        <a:ext cx="1156386" cy="717998"/>
      </dsp:txXfrm>
    </dsp:sp>
    <dsp:sp modelId="{1F0B6629-C169-4726-9815-7F74D2C9E377}">
      <dsp:nvSpPr>
        <dsp:cNvPr id="0" name=""/>
        <dsp:cNvSpPr/>
      </dsp:nvSpPr>
      <dsp:spPr>
        <a:xfrm>
          <a:off x="4404953" y="4096256"/>
          <a:ext cx="1201062" cy="762674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F054E-80BC-4EEE-B94E-51E93E6E22B2}">
      <dsp:nvSpPr>
        <dsp:cNvPr id="0" name=""/>
        <dsp:cNvSpPr/>
      </dsp:nvSpPr>
      <dsp:spPr>
        <a:xfrm>
          <a:off x="4538405" y="4223035"/>
          <a:ext cx="1201062" cy="76267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التكرار</a:t>
          </a:r>
          <a:endParaRPr lang="en-US" sz="1700" kern="1200" dirty="0"/>
        </a:p>
      </dsp:txBody>
      <dsp:txXfrm>
        <a:off x="4560743" y="4245373"/>
        <a:ext cx="1156386" cy="717998"/>
      </dsp:txXfrm>
    </dsp:sp>
    <dsp:sp modelId="{39E26FDB-D9E2-4027-B3E6-9DEE5966AFC8}">
      <dsp:nvSpPr>
        <dsp:cNvPr id="0" name=""/>
        <dsp:cNvSpPr/>
      </dsp:nvSpPr>
      <dsp:spPr>
        <a:xfrm>
          <a:off x="5872918" y="4096256"/>
          <a:ext cx="1201062" cy="762674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9601D-1C9A-4819-B5F4-C77CC194ABE7}">
      <dsp:nvSpPr>
        <dsp:cNvPr id="0" name=""/>
        <dsp:cNvSpPr/>
      </dsp:nvSpPr>
      <dsp:spPr>
        <a:xfrm>
          <a:off x="6006369" y="4223035"/>
          <a:ext cx="1201062" cy="762674"/>
        </a:xfrm>
        <a:prstGeom prst="roundRect">
          <a:avLst>
            <a:gd name="adj" fmla="val 10000"/>
          </a:avLst>
        </a:prstGeom>
        <a:solidFill>
          <a:schemeClr val="bg1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التعيين</a:t>
          </a:r>
          <a:endParaRPr lang="en-US" sz="1700" kern="1200" dirty="0"/>
        </a:p>
      </dsp:txBody>
      <dsp:txXfrm>
        <a:off x="6028707" y="4245373"/>
        <a:ext cx="1156386" cy="717998"/>
      </dsp:txXfrm>
    </dsp:sp>
    <dsp:sp modelId="{E8C31F57-5EC2-4147-8AEA-0EE847D4676C}">
      <dsp:nvSpPr>
        <dsp:cNvPr id="0" name=""/>
        <dsp:cNvSpPr/>
      </dsp:nvSpPr>
      <dsp:spPr>
        <a:xfrm>
          <a:off x="7340883" y="4096256"/>
          <a:ext cx="1201062" cy="76267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F4163-1FC3-46FB-9C0D-788A56F31800}">
      <dsp:nvSpPr>
        <dsp:cNvPr id="0" name=""/>
        <dsp:cNvSpPr/>
      </dsp:nvSpPr>
      <dsp:spPr>
        <a:xfrm>
          <a:off x="7474334" y="4223035"/>
          <a:ext cx="1201062" cy="76267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التبييت</a:t>
          </a:r>
          <a:endParaRPr lang="en-US" sz="1700" kern="1200" dirty="0"/>
        </a:p>
      </dsp:txBody>
      <dsp:txXfrm>
        <a:off x="7496672" y="4245373"/>
        <a:ext cx="1156386" cy="717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Amar\Desktop\مشرروع تخرج\תיקיה חדשה (2)\ya_Ali_by_Fatimah_AS.jpg"/>
          <p:cNvPicPr>
            <a:picLocks noChangeAspect="1" noChangeArrowheads="1"/>
          </p:cNvPicPr>
          <p:nvPr/>
        </p:nvPicPr>
        <p:blipFill>
          <a:blip r:embed="rId2" cstate="print"/>
          <a:srcRect b="81500"/>
          <a:stretch>
            <a:fillRect/>
          </a:stretch>
        </p:blipFill>
        <p:spPr bwMode="auto">
          <a:xfrm flipH="1" flipV="1">
            <a:off x="0" y="5589240"/>
            <a:ext cx="9144000" cy="1268760"/>
          </a:xfrm>
          <a:prstGeom prst="rect">
            <a:avLst/>
          </a:prstGeom>
          <a:noFill/>
        </p:spPr>
      </p:pic>
      <p:pic>
        <p:nvPicPr>
          <p:cNvPr id="2050" name="Picture 2" descr="C:\Users\Amar\Desktop\مشرروع تخرج\תיקיה חדשה (2)\ya_Ali_by_Fatimah_AS.jpg"/>
          <p:cNvPicPr>
            <a:picLocks noChangeAspect="1" noChangeArrowheads="1"/>
          </p:cNvPicPr>
          <p:nvPr/>
        </p:nvPicPr>
        <p:blipFill>
          <a:blip r:embed="rId2" cstate="print"/>
          <a:srcRect b="81500"/>
          <a:stretch>
            <a:fillRect/>
          </a:stretch>
        </p:blipFill>
        <p:spPr bwMode="auto">
          <a:xfrm>
            <a:off x="0" y="0"/>
            <a:ext cx="9144000" cy="1268760"/>
          </a:xfrm>
          <a:prstGeom prst="rect">
            <a:avLst/>
          </a:prstGeom>
          <a:noFill/>
        </p:spPr>
      </p:pic>
      <p:graphicFrame>
        <p:nvGraphicFramePr>
          <p:cNvPr id="8" name="رسم تخطيطي 7"/>
          <p:cNvGraphicFramePr/>
          <p:nvPr>
            <p:extLst>
              <p:ext uri="{D42A27DB-BD31-4B8C-83A1-F6EECF244321}">
                <p14:modId xmlns:p14="http://schemas.microsoft.com/office/powerpoint/2010/main" val="3532123997"/>
              </p:ext>
            </p:extLst>
          </p:nvPr>
        </p:nvGraphicFramePr>
        <p:xfrm>
          <a:off x="179512" y="0"/>
          <a:ext cx="86764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شكل بيضاوي 8"/>
          <p:cNvSpPr/>
          <p:nvPr/>
        </p:nvSpPr>
        <p:spPr>
          <a:xfrm>
            <a:off x="3707904" y="476672"/>
            <a:ext cx="1152128" cy="108012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التكرار</a:t>
            </a:r>
            <a:endParaRPr lang="en-US" dirty="0"/>
          </a:p>
        </p:txBody>
      </p:sp>
      <p:sp>
        <p:nvSpPr>
          <p:cNvPr id="10" name="شكل بيضاوي 9"/>
          <p:cNvSpPr/>
          <p:nvPr/>
        </p:nvSpPr>
        <p:spPr>
          <a:xfrm>
            <a:off x="5292080" y="476672"/>
            <a:ext cx="936104" cy="86409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النيّة</a:t>
            </a:r>
            <a:endParaRPr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3779912" y="5517232"/>
            <a:ext cx="1080120" cy="10081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التبييت</a:t>
            </a:r>
            <a:endParaRPr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5292080" y="5085184"/>
            <a:ext cx="1224136" cy="122413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الطعام والشراب</a:t>
            </a:r>
            <a:endParaRPr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179512" y="332656"/>
            <a:ext cx="1512168" cy="1512168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دخول عين من منفذ مفتوح</a:t>
            </a:r>
            <a:endParaRPr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2483768" y="5157192"/>
            <a:ext cx="936104" cy="86409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التعيين</a:t>
            </a:r>
            <a:endParaRPr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7020272" y="5013176"/>
            <a:ext cx="1512168" cy="151216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mtClean="0"/>
              <a:t>الإمساك </a:t>
            </a:r>
            <a:r>
              <a:rPr lang="ar-SA" dirty="0" smtClean="0"/>
              <a:t>عن </a:t>
            </a:r>
            <a:r>
              <a:rPr lang="ar-SA" dirty="0" err="1" smtClean="0"/>
              <a:t>المفطرات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16" name="شكل بيضاوي 15"/>
          <p:cNvSpPr/>
          <p:nvPr/>
        </p:nvSpPr>
        <p:spPr>
          <a:xfrm>
            <a:off x="1907704" y="0"/>
            <a:ext cx="1440160" cy="129614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القيء المتعمد فيه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ahmad1</cp:lastModifiedBy>
  <cp:revision>8</cp:revision>
  <dcterms:created xsi:type="dcterms:W3CDTF">2013-05-02T15:27:49Z</dcterms:created>
  <dcterms:modified xsi:type="dcterms:W3CDTF">2013-05-14T16:14:59Z</dcterms:modified>
</cp:coreProperties>
</file>