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2982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76D8-AA69-48B6-B034-52E260476BB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1454-0013-4AA4-8B27-607FF75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%D8%A8%D9%86%D8%A7%D8%A1&amp;source=images&amp;cd=&amp;cad=rja&amp;docid=iEhRQzy3-oEePM&amp;tbnid=i0GPV4rMJGqrsM:&amp;ved=0CAUQjRw&amp;url=http://www.facebook.com/li2ani.ohibokom&amp;ei=qw-CUeDFKMbxsgbxs4C4BA&amp;psig=AFQjCNHmH-TbMokdWKuhVYVsVekHHOChdQ&amp;ust=13675645067932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oogle.co.il/url?sa=i&amp;rct=j&amp;q=%D8%A8%D9%86%D8%A7%D8%A1&amp;source=images&amp;cd=&amp;cad=rja&amp;docid=bnDFdGIRuSFxNM&amp;tbnid=RmW2oDr2OKfzlM:&amp;ved=0CAUQjRw&amp;url=http://dvd4arab.maktoob.com/f502/3198216.html&amp;ei=ERCCUZDNKcfJsga4pYHwAQ&amp;psig=AFQjCNHmH-TbMokdWKuhVYVsVekHHOChdQ&amp;ust=13675645067932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b="92631"/>
          <a:stretch>
            <a:fillRect/>
          </a:stretch>
        </p:blipFill>
        <p:spPr bwMode="auto">
          <a:xfrm>
            <a:off x="1907704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47664" y="4005064"/>
            <a:ext cx="7772400" cy="1470025"/>
          </a:xfrm>
        </p:spPr>
        <p:txBody>
          <a:bodyPr/>
          <a:lstStyle/>
          <a:p>
            <a:r>
              <a:rPr lang="ar-JO" dirty="0" smtClean="0"/>
              <a:t>أركان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JO" dirty="0" smtClean="0"/>
              <a:t> الصيام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714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951" t="23201" r="58464" b="25030"/>
          <a:stretch>
            <a:fillRect/>
          </a:stretch>
        </p:blipFill>
        <p:spPr bwMode="auto">
          <a:xfrm flipH="1">
            <a:off x="7236296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2951" t="23770" r="58300" b="25030"/>
          <a:stretch>
            <a:fillRect/>
          </a:stretch>
        </p:blipFill>
        <p:spPr bwMode="auto">
          <a:xfrm>
            <a:off x="0" y="0"/>
            <a:ext cx="1944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شكل بيضاوي 14"/>
          <p:cNvSpPr/>
          <p:nvPr/>
        </p:nvSpPr>
        <p:spPr>
          <a:xfrm>
            <a:off x="3779912" y="2852936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chemeClr val="accent3"/>
                </a:solidFill>
              </a:rPr>
              <a:t>أركان الصوم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אליפסה 3"/>
          <p:cNvSpPr/>
          <p:nvPr/>
        </p:nvSpPr>
        <p:spPr>
          <a:xfrm>
            <a:off x="4572000" y="836712"/>
            <a:ext cx="1296144" cy="115212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ar-JO" dirty="0" smtClean="0"/>
              <a:t>أركان الصيام</a:t>
            </a:r>
            <a:endParaRPr lang="en-US" dirty="0"/>
          </a:p>
        </p:txBody>
      </p:sp>
      <p:cxnSp>
        <p:nvCxnSpPr>
          <p:cNvPr id="6" name="מחבר חץ ישר 5"/>
          <p:cNvCxnSpPr>
            <a:stCxn id="4" idx="4"/>
          </p:cNvCxnSpPr>
          <p:nvPr/>
        </p:nvCxnSpPr>
        <p:spPr>
          <a:xfrm>
            <a:off x="5220072" y="19888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2348880"/>
            <a:ext cx="468052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نضغط على المفرد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 اللغوي</a:t>
            </a:r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 الملائم </a:t>
            </a:r>
            <a:r>
              <a:rPr lang="ar-JO" sz="2800" dirty="0" err="1" smtClean="0">
                <a:latin typeface="Traditional Arabic" pitchFamily="18" charset="-78"/>
                <a:cs typeface="Traditional Arabic" pitchFamily="18" charset="-78"/>
              </a:rPr>
              <a:t>لكلمة </a:t>
            </a:r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” أركان“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868144" y="2996952"/>
            <a:ext cx="1224136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رَكَنَ</a:t>
            </a:r>
            <a:endParaRPr lang="en-US" dirty="0"/>
          </a:p>
        </p:txBody>
      </p:sp>
      <p:sp>
        <p:nvSpPr>
          <p:cNvPr id="10" name="מלבן 9"/>
          <p:cNvSpPr/>
          <p:nvPr/>
        </p:nvSpPr>
        <p:spPr>
          <a:xfrm>
            <a:off x="3275856" y="2996952"/>
            <a:ext cx="115212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رُكْنٌ</a:t>
            </a:r>
            <a:endParaRPr lang="en-US" dirty="0"/>
          </a:p>
        </p:txBody>
      </p:sp>
      <p:sp>
        <p:nvSpPr>
          <p:cNvPr id="11" name="מלבן 10"/>
          <p:cNvSpPr/>
          <p:nvPr/>
        </p:nvSpPr>
        <p:spPr>
          <a:xfrm>
            <a:off x="4572000" y="2996952"/>
            <a:ext cx="1152128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رَكُنَ</a:t>
            </a:r>
            <a:endParaRPr lang="en-US" dirty="0"/>
          </a:p>
        </p:txBody>
      </p:sp>
      <p:cxnSp>
        <p:nvCxnSpPr>
          <p:cNvPr id="13" name="Shape 12"/>
          <p:cNvCxnSpPr>
            <a:stCxn id="9" idx="2"/>
          </p:cNvCxnSpPr>
          <p:nvPr/>
        </p:nvCxnSpPr>
        <p:spPr>
          <a:xfrm rot="16200000" flipH="1">
            <a:off x="6678234" y="3447002"/>
            <a:ext cx="576064" cy="9721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11" idx="2"/>
          </p:cNvCxnSpPr>
          <p:nvPr/>
        </p:nvCxnSpPr>
        <p:spPr>
          <a:xfrm>
            <a:off x="5148064" y="36450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0" idx="2"/>
          </p:cNvCxnSpPr>
          <p:nvPr/>
        </p:nvCxnSpPr>
        <p:spPr>
          <a:xfrm rot="5400000">
            <a:off x="3131840" y="3501008"/>
            <a:ext cx="576064" cy="86409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3" name="Picture 5" descr="C:\Users\Amar\Desktop\مشرروع تخرج\תיקיה חדשה (2)\imagesCA4ORW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1872208" cy="2088232"/>
          </a:xfrm>
          <a:prstGeom prst="rect">
            <a:avLst/>
          </a:prstGeom>
          <a:noFill/>
        </p:spPr>
      </p:pic>
      <p:sp>
        <p:nvSpPr>
          <p:cNvPr id="23" name="מלבן 17"/>
          <p:cNvSpPr/>
          <p:nvPr/>
        </p:nvSpPr>
        <p:spPr>
          <a:xfrm>
            <a:off x="6876256" y="4653136"/>
            <a:ext cx="1440160" cy="17281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مال إليه وَسَكَنَ</a:t>
            </a:r>
          </a:p>
          <a:p>
            <a:pPr algn="ctr" rtl="1"/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أو اعتمدَ عليه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5" name="Picture 5" descr="C:\Users\Amar\Desktop\مشرروع تخرج\תיקיה חדשה (2)\imagesCA4ORW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437112"/>
            <a:ext cx="1872208" cy="2088232"/>
          </a:xfrm>
          <a:prstGeom prst="rect">
            <a:avLst/>
          </a:prstGeom>
          <a:noFill/>
        </p:spPr>
      </p:pic>
      <p:pic>
        <p:nvPicPr>
          <p:cNvPr id="26" name="Picture 5" descr="C:\Users\Amar\Desktop\مشرروع تخرج\תיקיה חדשה (2)\imagesCA4ORW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872208" cy="2088232"/>
          </a:xfrm>
          <a:prstGeom prst="rect">
            <a:avLst/>
          </a:prstGeom>
          <a:noFill/>
        </p:spPr>
      </p:pic>
      <p:sp>
        <p:nvSpPr>
          <p:cNvPr id="27" name="מלבן 18"/>
          <p:cNvSpPr/>
          <p:nvPr/>
        </p:nvSpPr>
        <p:spPr>
          <a:xfrm>
            <a:off x="4355976" y="4581128"/>
            <a:ext cx="1440160" cy="1728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أي الوقار </a:t>
            </a:r>
            <a:r>
              <a:rPr lang="ar-JO" sz="2800" dirty="0" err="1" smtClean="0">
                <a:latin typeface="Traditional Arabic" pitchFamily="18" charset="-78"/>
                <a:cs typeface="Traditional Arabic" pitchFamily="18" charset="-78"/>
              </a:rPr>
              <a:t>والرزن.</a:t>
            </a:r>
            <a:endParaRPr lang="ar-JO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نقول: هذه فتاةٌ رزينة.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9" name="מלבן 19"/>
          <p:cNvSpPr/>
          <p:nvPr/>
        </p:nvSpPr>
        <p:spPr>
          <a:xfrm>
            <a:off x="1907704" y="4581128"/>
            <a:ext cx="1440160" cy="1728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أحَدُ الجوانب التي يَستنِدُ إليها الشيء 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JO" sz="2800" dirty="0" smtClean="0">
                <a:latin typeface="Traditional Arabic" pitchFamily="18" charset="-78"/>
                <a:cs typeface="Traditional Arabic" pitchFamily="18" charset="-78"/>
              </a:rPr>
              <a:t>يقوم </a:t>
            </a:r>
            <a:r>
              <a:rPr lang="ar-JO" sz="2800" dirty="0" err="1" smtClean="0">
                <a:latin typeface="Traditional Arabic" pitchFamily="18" charset="-78"/>
                <a:cs typeface="Traditional Arabic" pitchFamily="18" charset="-78"/>
              </a:rPr>
              <a:t>بها.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photos-a.xx.fbcdn.net/hphotos-ash3/p480x480/574722_433948046650985_1139681259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0900"/>
            <a:ext cx="3810000" cy="34671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SkZgyGTRqoPZwJAgfuH5jeG-fJJzNkSOwDRdWmf5HCrxU-TMOHO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7050"/>
            <a:ext cx="3619500" cy="3790950"/>
          </a:xfrm>
          <a:prstGeom prst="rect">
            <a:avLst/>
          </a:prstGeom>
          <a:noFill/>
        </p:spPr>
      </p:pic>
      <p:cxnSp>
        <p:nvCxnSpPr>
          <p:cNvPr id="10" name="رابط كسهم مستقيم 9"/>
          <p:cNvCxnSpPr/>
          <p:nvPr/>
        </p:nvCxnSpPr>
        <p:spPr>
          <a:xfrm>
            <a:off x="3203848" y="5085184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3275856" y="371703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هناك مجال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للخطأ؟</a:t>
            </a: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 </a:t>
            </a: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خطأ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العامل في بناء أحد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الأعمدة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</a:t>
            </a:r>
            <a:r>
              <a:rPr lang="ar-S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</a:t>
            </a:r>
            <a:r>
              <a:rPr lang="ar-S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سيحصل؟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27784" y="1916832"/>
            <a:ext cx="475252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يتوقف عليه وجود الشيء وعدمه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سحابة 14"/>
          <p:cNvSpPr/>
          <p:nvPr/>
        </p:nvSpPr>
        <p:spPr>
          <a:xfrm>
            <a:off x="971600" y="1556792"/>
            <a:ext cx="2376264" cy="1440160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نستنتج من ذلك أنَّ الركن 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هو :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475656" y="3068960"/>
            <a:ext cx="288032" cy="2880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Amar\Desktop\مشرروع تخرج\תיקיה חדשה (2)\names_of_allah___alhadi___by_designstyle-d5mvm4k.png"/>
          <p:cNvPicPr>
            <a:picLocks noChangeAspect="1" noChangeArrowheads="1"/>
          </p:cNvPicPr>
          <p:nvPr/>
        </p:nvPicPr>
        <p:blipFill>
          <a:blip r:embed="rId6" cstate="print"/>
          <a:srcRect l="85437" t="24401" b="25200"/>
          <a:stretch>
            <a:fillRect/>
          </a:stretch>
        </p:blipFill>
        <p:spPr bwMode="auto">
          <a:xfrm>
            <a:off x="8552215" y="1700808"/>
            <a:ext cx="591785" cy="1152128"/>
          </a:xfrm>
          <a:prstGeom prst="rect">
            <a:avLst/>
          </a:prstGeom>
          <a:noFill/>
        </p:spPr>
      </p:pic>
      <p:pic>
        <p:nvPicPr>
          <p:cNvPr id="17" name="Picture 4" descr="C:\Users\Amar\Desktop\مشرروع تخرج\תיקיה חדשה (2)\names_of_allah___alhadi___by_designstyle-d5mvm4k.png"/>
          <p:cNvPicPr>
            <a:picLocks noChangeAspect="1" noChangeArrowheads="1"/>
          </p:cNvPicPr>
          <p:nvPr/>
        </p:nvPicPr>
        <p:blipFill>
          <a:blip r:embed="rId7" cstate="print"/>
          <a:srcRect l="85437" t="24401" b="25200"/>
          <a:stretch>
            <a:fillRect/>
          </a:stretch>
        </p:blipFill>
        <p:spPr bwMode="auto">
          <a:xfrm rot="10800000">
            <a:off x="7380312" y="1844824"/>
            <a:ext cx="369865" cy="720080"/>
          </a:xfrm>
          <a:prstGeom prst="rect">
            <a:avLst/>
          </a:prstGeom>
          <a:noFill/>
        </p:spPr>
      </p:pic>
      <p:pic>
        <p:nvPicPr>
          <p:cNvPr id="18" name="Picture 4" descr="C:\Users\Amar\Desktop\مشرروع تخرج\תיקיה חדשה (2)\names_of_allah___alhadi___by_designstyle-d5mvm4k.png"/>
          <p:cNvPicPr>
            <a:picLocks noChangeAspect="1" noChangeArrowheads="1"/>
          </p:cNvPicPr>
          <p:nvPr/>
        </p:nvPicPr>
        <p:blipFill>
          <a:blip r:embed="rId7" cstate="print"/>
          <a:srcRect l="85437" t="24401" b="25200"/>
          <a:stretch>
            <a:fillRect/>
          </a:stretch>
        </p:blipFill>
        <p:spPr bwMode="auto">
          <a:xfrm rot="10800000" flipH="1">
            <a:off x="7020272" y="1844824"/>
            <a:ext cx="369865" cy="720080"/>
          </a:xfrm>
          <a:prstGeom prst="rect">
            <a:avLst/>
          </a:prstGeom>
          <a:noFill/>
        </p:spPr>
      </p:pic>
      <p:sp>
        <p:nvSpPr>
          <p:cNvPr id="20" name="عنوان 1"/>
          <p:cNvSpPr>
            <a:spLocks noGrp="1"/>
          </p:cNvSpPr>
          <p:nvPr>
            <p:ph type="title"/>
          </p:nvPr>
        </p:nvSpPr>
        <p:spPr>
          <a:xfrm>
            <a:off x="0" y="476672"/>
            <a:ext cx="8625136" cy="7920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ar-SA" sz="36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المفهوم </a:t>
            </a:r>
            <a:r>
              <a:rPr lang="ar-SA" sz="36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الاصطلاحي </a:t>
            </a:r>
            <a:r>
              <a:rPr lang="ar-SA" sz="36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لكلمة ” </a:t>
            </a:r>
            <a:r>
              <a:rPr lang="ar-SA" sz="36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رُكْنٍ“</a:t>
            </a:r>
            <a:endParaRPr lang="en-US" sz="36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4" descr="C:\Users\Amar\Desktop\مشرروع تخرج\תיקיה חדשה (2)\names_of_allah___alhadi___by_designstyle-d5mvm4k.png"/>
          <p:cNvPicPr>
            <a:picLocks noChangeAspect="1" noChangeArrowheads="1"/>
          </p:cNvPicPr>
          <p:nvPr/>
        </p:nvPicPr>
        <p:blipFill>
          <a:blip r:embed="rId6" cstate="print"/>
          <a:srcRect l="85437" t="24401" b="25200"/>
          <a:stretch>
            <a:fillRect/>
          </a:stretch>
        </p:blipFill>
        <p:spPr bwMode="auto">
          <a:xfrm>
            <a:off x="8256323" y="0"/>
            <a:ext cx="887677" cy="1728192"/>
          </a:xfrm>
          <a:prstGeom prst="rect">
            <a:avLst/>
          </a:prstGeom>
          <a:noFill/>
        </p:spPr>
      </p:pic>
      <p:cxnSp>
        <p:nvCxnSpPr>
          <p:cNvPr id="22" name="رابط كسهم مستقيم 21"/>
          <p:cNvCxnSpPr/>
          <p:nvPr/>
        </p:nvCxnSpPr>
        <p:spPr>
          <a:xfrm>
            <a:off x="3203848" y="5301208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78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ערכת נושא Office</vt:lpstr>
      <vt:lpstr>أركان  الصيام</vt:lpstr>
      <vt:lpstr>أركان الصيام</vt:lpstr>
      <vt:lpstr>المفهوم الاصطلاحي لكلمة ” رُكْنٍ“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Teacher</dc:creator>
  <cp:lastModifiedBy>ahmad1</cp:lastModifiedBy>
  <cp:revision>56</cp:revision>
  <dcterms:created xsi:type="dcterms:W3CDTF">2013-04-27T06:35:32Z</dcterms:created>
  <dcterms:modified xsi:type="dcterms:W3CDTF">2013-05-14T16:09:35Z</dcterms:modified>
</cp:coreProperties>
</file>