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FCD0A-5B2B-4221-85FA-9B3DC54C882D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http://img02.arabsh.com/uploads/image/2012/09/23/0d36474f62f004.jpg"/>
          <p:cNvPicPr>
            <a:picLocks noChangeAspect="1" noChangeArrowheads="1"/>
          </p:cNvPicPr>
          <p:nvPr/>
        </p:nvPicPr>
        <p:blipFill>
          <a:blip r:embed="rId2" cstate="print"/>
          <a:srcRect l="29051" r="41411"/>
          <a:stretch>
            <a:fillRect/>
          </a:stretch>
        </p:blipFill>
        <p:spPr bwMode="auto">
          <a:xfrm rot="5400000">
            <a:off x="2946698" y="1309886"/>
            <a:ext cx="3034579" cy="424847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419872" y="2492896"/>
            <a:ext cx="2592288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b="1" dirty="0" smtClean="0">
                <a:ln w="1905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rgbClr val="3A663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صوم</a:t>
            </a:r>
          </a:p>
          <a:p>
            <a:pPr algn="ctr"/>
            <a:r>
              <a:rPr lang="ar-SA" sz="5400" b="1" dirty="0" smtClean="0">
                <a:ln w="1905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rgbClr val="3A663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رمضان</a:t>
            </a:r>
            <a:endParaRPr lang="he-IL" sz="5400" b="1" dirty="0">
              <a:ln w="19050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rgbClr val="3A6634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4" name="Picture 6" descr="http://img02.arabsh.com/uploads/image/2012/09/23/0d36474f62f004.jpg"/>
          <p:cNvPicPr>
            <a:picLocks noChangeAspect="1" noChangeArrowheads="1"/>
          </p:cNvPicPr>
          <p:nvPr/>
        </p:nvPicPr>
        <p:blipFill>
          <a:blip r:embed="rId2" cstate="print"/>
          <a:srcRect l="60479" t="7714" r="9281" b="12573"/>
          <a:stretch>
            <a:fillRect/>
          </a:stretch>
        </p:blipFill>
        <p:spPr bwMode="auto">
          <a:xfrm>
            <a:off x="0" y="-1"/>
            <a:ext cx="2647644" cy="2564905"/>
          </a:xfrm>
          <a:prstGeom prst="rect">
            <a:avLst/>
          </a:prstGeom>
          <a:noFill/>
        </p:spPr>
      </p:pic>
      <p:pic>
        <p:nvPicPr>
          <p:cNvPr id="16" name="Picture 6" descr="http://img02.arabsh.com/uploads/image/2012/09/23/0d36474f62f004.jpg"/>
          <p:cNvPicPr>
            <a:picLocks noChangeAspect="1" noChangeArrowheads="1"/>
          </p:cNvPicPr>
          <p:nvPr/>
        </p:nvPicPr>
        <p:blipFill>
          <a:blip r:embed="rId2" cstate="print"/>
          <a:srcRect l="60479" t="7714" r="9281" b="12573"/>
          <a:stretch>
            <a:fillRect/>
          </a:stretch>
        </p:blipFill>
        <p:spPr bwMode="auto">
          <a:xfrm>
            <a:off x="6496356" y="1"/>
            <a:ext cx="2647643" cy="2564904"/>
          </a:xfrm>
          <a:prstGeom prst="rect">
            <a:avLst/>
          </a:prstGeom>
          <a:noFill/>
        </p:spPr>
      </p:pic>
      <p:pic>
        <p:nvPicPr>
          <p:cNvPr id="17" name="Picture 6" descr="http://img02.arabsh.com/uploads/image/2012/09/23/0d36474f62f004.jpg"/>
          <p:cNvPicPr>
            <a:picLocks noChangeAspect="1" noChangeArrowheads="1"/>
          </p:cNvPicPr>
          <p:nvPr/>
        </p:nvPicPr>
        <p:blipFill>
          <a:blip r:embed="rId2" cstate="print"/>
          <a:srcRect l="60479" t="7714" r="9281" b="12573"/>
          <a:stretch>
            <a:fillRect/>
          </a:stretch>
        </p:blipFill>
        <p:spPr bwMode="auto">
          <a:xfrm>
            <a:off x="0" y="4293095"/>
            <a:ext cx="2647644" cy="2564905"/>
          </a:xfrm>
          <a:prstGeom prst="rect">
            <a:avLst/>
          </a:prstGeom>
          <a:noFill/>
        </p:spPr>
      </p:pic>
      <p:pic>
        <p:nvPicPr>
          <p:cNvPr id="18" name="Picture 6" descr="http://img02.arabsh.com/uploads/image/2012/09/23/0d36474f62f004.jpg"/>
          <p:cNvPicPr>
            <a:picLocks noChangeAspect="1" noChangeArrowheads="1"/>
          </p:cNvPicPr>
          <p:nvPr/>
        </p:nvPicPr>
        <p:blipFill>
          <a:blip r:embed="rId2" cstate="print"/>
          <a:srcRect l="60479" t="7714" r="9281" b="12573"/>
          <a:stretch>
            <a:fillRect/>
          </a:stretch>
        </p:blipFill>
        <p:spPr bwMode="auto">
          <a:xfrm>
            <a:off x="6496356" y="4293095"/>
            <a:ext cx="2647644" cy="2564905"/>
          </a:xfrm>
          <a:prstGeom prst="rect">
            <a:avLst/>
          </a:prstGeom>
          <a:noFill/>
        </p:spPr>
      </p:pic>
      <p:pic>
        <p:nvPicPr>
          <p:cNvPr id="19" name="Picture 6" descr="http://t2.gstatic.com/images?q=tbn:ANd9GcS5DhwNEP3nBAsKgkleoHUjQH8fu8AtHrWAebhIfYqiak2xV1kde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5127">
            <a:off x="323517" y="310267"/>
            <a:ext cx="2096864" cy="197083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0" name="Picture 2" descr="http://1.bp.blogspot.com/_z-8MEipHX1I/TQbAKX3DlFI/AAAAAAAAApE/Svj1BiZ2Vzs/s1600/Muslim+Kids+120.jpg"/>
          <p:cNvPicPr>
            <a:picLocks noChangeAspect="1" noChangeArrowheads="1"/>
          </p:cNvPicPr>
          <p:nvPr/>
        </p:nvPicPr>
        <p:blipFill>
          <a:blip r:embed="rId4" cstate="print"/>
          <a:srcRect l="5789" t="11977" r="5443" b="16163"/>
          <a:stretch>
            <a:fillRect/>
          </a:stretch>
        </p:blipFill>
        <p:spPr bwMode="auto">
          <a:xfrm>
            <a:off x="6804248" y="188640"/>
            <a:ext cx="2160240" cy="216024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1" name="Oval 20"/>
          <p:cNvSpPr/>
          <p:nvPr/>
        </p:nvSpPr>
        <p:spPr>
          <a:xfrm>
            <a:off x="323528" y="4509120"/>
            <a:ext cx="2088232" cy="2088232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”يَا أَيُّهَا الَّذِينَ آمَنُواْ </a:t>
            </a:r>
            <a:r>
              <a:rPr lang="ar-SA" sz="24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كُتِبَ 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عَلَيْكُمُ الصِّيَامُ“ </a:t>
            </a:r>
            <a:endParaRPr lang="he-I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6804248" y="4509120"/>
            <a:ext cx="2088232" cy="2088232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 smtClean="0"/>
          </a:p>
          <a:p>
            <a:pPr algn="ctr"/>
            <a:endParaRPr lang="ar-SA" b="1" dirty="0" smtClean="0"/>
          </a:p>
          <a:p>
            <a:pPr algn="ctr"/>
            <a:r>
              <a:rPr lang="ar-SA" sz="2000" b="1" dirty="0" smtClean="0">
                <a:solidFill>
                  <a:schemeClr val="accent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الصّوم </a:t>
            </a:r>
          </a:p>
          <a:p>
            <a:pPr algn="ctr">
              <a:buFontTx/>
              <a:buChar char="-"/>
            </a:pPr>
            <a:r>
              <a:rPr lang="ar-SA" sz="2000" b="1" dirty="0" smtClean="0">
                <a:solidFill>
                  <a:schemeClr val="accent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لغة</a:t>
            </a:r>
          </a:p>
          <a:p>
            <a:pPr algn="ctr">
              <a:buFontTx/>
              <a:buChar char="-"/>
            </a:pPr>
            <a:r>
              <a:rPr lang="ar-SA" sz="2000" b="1" dirty="0" smtClean="0">
                <a:solidFill>
                  <a:schemeClr val="accent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اصطلاح</a:t>
            </a:r>
            <a:r>
              <a:rPr lang="ar-SA" sz="2000" b="1" dirty="0" smtClean="0">
                <a:solidFill>
                  <a:schemeClr val="accent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ً</a:t>
            </a:r>
            <a:r>
              <a:rPr lang="ar-SA" sz="2000" b="1" dirty="0" smtClean="0">
                <a:solidFill>
                  <a:schemeClr val="accent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</a:t>
            </a:r>
            <a:endParaRPr lang="he-IL" sz="2000" b="1" dirty="0" smtClean="0">
              <a:solidFill>
                <a:schemeClr val="accent2">
                  <a:lumMod val="75000"/>
                </a:schemeClr>
              </a:solidFill>
              <a:latin typeface="Traditional Arabic" pitchFamily="18" charset="-78"/>
            </a:endParaRPr>
          </a:p>
          <a:p>
            <a:pPr algn="ctr"/>
            <a:endParaRPr lang="he-I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6" name="Picture 6" descr="http://img02.arabsh.com/uploads/image/2012/09/23/0d36474f62f001.jpg"/>
          <p:cNvPicPr>
            <a:picLocks noChangeAspect="1" noChangeArrowheads="1"/>
          </p:cNvPicPr>
          <p:nvPr/>
        </p:nvPicPr>
        <p:blipFill>
          <a:blip r:embed="rId5" cstate="print"/>
          <a:srcRect l="3194" t="21875" r="61256" b="66572"/>
          <a:stretch>
            <a:fillRect/>
          </a:stretch>
        </p:blipFill>
        <p:spPr bwMode="auto">
          <a:xfrm rot="16200000">
            <a:off x="-1192696" y="3037520"/>
            <a:ext cx="2708920" cy="323528"/>
          </a:xfrm>
          <a:prstGeom prst="rect">
            <a:avLst/>
          </a:prstGeom>
          <a:noFill/>
        </p:spPr>
      </p:pic>
      <p:pic>
        <p:nvPicPr>
          <p:cNvPr id="27" name="Picture 6" descr="http://img02.arabsh.com/uploads/image/2012/09/23/0d36474f62f001.jpg"/>
          <p:cNvPicPr>
            <a:picLocks noChangeAspect="1" noChangeArrowheads="1"/>
          </p:cNvPicPr>
          <p:nvPr/>
        </p:nvPicPr>
        <p:blipFill>
          <a:blip r:embed="rId5" cstate="print"/>
          <a:srcRect l="3194" t="21875" r="61256" b="66572"/>
          <a:stretch>
            <a:fillRect/>
          </a:stretch>
        </p:blipFill>
        <p:spPr bwMode="auto">
          <a:xfrm>
            <a:off x="3347864" y="0"/>
            <a:ext cx="2708920" cy="323528"/>
          </a:xfrm>
          <a:prstGeom prst="rect">
            <a:avLst/>
          </a:prstGeom>
          <a:noFill/>
        </p:spPr>
      </p:pic>
      <p:pic>
        <p:nvPicPr>
          <p:cNvPr id="28" name="Picture 6" descr="http://img02.arabsh.com/uploads/image/2012/09/23/0d36474f62f001.jpg"/>
          <p:cNvPicPr>
            <a:picLocks noChangeAspect="1" noChangeArrowheads="1"/>
          </p:cNvPicPr>
          <p:nvPr/>
        </p:nvPicPr>
        <p:blipFill>
          <a:blip r:embed="rId5" cstate="print"/>
          <a:srcRect l="3194" t="21875" r="61256" b="66572"/>
          <a:stretch>
            <a:fillRect/>
          </a:stretch>
        </p:blipFill>
        <p:spPr bwMode="auto">
          <a:xfrm rot="5400000" flipH="1">
            <a:off x="7627776" y="3253544"/>
            <a:ext cx="2708920" cy="323528"/>
          </a:xfrm>
          <a:prstGeom prst="rect">
            <a:avLst/>
          </a:prstGeom>
          <a:noFill/>
        </p:spPr>
      </p:pic>
      <p:pic>
        <p:nvPicPr>
          <p:cNvPr id="29" name="Picture 6" descr="http://img02.arabsh.com/uploads/image/2012/09/23/0d36474f62f001.jpg"/>
          <p:cNvPicPr>
            <a:picLocks noChangeAspect="1" noChangeArrowheads="1"/>
          </p:cNvPicPr>
          <p:nvPr/>
        </p:nvPicPr>
        <p:blipFill>
          <a:blip r:embed="rId5" cstate="print"/>
          <a:srcRect l="3194" t="21875" r="61256" b="66572"/>
          <a:stretch>
            <a:fillRect/>
          </a:stretch>
        </p:blipFill>
        <p:spPr bwMode="auto">
          <a:xfrm rot="10800000">
            <a:off x="3131840" y="6534472"/>
            <a:ext cx="2708920" cy="323528"/>
          </a:xfrm>
          <a:prstGeom prst="rect">
            <a:avLst/>
          </a:prstGeom>
          <a:noFill/>
        </p:spPr>
      </p:pic>
      <p:pic>
        <p:nvPicPr>
          <p:cNvPr id="22" name="Picture 6" descr="http://img02.arabsh.com/uploads/image/2012/09/23/0d36474f62f004.jpg"/>
          <p:cNvPicPr>
            <a:picLocks noChangeAspect="1" noChangeArrowheads="1"/>
          </p:cNvPicPr>
          <p:nvPr/>
        </p:nvPicPr>
        <p:blipFill>
          <a:blip r:embed="rId2" cstate="print"/>
          <a:srcRect l="60479" t="7714" r="9281" b="12573"/>
          <a:stretch>
            <a:fillRect/>
          </a:stretch>
        </p:blipFill>
        <p:spPr bwMode="auto">
          <a:xfrm>
            <a:off x="2915816" y="332656"/>
            <a:ext cx="1656184" cy="1604428"/>
          </a:xfrm>
          <a:prstGeom prst="rect">
            <a:avLst/>
          </a:prstGeom>
          <a:noFill/>
        </p:spPr>
      </p:pic>
      <p:pic>
        <p:nvPicPr>
          <p:cNvPr id="23" name="Picture 6" descr="http://img02.arabsh.com/uploads/image/2012/09/23/0d36474f62f004.jpg"/>
          <p:cNvPicPr>
            <a:picLocks noChangeAspect="1" noChangeArrowheads="1"/>
          </p:cNvPicPr>
          <p:nvPr/>
        </p:nvPicPr>
        <p:blipFill>
          <a:blip r:embed="rId2" cstate="print"/>
          <a:srcRect l="60479" t="7714" r="9281" b="12573"/>
          <a:stretch>
            <a:fillRect/>
          </a:stretch>
        </p:blipFill>
        <p:spPr bwMode="auto">
          <a:xfrm>
            <a:off x="251520" y="2492896"/>
            <a:ext cx="1944216" cy="1883459"/>
          </a:xfrm>
          <a:prstGeom prst="rect">
            <a:avLst/>
          </a:prstGeom>
          <a:noFill/>
        </p:spPr>
      </p:pic>
      <p:pic>
        <p:nvPicPr>
          <p:cNvPr id="24" name="Picture 6" descr="http://img02.arabsh.com/uploads/image/2012/09/23/0d36474f62f004.jpg"/>
          <p:cNvPicPr>
            <a:picLocks noChangeAspect="1" noChangeArrowheads="1"/>
          </p:cNvPicPr>
          <p:nvPr/>
        </p:nvPicPr>
        <p:blipFill>
          <a:blip r:embed="rId2" cstate="print"/>
          <a:srcRect l="60479" t="7714" r="9281" b="12573"/>
          <a:stretch>
            <a:fillRect/>
          </a:stretch>
        </p:blipFill>
        <p:spPr bwMode="auto">
          <a:xfrm>
            <a:off x="2771800" y="5013176"/>
            <a:ext cx="1656184" cy="1606678"/>
          </a:xfrm>
          <a:prstGeom prst="rect">
            <a:avLst/>
          </a:prstGeom>
          <a:noFill/>
        </p:spPr>
      </p:pic>
      <p:pic>
        <p:nvPicPr>
          <p:cNvPr id="30" name="Picture 6" descr="http://img02.arabsh.com/uploads/image/2012/09/23/0d36474f62f004.jpg"/>
          <p:cNvPicPr>
            <a:picLocks noChangeAspect="1" noChangeArrowheads="1"/>
          </p:cNvPicPr>
          <p:nvPr/>
        </p:nvPicPr>
        <p:blipFill>
          <a:blip r:embed="rId2" cstate="print"/>
          <a:srcRect l="60479" t="7714" r="9281" b="12573"/>
          <a:stretch>
            <a:fillRect/>
          </a:stretch>
        </p:blipFill>
        <p:spPr bwMode="auto">
          <a:xfrm>
            <a:off x="6804248" y="2492896"/>
            <a:ext cx="1944216" cy="1883459"/>
          </a:xfrm>
          <a:prstGeom prst="rect">
            <a:avLst/>
          </a:prstGeom>
          <a:noFill/>
        </p:spPr>
      </p:pic>
      <p:pic>
        <p:nvPicPr>
          <p:cNvPr id="31" name="Picture 6" descr="http://img02.arabsh.com/uploads/image/2012/09/23/0d36474f62f004.jpg"/>
          <p:cNvPicPr>
            <a:picLocks noChangeAspect="1" noChangeArrowheads="1"/>
          </p:cNvPicPr>
          <p:nvPr/>
        </p:nvPicPr>
        <p:blipFill>
          <a:blip r:embed="rId2" cstate="print"/>
          <a:srcRect l="60479" t="7714" r="9281" b="12573"/>
          <a:stretch>
            <a:fillRect/>
          </a:stretch>
        </p:blipFill>
        <p:spPr bwMode="auto">
          <a:xfrm>
            <a:off x="4572000" y="5013176"/>
            <a:ext cx="1656184" cy="1606678"/>
          </a:xfrm>
          <a:prstGeom prst="rect">
            <a:avLst/>
          </a:prstGeom>
          <a:noFill/>
        </p:spPr>
      </p:pic>
      <p:pic>
        <p:nvPicPr>
          <p:cNvPr id="32" name="Picture 6" descr="http://img02.arabsh.com/uploads/image/2012/09/23/0d36474f62f004.jpg"/>
          <p:cNvPicPr>
            <a:picLocks noChangeAspect="1" noChangeArrowheads="1"/>
          </p:cNvPicPr>
          <p:nvPr/>
        </p:nvPicPr>
        <p:blipFill>
          <a:blip r:embed="rId2" cstate="print"/>
          <a:srcRect l="60479" t="7714" r="9281" b="12573"/>
          <a:stretch>
            <a:fillRect/>
          </a:stretch>
        </p:blipFill>
        <p:spPr bwMode="auto">
          <a:xfrm>
            <a:off x="4572000" y="332656"/>
            <a:ext cx="1656184" cy="1604428"/>
          </a:xfrm>
          <a:prstGeom prst="rect">
            <a:avLst/>
          </a:prstGeom>
          <a:noFill/>
        </p:spPr>
      </p:pic>
      <p:sp>
        <p:nvSpPr>
          <p:cNvPr id="33" name="Oval 32"/>
          <p:cNvSpPr/>
          <p:nvPr/>
        </p:nvSpPr>
        <p:spPr>
          <a:xfrm>
            <a:off x="3131840" y="476672"/>
            <a:ext cx="129614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شَهْرُ</a:t>
            </a:r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8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رَمَضَانَ </a:t>
            </a:r>
            <a:endParaRPr lang="he-IL" sz="28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4" name="Oval 33"/>
          <p:cNvSpPr/>
          <p:nvPr/>
        </p:nvSpPr>
        <p:spPr>
          <a:xfrm>
            <a:off x="4788024" y="476672"/>
            <a:ext cx="129614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” الّذين من قبلكم“</a:t>
            </a:r>
            <a:endParaRPr lang="he-IL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5" name="Oval 34"/>
          <p:cNvSpPr/>
          <p:nvPr/>
        </p:nvSpPr>
        <p:spPr>
          <a:xfrm>
            <a:off x="2987824" y="5157192"/>
            <a:ext cx="129614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- الأشهر الهجريّة</a:t>
            </a:r>
          </a:p>
          <a:p>
            <a:pPr algn="ct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SA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الأشهر </a:t>
            </a:r>
            <a:r>
              <a:rPr lang="ar-SA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الميلادية</a:t>
            </a:r>
            <a:endParaRPr lang="he-IL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6" name="Oval 35"/>
          <p:cNvSpPr/>
          <p:nvPr/>
        </p:nvSpPr>
        <p:spPr>
          <a:xfrm>
            <a:off x="4788024" y="5157192"/>
            <a:ext cx="129614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صيام عاشوراء 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وتاسوعاء</a:t>
            </a:r>
            <a:endParaRPr lang="ar-SA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32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Tsupport</dc:creator>
  <cp:lastModifiedBy>qsm</cp:lastModifiedBy>
  <cp:revision>9</cp:revision>
  <dcterms:created xsi:type="dcterms:W3CDTF">2012-11-14T10:06:52Z</dcterms:created>
  <dcterms:modified xsi:type="dcterms:W3CDTF">2012-11-20T08:55:23Z</dcterms:modified>
</cp:coreProperties>
</file>