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59" r:id="rId12"/>
    <p:sldId id="260" r:id="rId13"/>
    <p:sldId id="269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663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7B8E8-2A5E-4F80-A7AA-941F14466EE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8D15D89-42FB-430C-BA0E-4CFE7971396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الأشهر الهجرية</a:t>
          </a:r>
          <a:endParaRPr lang="he-IL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6CBCE7-AA65-4F33-9D25-EF3A34247FC3}" type="parTrans" cxnId="{DFC8792A-CF2F-42D2-945C-E34F150BAA50}">
      <dgm:prSet/>
      <dgm:spPr/>
      <dgm:t>
        <a:bodyPr/>
        <a:lstStyle/>
        <a:p>
          <a:pPr rtl="1"/>
          <a:endParaRPr lang="he-IL"/>
        </a:p>
      </dgm:t>
    </dgm:pt>
    <dgm:pt modelId="{DBC4CB00-B3AF-4B1B-8E6C-55D3B7571DEB}" type="sibTrans" cxnId="{DFC8792A-CF2F-42D2-945C-E34F150BAA50}">
      <dgm:prSet/>
      <dgm:spPr/>
      <dgm:t>
        <a:bodyPr/>
        <a:lstStyle/>
        <a:p>
          <a:pPr rtl="1"/>
          <a:endParaRPr lang="he-IL"/>
        </a:p>
      </dgm:t>
    </dgm:pt>
    <dgm:pt modelId="{23E5D647-D9F2-4FC1-9CA1-E88B4471871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محرم</a:t>
          </a:r>
          <a:endParaRPr lang="he-IL" dirty="0"/>
        </a:p>
      </dgm:t>
    </dgm:pt>
    <dgm:pt modelId="{18491ACC-FFFA-479B-B6F8-5FA9A4050B75}" type="parTrans" cxnId="{EE86E3B0-DE2C-4127-AB8A-74DDBFCE96D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E8E4269D-E4E5-4864-B307-7100F645D770}" type="sibTrans" cxnId="{EE86E3B0-DE2C-4127-AB8A-74DDBFCE96D4}">
      <dgm:prSet/>
      <dgm:spPr/>
      <dgm:t>
        <a:bodyPr/>
        <a:lstStyle/>
        <a:p>
          <a:pPr rtl="1"/>
          <a:endParaRPr lang="he-IL"/>
        </a:p>
      </dgm:t>
    </dgm:pt>
    <dgm:pt modelId="{1C9A4C96-2DDA-4BE1-B031-B0F5F9D941F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ذو الحجة</a:t>
          </a:r>
          <a:endParaRPr lang="he-IL" dirty="0"/>
        </a:p>
      </dgm:t>
    </dgm:pt>
    <dgm:pt modelId="{C7F7746E-35FE-49EC-97F2-E406408503A4}" type="parTrans" cxnId="{8320FB77-7227-4847-A919-FCC564C144D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CADD3DBC-D2A8-4B32-854F-02E7DB765BCE}" type="sibTrans" cxnId="{8320FB77-7227-4847-A919-FCC564C144DF}">
      <dgm:prSet/>
      <dgm:spPr/>
      <dgm:t>
        <a:bodyPr/>
        <a:lstStyle/>
        <a:p>
          <a:pPr rtl="1"/>
          <a:endParaRPr lang="he-IL"/>
        </a:p>
      </dgm:t>
    </dgm:pt>
    <dgm:pt modelId="{A472C2C0-4F3B-43D6-B513-D7577D3EF2A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ذو القعدة</a:t>
          </a:r>
          <a:endParaRPr lang="he-IL" dirty="0"/>
        </a:p>
      </dgm:t>
    </dgm:pt>
    <dgm:pt modelId="{9F428067-00AC-4181-8B62-CBEF6329FE2D}" type="parTrans" cxnId="{462E789D-977A-4010-96AB-C6227A3AB02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858B7E09-0F23-4201-8502-D89BA9EEB122}" type="sibTrans" cxnId="{462E789D-977A-4010-96AB-C6227A3AB02D}">
      <dgm:prSet/>
      <dgm:spPr/>
      <dgm:t>
        <a:bodyPr/>
        <a:lstStyle/>
        <a:p>
          <a:pPr rtl="1"/>
          <a:endParaRPr lang="he-IL"/>
        </a:p>
      </dgm:t>
    </dgm:pt>
    <dgm:pt modelId="{727E7054-37ED-4D1F-A14A-EA8D0E0FF7E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شوال</a:t>
          </a:r>
          <a:endParaRPr lang="he-IL" dirty="0"/>
        </a:p>
      </dgm:t>
    </dgm:pt>
    <dgm:pt modelId="{C1A805DF-0D95-41B0-8284-1FBD874AFF8A}" type="parTrans" cxnId="{B47DBA32-54A5-4703-AD11-9F60103453C3}">
      <dgm:prSet/>
      <dgm:spPr>
        <a:solidFill>
          <a:schemeClr val="tx2"/>
        </a:solidFill>
      </dgm:spPr>
      <dgm:t>
        <a:bodyPr/>
        <a:lstStyle/>
        <a:p>
          <a:pPr rtl="1"/>
          <a:endParaRPr lang="he-IL"/>
        </a:p>
      </dgm:t>
    </dgm:pt>
    <dgm:pt modelId="{04200C2E-2F79-46A0-ABD0-4765C2AB11C7}" type="sibTrans" cxnId="{B47DBA32-54A5-4703-AD11-9F60103453C3}">
      <dgm:prSet/>
      <dgm:spPr/>
      <dgm:t>
        <a:bodyPr/>
        <a:lstStyle/>
        <a:p>
          <a:pPr rtl="1"/>
          <a:endParaRPr lang="he-IL"/>
        </a:p>
      </dgm:t>
    </dgm:pt>
    <dgm:pt modelId="{D4F42200-7263-49B1-9F7A-77682615DE1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رَمضان</a:t>
          </a:r>
          <a:endParaRPr lang="he-IL" dirty="0"/>
        </a:p>
      </dgm:t>
    </dgm:pt>
    <dgm:pt modelId="{9AF399A0-752D-49D0-AE87-27EEFDC9E4D9}" type="parTrans" cxnId="{2914E1EB-3DCC-4D15-81DA-D524D8670D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E07C035A-6E47-45DD-B20C-A22367256F46}" type="sibTrans" cxnId="{2914E1EB-3DCC-4D15-81DA-D524D8670D55}">
      <dgm:prSet/>
      <dgm:spPr/>
      <dgm:t>
        <a:bodyPr/>
        <a:lstStyle/>
        <a:p>
          <a:pPr rtl="1"/>
          <a:endParaRPr lang="he-IL"/>
        </a:p>
      </dgm:t>
    </dgm:pt>
    <dgm:pt modelId="{147FD4E1-9D07-4CC8-9466-56C5E6A0A51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شَعبان</a:t>
          </a:r>
          <a:endParaRPr lang="he-IL" dirty="0"/>
        </a:p>
      </dgm:t>
    </dgm:pt>
    <dgm:pt modelId="{32249567-2A75-4700-B8C7-216284F3377D}" type="parTrans" cxnId="{B482377D-BB83-42E3-9E13-668AEC97AAF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66FC5656-BC0D-4C42-AB23-3BA91524AB5E}" type="sibTrans" cxnId="{B482377D-BB83-42E3-9E13-668AEC97AAF1}">
      <dgm:prSet/>
      <dgm:spPr/>
      <dgm:t>
        <a:bodyPr/>
        <a:lstStyle/>
        <a:p>
          <a:pPr rtl="1"/>
          <a:endParaRPr lang="he-IL"/>
        </a:p>
      </dgm:t>
    </dgm:pt>
    <dgm:pt modelId="{DCC33E99-5E28-40F2-A0DA-278251C4F5D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رَجب</a:t>
          </a:r>
          <a:endParaRPr lang="he-IL" dirty="0"/>
        </a:p>
      </dgm:t>
    </dgm:pt>
    <dgm:pt modelId="{E68759F8-EE90-4557-803E-F1CF05F0D8D6}" type="parTrans" cxnId="{7F080362-F81A-4E6D-907D-0E6A58A06D9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33188C3E-209D-4619-B96E-3132651653CB}" type="sibTrans" cxnId="{7F080362-F81A-4E6D-907D-0E6A58A06D9D}">
      <dgm:prSet/>
      <dgm:spPr/>
      <dgm:t>
        <a:bodyPr/>
        <a:lstStyle/>
        <a:p>
          <a:pPr rtl="1"/>
          <a:endParaRPr lang="he-IL"/>
        </a:p>
      </dgm:t>
    </dgm:pt>
    <dgm:pt modelId="{CED3A428-C49F-4B02-8687-0060D223599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جَمادى الآخرة</a:t>
          </a:r>
          <a:endParaRPr lang="he-IL" dirty="0"/>
        </a:p>
      </dgm:t>
    </dgm:pt>
    <dgm:pt modelId="{88B2ECF7-A341-4FF0-89E9-2C7EFECB8731}" type="parTrans" cxnId="{E8824DFA-B60F-4A2C-B072-F2904457E85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01482381-6A6F-4468-B676-8FAB7B5FEDD4}" type="sibTrans" cxnId="{E8824DFA-B60F-4A2C-B072-F2904457E85D}">
      <dgm:prSet/>
      <dgm:spPr/>
      <dgm:t>
        <a:bodyPr/>
        <a:lstStyle/>
        <a:p>
          <a:pPr rtl="1"/>
          <a:endParaRPr lang="he-IL"/>
        </a:p>
      </dgm:t>
    </dgm:pt>
    <dgm:pt modelId="{7C847E27-BE69-4DB0-935C-D171A6BD6B9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جمادى الأولى</a:t>
          </a:r>
          <a:endParaRPr lang="he-IL" dirty="0"/>
        </a:p>
      </dgm:t>
    </dgm:pt>
    <dgm:pt modelId="{B0D971E5-CCB1-43D4-BDBE-952C2F12CAC4}" type="parTrans" cxnId="{3ED0928E-3E4C-4DB7-BC32-25ECED8984C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CB4AE82A-70FC-4B8B-86A4-99C2D27C7353}" type="sibTrans" cxnId="{3ED0928E-3E4C-4DB7-BC32-25ECED8984CF}">
      <dgm:prSet/>
      <dgm:spPr/>
      <dgm:t>
        <a:bodyPr/>
        <a:lstStyle/>
        <a:p>
          <a:pPr rtl="1"/>
          <a:endParaRPr lang="he-IL"/>
        </a:p>
      </dgm:t>
    </dgm:pt>
    <dgm:pt modelId="{D28E00FC-BC1B-4A6A-8FDF-AB362880915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رَبيع الثاني</a:t>
          </a:r>
          <a:endParaRPr lang="he-IL" dirty="0"/>
        </a:p>
      </dgm:t>
    </dgm:pt>
    <dgm:pt modelId="{63B5E662-3FC6-4850-AFAF-20E5FF6906AF}" type="parTrans" cxnId="{197023CB-F1E0-41F9-B77D-6F50699325D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B45EB59C-2FFE-4501-B75D-DE6578B5858D}" type="sibTrans" cxnId="{197023CB-F1E0-41F9-B77D-6F50699325DE}">
      <dgm:prSet/>
      <dgm:spPr/>
      <dgm:t>
        <a:bodyPr/>
        <a:lstStyle/>
        <a:p>
          <a:pPr rtl="1"/>
          <a:endParaRPr lang="he-IL"/>
        </a:p>
      </dgm:t>
    </dgm:pt>
    <dgm:pt modelId="{A4BABB8B-5901-4CCB-A05A-62C606294F9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ربيع الأول</a:t>
          </a:r>
          <a:endParaRPr lang="he-IL" dirty="0"/>
        </a:p>
      </dgm:t>
    </dgm:pt>
    <dgm:pt modelId="{A2BF0537-569C-427D-93A2-88677A83DF96}" type="parTrans" cxnId="{3858FC95-4946-454B-8D0A-42FA379C25E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13ED89A6-97EE-4FB6-A2F8-CB7D9B78C2E3}" type="sibTrans" cxnId="{3858FC95-4946-454B-8D0A-42FA379C25E0}">
      <dgm:prSet/>
      <dgm:spPr/>
      <dgm:t>
        <a:bodyPr/>
        <a:lstStyle/>
        <a:p>
          <a:pPr rtl="1"/>
          <a:endParaRPr lang="he-IL"/>
        </a:p>
      </dgm:t>
    </dgm:pt>
    <dgm:pt modelId="{09983ADC-E0EA-4DBE-8085-486EEDC8FDC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/>
            <a:t>صفر</a:t>
          </a:r>
          <a:endParaRPr lang="he-IL" dirty="0"/>
        </a:p>
      </dgm:t>
    </dgm:pt>
    <dgm:pt modelId="{430BAA10-06CC-481B-9094-CD4F3416F6E8}" type="parTrans" cxnId="{1002D408-80D0-429A-B7A0-3F3720B87CC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BE8FDBC0-E9BA-4975-8FCC-49816016F974}" type="sibTrans" cxnId="{1002D408-80D0-429A-B7A0-3F3720B87CC3}">
      <dgm:prSet/>
      <dgm:spPr/>
      <dgm:t>
        <a:bodyPr/>
        <a:lstStyle/>
        <a:p>
          <a:pPr rtl="1"/>
          <a:endParaRPr lang="he-IL"/>
        </a:p>
      </dgm:t>
    </dgm:pt>
    <dgm:pt modelId="{E86F18C4-2616-45D8-88C8-9ACF5BE5F834}" type="pres">
      <dgm:prSet presAssocID="{65D7B8E8-2A5E-4F80-A7AA-941F14466EE1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E3E9389-697F-424F-ACC8-C0A5CFA3AC15}" type="pres">
      <dgm:prSet presAssocID="{B8D15D89-42FB-430C-BA0E-4CFE7971396D}" presName="centerShape" presStyleLbl="node0" presStyleIdx="0" presStyleCnt="1" custScaleX="107174" custScaleY="107174"/>
      <dgm:spPr/>
      <dgm:t>
        <a:bodyPr/>
        <a:lstStyle/>
        <a:p>
          <a:pPr rtl="1"/>
          <a:endParaRPr lang="he-IL"/>
        </a:p>
      </dgm:t>
    </dgm:pt>
    <dgm:pt modelId="{5FEE7472-D84D-4A74-8D86-111E432F285A}" type="pres">
      <dgm:prSet presAssocID="{18491ACC-FFFA-479B-B6F8-5FA9A4050B75}" presName="parTrans" presStyleLbl="sibTrans2D1" presStyleIdx="0" presStyleCnt="12"/>
      <dgm:spPr/>
      <dgm:t>
        <a:bodyPr/>
        <a:lstStyle/>
        <a:p>
          <a:pPr rtl="1"/>
          <a:endParaRPr lang="he-IL"/>
        </a:p>
      </dgm:t>
    </dgm:pt>
    <dgm:pt modelId="{EE1FD1E4-DBB6-4881-9444-0618B823FB3F}" type="pres">
      <dgm:prSet presAssocID="{18491ACC-FFFA-479B-B6F8-5FA9A4050B75}" presName="connectorText" presStyleLbl="sibTrans2D1" presStyleIdx="0" presStyleCnt="12"/>
      <dgm:spPr/>
      <dgm:t>
        <a:bodyPr/>
        <a:lstStyle/>
        <a:p>
          <a:pPr rtl="1"/>
          <a:endParaRPr lang="he-IL"/>
        </a:p>
      </dgm:t>
    </dgm:pt>
    <dgm:pt modelId="{957A0FE2-7364-4AE7-AB30-919735A2E22C}" type="pres">
      <dgm:prSet presAssocID="{23E5D647-D9F2-4FC1-9CA1-E88B4471871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5CF574-AE76-4C7C-A506-230491466E78}" type="pres">
      <dgm:prSet presAssocID="{C7F7746E-35FE-49EC-97F2-E406408503A4}" presName="parTrans" presStyleLbl="sibTrans2D1" presStyleIdx="1" presStyleCnt="12"/>
      <dgm:spPr/>
      <dgm:t>
        <a:bodyPr/>
        <a:lstStyle/>
        <a:p>
          <a:pPr rtl="1"/>
          <a:endParaRPr lang="he-IL"/>
        </a:p>
      </dgm:t>
    </dgm:pt>
    <dgm:pt modelId="{4A6BAF49-B5C0-47DE-95B7-F9AEEC0E76CE}" type="pres">
      <dgm:prSet presAssocID="{C7F7746E-35FE-49EC-97F2-E406408503A4}" presName="connectorText" presStyleLbl="sibTrans2D1" presStyleIdx="1" presStyleCnt="12"/>
      <dgm:spPr/>
      <dgm:t>
        <a:bodyPr/>
        <a:lstStyle/>
        <a:p>
          <a:pPr rtl="1"/>
          <a:endParaRPr lang="he-IL"/>
        </a:p>
      </dgm:t>
    </dgm:pt>
    <dgm:pt modelId="{80CDCC73-E80E-49CD-A5DC-EE16049640BD}" type="pres">
      <dgm:prSet presAssocID="{1C9A4C96-2DDA-4BE1-B031-B0F5F9D941F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B5DF71-DA45-4CAA-8E0B-56E770438C9D}" type="pres">
      <dgm:prSet presAssocID="{9F428067-00AC-4181-8B62-CBEF6329FE2D}" presName="parTrans" presStyleLbl="sibTrans2D1" presStyleIdx="2" presStyleCnt="12"/>
      <dgm:spPr/>
      <dgm:t>
        <a:bodyPr/>
        <a:lstStyle/>
        <a:p>
          <a:pPr rtl="1"/>
          <a:endParaRPr lang="he-IL"/>
        </a:p>
      </dgm:t>
    </dgm:pt>
    <dgm:pt modelId="{8915D1BF-C74D-420E-8546-760B84C31534}" type="pres">
      <dgm:prSet presAssocID="{9F428067-00AC-4181-8B62-CBEF6329FE2D}" presName="connectorText" presStyleLbl="sibTrans2D1" presStyleIdx="2" presStyleCnt="12"/>
      <dgm:spPr/>
      <dgm:t>
        <a:bodyPr/>
        <a:lstStyle/>
        <a:p>
          <a:pPr rtl="1"/>
          <a:endParaRPr lang="he-IL"/>
        </a:p>
      </dgm:t>
    </dgm:pt>
    <dgm:pt modelId="{F4F281D4-EBC6-4F56-8359-6D36A479107E}" type="pres">
      <dgm:prSet presAssocID="{A472C2C0-4F3B-43D6-B513-D7577D3EF2A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B87F1A-63CC-471D-8B12-E5EA7C9A7FEC}" type="pres">
      <dgm:prSet presAssocID="{C1A805DF-0D95-41B0-8284-1FBD874AFF8A}" presName="parTrans" presStyleLbl="sibTrans2D1" presStyleIdx="3" presStyleCnt="12"/>
      <dgm:spPr/>
      <dgm:t>
        <a:bodyPr/>
        <a:lstStyle/>
        <a:p>
          <a:pPr rtl="1"/>
          <a:endParaRPr lang="he-IL"/>
        </a:p>
      </dgm:t>
    </dgm:pt>
    <dgm:pt modelId="{194D1094-D1E0-47FF-82B4-B1790692DB5C}" type="pres">
      <dgm:prSet presAssocID="{C1A805DF-0D95-41B0-8284-1FBD874AFF8A}" presName="connectorText" presStyleLbl="sibTrans2D1" presStyleIdx="3" presStyleCnt="12"/>
      <dgm:spPr/>
      <dgm:t>
        <a:bodyPr/>
        <a:lstStyle/>
        <a:p>
          <a:pPr rtl="1"/>
          <a:endParaRPr lang="he-IL"/>
        </a:p>
      </dgm:t>
    </dgm:pt>
    <dgm:pt modelId="{8A78EF1E-18A3-45A7-A2B8-BEEB771B59AA}" type="pres">
      <dgm:prSet presAssocID="{727E7054-37ED-4D1F-A14A-EA8D0E0FF7E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CC1052C-6F7B-452B-B359-77467203131E}" type="pres">
      <dgm:prSet presAssocID="{9AF399A0-752D-49D0-AE87-27EEFDC9E4D9}" presName="parTrans" presStyleLbl="sibTrans2D1" presStyleIdx="4" presStyleCnt="12"/>
      <dgm:spPr/>
      <dgm:t>
        <a:bodyPr/>
        <a:lstStyle/>
        <a:p>
          <a:pPr rtl="1"/>
          <a:endParaRPr lang="he-IL"/>
        </a:p>
      </dgm:t>
    </dgm:pt>
    <dgm:pt modelId="{8759D231-EF25-42BA-B494-1A4E34DA0CEE}" type="pres">
      <dgm:prSet presAssocID="{9AF399A0-752D-49D0-AE87-27EEFDC9E4D9}" presName="connectorText" presStyleLbl="sibTrans2D1" presStyleIdx="4" presStyleCnt="12"/>
      <dgm:spPr/>
      <dgm:t>
        <a:bodyPr/>
        <a:lstStyle/>
        <a:p>
          <a:pPr rtl="1"/>
          <a:endParaRPr lang="he-IL"/>
        </a:p>
      </dgm:t>
    </dgm:pt>
    <dgm:pt modelId="{1097CDA9-3C63-4ED4-A504-1DF155286EB7}" type="pres">
      <dgm:prSet presAssocID="{D4F42200-7263-49B1-9F7A-77682615DE1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08741D7-EC0C-4B85-B455-D829709D096E}" type="pres">
      <dgm:prSet presAssocID="{32249567-2A75-4700-B8C7-216284F3377D}" presName="parTrans" presStyleLbl="sibTrans2D1" presStyleIdx="5" presStyleCnt="12"/>
      <dgm:spPr/>
      <dgm:t>
        <a:bodyPr/>
        <a:lstStyle/>
        <a:p>
          <a:pPr rtl="1"/>
          <a:endParaRPr lang="he-IL"/>
        </a:p>
      </dgm:t>
    </dgm:pt>
    <dgm:pt modelId="{473F0311-7BBE-417C-BEB1-24C70B9189B5}" type="pres">
      <dgm:prSet presAssocID="{32249567-2A75-4700-B8C7-216284F3377D}" presName="connectorText" presStyleLbl="sibTrans2D1" presStyleIdx="5" presStyleCnt="12"/>
      <dgm:spPr/>
      <dgm:t>
        <a:bodyPr/>
        <a:lstStyle/>
        <a:p>
          <a:pPr rtl="1"/>
          <a:endParaRPr lang="he-IL"/>
        </a:p>
      </dgm:t>
    </dgm:pt>
    <dgm:pt modelId="{82C2AF9E-5E6D-4ABF-8D06-E26CFBA284E1}" type="pres">
      <dgm:prSet presAssocID="{147FD4E1-9D07-4CC8-9466-56C5E6A0A51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39B741-B5BF-421F-8796-92B6E2999F08}" type="pres">
      <dgm:prSet presAssocID="{E68759F8-EE90-4557-803E-F1CF05F0D8D6}" presName="parTrans" presStyleLbl="sibTrans2D1" presStyleIdx="6" presStyleCnt="12"/>
      <dgm:spPr/>
      <dgm:t>
        <a:bodyPr/>
        <a:lstStyle/>
        <a:p>
          <a:pPr rtl="1"/>
          <a:endParaRPr lang="he-IL"/>
        </a:p>
      </dgm:t>
    </dgm:pt>
    <dgm:pt modelId="{368E4F92-95D5-4683-A921-160AFF5D72ED}" type="pres">
      <dgm:prSet presAssocID="{E68759F8-EE90-4557-803E-F1CF05F0D8D6}" presName="connectorText" presStyleLbl="sibTrans2D1" presStyleIdx="6" presStyleCnt="12"/>
      <dgm:spPr/>
      <dgm:t>
        <a:bodyPr/>
        <a:lstStyle/>
        <a:p>
          <a:pPr rtl="1"/>
          <a:endParaRPr lang="he-IL"/>
        </a:p>
      </dgm:t>
    </dgm:pt>
    <dgm:pt modelId="{9D127750-C368-41AF-9BEA-6AA881DE2947}" type="pres">
      <dgm:prSet presAssocID="{DCC33E99-5E28-40F2-A0DA-278251C4F5D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C5C2E29-694C-41D5-9C61-0EE864B7E267}" type="pres">
      <dgm:prSet presAssocID="{88B2ECF7-A341-4FF0-89E9-2C7EFECB8731}" presName="parTrans" presStyleLbl="sibTrans2D1" presStyleIdx="7" presStyleCnt="12"/>
      <dgm:spPr/>
      <dgm:t>
        <a:bodyPr/>
        <a:lstStyle/>
        <a:p>
          <a:pPr rtl="1"/>
          <a:endParaRPr lang="he-IL"/>
        </a:p>
      </dgm:t>
    </dgm:pt>
    <dgm:pt modelId="{4908B27D-D83C-4C59-A8D8-E5082FA35D06}" type="pres">
      <dgm:prSet presAssocID="{88B2ECF7-A341-4FF0-89E9-2C7EFECB8731}" presName="connectorText" presStyleLbl="sibTrans2D1" presStyleIdx="7" presStyleCnt="12"/>
      <dgm:spPr/>
      <dgm:t>
        <a:bodyPr/>
        <a:lstStyle/>
        <a:p>
          <a:pPr rtl="1"/>
          <a:endParaRPr lang="he-IL"/>
        </a:p>
      </dgm:t>
    </dgm:pt>
    <dgm:pt modelId="{82615851-5C4A-4950-84C1-A3A071290C88}" type="pres">
      <dgm:prSet presAssocID="{CED3A428-C49F-4B02-8687-0060D223599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DB54E27-286E-4562-B13B-323C93A1A946}" type="pres">
      <dgm:prSet presAssocID="{B0D971E5-CCB1-43D4-BDBE-952C2F12CAC4}" presName="parTrans" presStyleLbl="sibTrans2D1" presStyleIdx="8" presStyleCnt="12"/>
      <dgm:spPr/>
      <dgm:t>
        <a:bodyPr/>
        <a:lstStyle/>
        <a:p>
          <a:pPr rtl="1"/>
          <a:endParaRPr lang="he-IL"/>
        </a:p>
      </dgm:t>
    </dgm:pt>
    <dgm:pt modelId="{005401D7-0BAD-4A79-A51C-F2D5CAD5F554}" type="pres">
      <dgm:prSet presAssocID="{B0D971E5-CCB1-43D4-BDBE-952C2F12CAC4}" presName="connectorText" presStyleLbl="sibTrans2D1" presStyleIdx="8" presStyleCnt="12"/>
      <dgm:spPr/>
      <dgm:t>
        <a:bodyPr/>
        <a:lstStyle/>
        <a:p>
          <a:pPr rtl="1"/>
          <a:endParaRPr lang="he-IL"/>
        </a:p>
      </dgm:t>
    </dgm:pt>
    <dgm:pt modelId="{34256048-8396-4817-AE58-1B5027545AE1}" type="pres">
      <dgm:prSet presAssocID="{7C847E27-BE69-4DB0-935C-D171A6BD6B9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F045A-1B4D-47BE-A6EF-4115E4C5149D}" type="pres">
      <dgm:prSet presAssocID="{63B5E662-3FC6-4850-AFAF-20E5FF6906AF}" presName="parTrans" presStyleLbl="sibTrans2D1" presStyleIdx="9" presStyleCnt="12"/>
      <dgm:spPr/>
      <dgm:t>
        <a:bodyPr/>
        <a:lstStyle/>
        <a:p>
          <a:pPr rtl="1"/>
          <a:endParaRPr lang="he-IL"/>
        </a:p>
      </dgm:t>
    </dgm:pt>
    <dgm:pt modelId="{08995799-CBBD-4433-9DBD-A79BC71D03B7}" type="pres">
      <dgm:prSet presAssocID="{63B5E662-3FC6-4850-AFAF-20E5FF6906AF}" presName="connectorText" presStyleLbl="sibTrans2D1" presStyleIdx="9" presStyleCnt="12"/>
      <dgm:spPr/>
      <dgm:t>
        <a:bodyPr/>
        <a:lstStyle/>
        <a:p>
          <a:pPr rtl="1"/>
          <a:endParaRPr lang="he-IL"/>
        </a:p>
      </dgm:t>
    </dgm:pt>
    <dgm:pt modelId="{F9A671AB-EDFC-4695-B2E8-673026D0D607}" type="pres">
      <dgm:prSet presAssocID="{D28E00FC-BC1B-4A6A-8FDF-AB362880915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BB5DA5-5326-42C9-891E-0A33E1923235}" type="pres">
      <dgm:prSet presAssocID="{A2BF0537-569C-427D-93A2-88677A83DF96}" presName="parTrans" presStyleLbl="sibTrans2D1" presStyleIdx="10" presStyleCnt="12"/>
      <dgm:spPr/>
      <dgm:t>
        <a:bodyPr/>
        <a:lstStyle/>
        <a:p>
          <a:pPr rtl="1"/>
          <a:endParaRPr lang="he-IL"/>
        </a:p>
      </dgm:t>
    </dgm:pt>
    <dgm:pt modelId="{123F60C7-7AA3-4259-8E47-BFEA52FD5118}" type="pres">
      <dgm:prSet presAssocID="{A2BF0537-569C-427D-93A2-88677A83DF96}" presName="connectorText" presStyleLbl="sibTrans2D1" presStyleIdx="10" presStyleCnt="12"/>
      <dgm:spPr/>
      <dgm:t>
        <a:bodyPr/>
        <a:lstStyle/>
        <a:p>
          <a:pPr rtl="1"/>
          <a:endParaRPr lang="he-IL"/>
        </a:p>
      </dgm:t>
    </dgm:pt>
    <dgm:pt modelId="{40E61B46-4D12-4BF6-B1C2-EA569B42A470}" type="pres">
      <dgm:prSet presAssocID="{A4BABB8B-5901-4CCB-A05A-62C606294F9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92BD96-83D0-4ED3-AD33-891DC2A3E538}" type="pres">
      <dgm:prSet presAssocID="{430BAA10-06CC-481B-9094-CD4F3416F6E8}" presName="parTrans" presStyleLbl="sibTrans2D1" presStyleIdx="11" presStyleCnt="12"/>
      <dgm:spPr/>
      <dgm:t>
        <a:bodyPr/>
        <a:lstStyle/>
        <a:p>
          <a:pPr rtl="1"/>
          <a:endParaRPr lang="he-IL"/>
        </a:p>
      </dgm:t>
    </dgm:pt>
    <dgm:pt modelId="{94B07A5A-FF38-46CE-9358-B17F54F06F16}" type="pres">
      <dgm:prSet presAssocID="{430BAA10-06CC-481B-9094-CD4F3416F6E8}" presName="connectorText" presStyleLbl="sibTrans2D1" presStyleIdx="11" presStyleCnt="12"/>
      <dgm:spPr/>
      <dgm:t>
        <a:bodyPr/>
        <a:lstStyle/>
        <a:p>
          <a:pPr rtl="1"/>
          <a:endParaRPr lang="he-IL"/>
        </a:p>
      </dgm:t>
    </dgm:pt>
    <dgm:pt modelId="{D402F2F5-7FD0-4F16-8E89-81C672708F8D}" type="pres">
      <dgm:prSet presAssocID="{09983ADC-E0EA-4DBE-8085-486EEDC8FDC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1780E48-59DB-4F48-909A-F27C24C37BE0}" type="presOf" srcId="{18491ACC-FFFA-479B-B6F8-5FA9A4050B75}" destId="{EE1FD1E4-DBB6-4881-9444-0618B823FB3F}" srcOrd="1" destOrd="0" presId="urn:microsoft.com/office/officeart/2005/8/layout/radial5"/>
    <dgm:cxn modelId="{D55EE72C-17D9-40DA-9E58-0176D4B8E962}" type="presOf" srcId="{B8D15D89-42FB-430C-BA0E-4CFE7971396D}" destId="{1E3E9389-697F-424F-ACC8-C0A5CFA3AC15}" srcOrd="0" destOrd="0" presId="urn:microsoft.com/office/officeart/2005/8/layout/radial5"/>
    <dgm:cxn modelId="{F56B44AF-CD6C-4653-8F02-0B06F869A7C4}" type="presOf" srcId="{E68759F8-EE90-4557-803E-F1CF05F0D8D6}" destId="{368E4F92-95D5-4683-A921-160AFF5D72ED}" srcOrd="1" destOrd="0" presId="urn:microsoft.com/office/officeart/2005/8/layout/radial5"/>
    <dgm:cxn modelId="{69DD97FE-4F8B-4AEB-8F8B-69C277D76FA4}" type="presOf" srcId="{C7F7746E-35FE-49EC-97F2-E406408503A4}" destId="{E85CF574-AE76-4C7C-A506-230491466E78}" srcOrd="0" destOrd="0" presId="urn:microsoft.com/office/officeart/2005/8/layout/radial5"/>
    <dgm:cxn modelId="{D01D6B3F-D05A-42BA-8BD3-C1C8219FB068}" type="presOf" srcId="{65D7B8E8-2A5E-4F80-A7AA-941F14466EE1}" destId="{E86F18C4-2616-45D8-88C8-9ACF5BE5F834}" srcOrd="0" destOrd="0" presId="urn:microsoft.com/office/officeart/2005/8/layout/radial5"/>
    <dgm:cxn modelId="{E8824DFA-B60F-4A2C-B072-F2904457E85D}" srcId="{B8D15D89-42FB-430C-BA0E-4CFE7971396D}" destId="{CED3A428-C49F-4B02-8687-0060D2235993}" srcOrd="7" destOrd="0" parTransId="{88B2ECF7-A341-4FF0-89E9-2C7EFECB8731}" sibTransId="{01482381-6A6F-4468-B676-8FAB7B5FEDD4}"/>
    <dgm:cxn modelId="{B47DBA32-54A5-4703-AD11-9F60103453C3}" srcId="{B8D15D89-42FB-430C-BA0E-4CFE7971396D}" destId="{727E7054-37ED-4D1F-A14A-EA8D0E0FF7E6}" srcOrd="3" destOrd="0" parTransId="{C1A805DF-0D95-41B0-8284-1FBD874AFF8A}" sibTransId="{04200C2E-2F79-46A0-ABD0-4765C2AB11C7}"/>
    <dgm:cxn modelId="{BFEE00EF-96A4-4EB7-90E9-624C85854207}" type="presOf" srcId="{9F428067-00AC-4181-8B62-CBEF6329FE2D}" destId="{C0B5DF71-DA45-4CAA-8E0B-56E770438C9D}" srcOrd="0" destOrd="0" presId="urn:microsoft.com/office/officeart/2005/8/layout/radial5"/>
    <dgm:cxn modelId="{57F649A8-8F75-495F-B5C9-4DB1A87AF7A3}" type="presOf" srcId="{88B2ECF7-A341-4FF0-89E9-2C7EFECB8731}" destId="{4908B27D-D83C-4C59-A8D8-E5082FA35D06}" srcOrd="1" destOrd="0" presId="urn:microsoft.com/office/officeart/2005/8/layout/radial5"/>
    <dgm:cxn modelId="{9116947F-0D48-481C-B635-92DD65FB0996}" type="presOf" srcId="{23E5D647-D9F2-4FC1-9CA1-E88B4471871D}" destId="{957A0FE2-7364-4AE7-AB30-919735A2E22C}" srcOrd="0" destOrd="0" presId="urn:microsoft.com/office/officeart/2005/8/layout/radial5"/>
    <dgm:cxn modelId="{DFC8792A-CF2F-42D2-945C-E34F150BAA50}" srcId="{65D7B8E8-2A5E-4F80-A7AA-941F14466EE1}" destId="{B8D15D89-42FB-430C-BA0E-4CFE7971396D}" srcOrd="0" destOrd="0" parTransId="{4A6CBCE7-AA65-4F33-9D25-EF3A34247FC3}" sibTransId="{DBC4CB00-B3AF-4B1B-8E6C-55D3B7571DEB}"/>
    <dgm:cxn modelId="{ECFD07CE-6706-47E9-8E15-E9708FDD87D1}" type="presOf" srcId="{32249567-2A75-4700-B8C7-216284F3377D}" destId="{473F0311-7BBE-417C-BEB1-24C70B9189B5}" srcOrd="1" destOrd="0" presId="urn:microsoft.com/office/officeart/2005/8/layout/radial5"/>
    <dgm:cxn modelId="{AD2794C2-B441-4CA1-AA56-849CDC58C9BC}" type="presOf" srcId="{63B5E662-3FC6-4850-AFAF-20E5FF6906AF}" destId="{D67F045A-1B4D-47BE-A6EF-4115E4C5149D}" srcOrd="0" destOrd="0" presId="urn:microsoft.com/office/officeart/2005/8/layout/radial5"/>
    <dgm:cxn modelId="{B482377D-BB83-42E3-9E13-668AEC97AAF1}" srcId="{B8D15D89-42FB-430C-BA0E-4CFE7971396D}" destId="{147FD4E1-9D07-4CC8-9466-56C5E6A0A518}" srcOrd="5" destOrd="0" parTransId="{32249567-2A75-4700-B8C7-216284F3377D}" sibTransId="{66FC5656-BC0D-4C42-AB23-3BA91524AB5E}"/>
    <dgm:cxn modelId="{6EB1F231-B0D0-41E2-9406-D8F57058BB16}" type="presOf" srcId="{E68759F8-EE90-4557-803E-F1CF05F0D8D6}" destId="{6439B741-B5BF-421F-8796-92B6E2999F08}" srcOrd="0" destOrd="0" presId="urn:microsoft.com/office/officeart/2005/8/layout/radial5"/>
    <dgm:cxn modelId="{6EA05350-5904-49CD-A853-D4E66A25E659}" type="presOf" srcId="{147FD4E1-9D07-4CC8-9466-56C5E6A0A518}" destId="{82C2AF9E-5E6D-4ABF-8D06-E26CFBA284E1}" srcOrd="0" destOrd="0" presId="urn:microsoft.com/office/officeart/2005/8/layout/radial5"/>
    <dgm:cxn modelId="{3858FC95-4946-454B-8D0A-42FA379C25E0}" srcId="{B8D15D89-42FB-430C-BA0E-4CFE7971396D}" destId="{A4BABB8B-5901-4CCB-A05A-62C606294F9E}" srcOrd="10" destOrd="0" parTransId="{A2BF0537-569C-427D-93A2-88677A83DF96}" sibTransId="{13ED89A6-97EE-4FB6-A2F8-CB7D9B78C2E3}"/>
    <dgm:cxn modelId="{53586CB4-B811-4C8C-ADC0-0A845A91D48D}" type="presOf" srcId="{A2BF0537-569C-427D-93A2-88677A83DF96}" destId="{9CBB5DA5-5326-42C9-891E-0A33E1923235}" srcOrd="0" destOrd="0" presId="urn:microsoft.com/office/officeart/2005/8/layout/radial5"/>
    <dgm:cxn modelId="{2914E1EB-3DCC-4D15-81DA-D524D8670D55}" srcId="{B8D15D89-42FB-430C-BA0E-4CFE7971396D}" destId="{D4F42200-7263-49B1-9F7A-77682615DE16}" srcOrd="4" destOrd="0" parTransId="{9AF399A0-752D-49D0-AE87-27EEFDC9E4D9}" sibTransId="{E07C035A-6E47-45DD-B20C-A22367256F46}"/>
    <dgm:cxn modelId="{ED077175-ECFF-4715-AA2D-2F1D3B1970BB}" type="presOf" srcId="{1C9A4C96-2DDA-4BE1-B031-B0F5F9D941F5}" destId="{80CDCC73-E80E-49CD-A5DC-EE16049640BD}" srcOrd="0" destOrd="0" presId="urn:microsoft.com/office/officeart/2005/8/layout/radial5"/>
    <dgm:cxn modelId="{56E8B1DC-2098-46A7-A594-E8765EA5A628}" type="presOf" srcId="{32249567-2A75-4700-B8C7-216284F3377D}" destId="{908741D7-EC0C-4B85-B455-D829709D096E}" srcOrd="0" destOrd="0" presId="urn:microsoft.com/office/officeart/2005/8/layout/radial5"/>
    <dgm:cxn modelId="{8320FB77-7227-4847-A919-FCC564C144DF}" srcId="{B8D15D89-42FB-430C-BA0E-4CFE7971396D}" destId="{1C9A4C96-2DDA-4BE1-B031-B0F5F9D941F5}" srcOrd="1" destOrd="0" parTransId="{C7F7746E-35FE-49EC-97F2-E406408503A4}" sibTransId="{CADD3DBC-D2A8-4B32-854F-02E7DB765BCE}"/>
    <dgm:cxn modelId="{0CD42C6D-607A-4ADB-8F51-6741E75A4107}" type="presOf" srcId="{B0D971E5-CCB1-43D4-BDBE-952C2F12CAC4}" destId="{005401D7-0BAD-4A79-A51C-F2D5CAD5F554}" srcOrd="1" destOrd="0" presId="urn:microsoft.com/office/officeart/2005/8/layout/radial5"/>
    <dgm:cxn modelId="{E630009F-6D0C-4572-BAB2-5E3FAB3809F8}" type="presOf" srcId="{430BAA10-06CC-481B-9094-CD4F3416F6E8}" destId="{9E92BD96-83D0-4ED3-AD33-891DC2A3E538}" srcOrd="0" destOrd="0" presId="urn:microsoft.com/office/officeart/2005/8/layout/radial5"/>
    <dgm:cxn modelId="{830CA42C-D38D-4F07-928C-DB8A2FC5AC67}" type="presOf" srcId="{63B5E662-3FC6-4850-AFAF-20E5FF6906AF}" destId="{08995799-CBBD-4433-9DBD-A79BC71D03B7}" srcOrd="1" destOrd="0" presId="urn:microsoft.com/office/officeart/2005/8/layout/radial5"/>
    <dgm:cxn modelId="{AA9D5C47-4DCD-4CB1-B3ED-6FA17FA887F1}" type="presOf" srcId="{430BAA10-06CC-481B-9094-CD4F3416F6E8}" destId="{94B07A5A-FF38-46CE-9358-B17F54F06F16}" srcOrd="1" destOrd="0" presId="urn:microsoft.com/office/officeart/2005/8/layout/radial5"/>
    <dgm:cxn modelId="{8B348270-3816-4F1E-8828-9F3CBBFCAAB1}" type="presOf" srcId="{727E7054-37ED-4D1F-A14A-EA8D0E0FF7E6}" destId="{8A78EF1E-18A3-45A7-A2B8-BEEB771B59AA}" srcOrd="0" destOrd="0" presId="urn:microsoft.com/office/officeart/2005/8/layout/radial5"/>
    <dgm:cxn modelId="{462E789D-977A-4010-96AB-C6227A3AB02D}" srcId="{B8D15D89-42FB-430C-BA0E-4CFE7971396D}" destId="{A472C2C0-4F3B-43D6-B513-D7577D3EF2AC}" srcOrd="2" destOrd="0" parTransId="{9F428067-00AC-4181-8B62-CBEF6329FE2D}" sibTransId="{858B7E09-0F23-4201-8502-D89BA9EEB122}"/>
    <dgm:cxn modelId="{B0B8F6EF-0C82-4D88-B711-13F9CAA42DB9}" type="presOf" srcId="{C1A805DF-0D95-41B0-8284-1FBD874AFF8A}" destId="{194D1094-D1E0-47FF-82B4-B1790692DB5C}" srcOrd="1" destOrd="0" presId="urn:microsoft.com/office/officeart/2005/8/layout/radial5"/>
    <dgm:cxn modelId="{6424F2E1-CCDD-4B0D-8E9A-0F8080570093}" type="presOf" srcId="{88B2ECF7-A341-4FF0-89E9-2C7EFECB8731}" destId="{6C5C2E29-694C-41D5-9C61-0EE864B7E267}" srcOrd="0" destOrd="0" presId="urn:microsoft.com/office/officeart/2005/8/layout/radial5"/>
    <dgm:cxn modelId="{197023CB-F1E0-41F9-B77D-6F50699325DE}" srcId="{B8D15D89-42FB-430C-BA0E-4CFE7971396D}" destId="{D28E00FC-BC1B-4A6A-8FDF-AB362880915F}" srcOrd="9" destOrd="0" parTransId="{63B5E662-3FC6-4850-AFAF-20E5FF6906AF}" sibTransId="{B45EB59C-2FFE-4501-B75D-DE6578B5858D}"/>
    <dgm:cxn modelId="{7F080362-F81A-4E6D-907D-0E6A58A06D9D}" srcId="{B8D15D89-42FB-430C-BA0E-4CFE7971396D}" destId="{DCC33E99-5E28-40F2-A0DA-278251C4F5D5}" srcOrd="6" destOrd="0" parTransId="{E68759F8-EE90-4557-803E-F1CF05F0D8D6}" sibTransId="{33188C3E-209D-4619-B96E-3132651653CB}"/>
    <dgm:cxn modelId="{4C27C31C-B445-4790-BC9A-35FD9335CA84}" type="presOf" srcId="{9F428067-00AC-4181-8B62-CBEF6329FE2D}" destId="{8915D1BF-C74D-420E-8546-760B84C31534}" srcOrd="1" destOrd="0" presId="urn:microsoft.com/office/officeart/2005/8/layout/radial5"/>
    <dgm:cxn modelId="{72EFA6ED-A300-452E-A646-FAB82A729301}" type="presOf" srcId="{B0D971E5-CCB1-43D4-BDBE-952C2F12CAC4}" destId="{9DB54E27-286E-4562-B13B-323C93A1A946}" srcOrd="0" destOrd="0" presId="urn:microsoft.com/office/officeart/2005/8/layout/radial5"/>
    <dgm:cxn modelId="{1002D408-80D0-429A-B7A0-3F3720B87CC3}" srcId="{B8D15D89-42FB-430C-BA0E-4CFE7971396D}" destId="{09983ADC-E0EA-4DBE-8085-486EEDC8FDCC}" srcOrd="11" destOrd="0" parTransId="{430BAA10-06CC-481B-9094-CD4F3416F6E8}" sibTransId="{BE8FDBC0-E9BA-4975-8FCC-49816016F974}"/>
    <dgm:cxn modelId="{1C710AF4-03A4-46C9-959F-1D2BEA758E9A}" type="presOf" srcId="{7C847E27-BE69-4DB0-935C-D171A6BD6B92}" destId="{34256048-8396-4817-AE58-1B5027545AE1}" srcOrd="0" destOrd="0" presId="urn:microsoft.com/office/officeart/2005/8/layout/radial5"/>
    <dgm:cxn modelId="{2EFDF711-2B5D-4C54-989E-9691CC3D2808}" type="presOf" srcId="{9AF399A0-752D-49D0-AE87-27EEFDC9E4D9}" destId="{8759D231-EF25-42BA-B494-1A4E34DA0CEE}" srcOrd="1" destOrd="0" presId="urn:microsoft.com/office/officeart/2005/8/layout/radial5"/>
    <dgm:cxn modelId="{CD037877-DFDB-4B32-B0EF-824DEC53E0A4}" type="presOf" srcId="{D4F42200-7263-49B1-9F7A-77682615DE16}" destId="{1097CDA9-3C63-4ED4-A504-1DF155286EB7}" srcOrd="0" destOrd="0" presId="urn:microsoft.com/office/officeart/2005/8/layout/radial5"/>
    <dgm:cxn modelId="{2D89036B-D74D-423B-B370-A5907AF0F1FB}" type="presOf" srcId="{CED3A428-C49F-4B02-8687-0060D2235993}" destId="{82615851-5C4A-4950-84C1-A3A071290C88}" srcOrd="0" destOrd="0" presId="urn:microsoft.com/office/officeart/2005/8/layout/radial5"/>
    <dgm:cxn modelId="{EE86E3B0-DE2C-4127-AB8A-74DDBFCE96D4}" srcId="{B8D15D89-42FB-430C-BA0E-4CFE7971396D}" destId="{23E5D647-D9F2-4FC1-9CA1-E88B4471871D}" srcOrd="0" destOrd="0" parTransId="{18491ACC-FFFA-479B-B6F8-5FA9A4050B75}" sibTransId="{E8E4269D-E4E5-4864-B307-7100F645D770}"/>
    <dgm:cxn modelId="{F638308A-D5BE-4039-9875-36AB46F372B7}" type="presOf" srcId="{A2BF0537-569C-427D-93A2-88677A83DF96}" destId="{123F60C7-7AA3-4259-8E47-BFEA52FD5118}" srcOrd="1" destOrd="0" presId="urn:microsoft.com/office/officeart/2005/8/layout/radial5"/>
    <dgm:cxn modelId="{DC98DB91-5784-49BD-AC84-2B32B39D0F2D}" type="presOf" srcId="{DCC33E99-5E28-40F2-A0DA-278251C4F5D5}" destId="{9D127750-C368-41AF-9BEA-6AA881DE2947}" srcOrd="0" destOrd="0" presId="urn:microsoft.com/office/officeart/2005/8/layout/radial5"/>
    <dgm:cxn modelId="{D69D7C66-514F-49D1-A305-17023EA1BC2E}" type="presOf" srcId="{9AF399A0-752D-49D0-AE87-27EEFDC9E4D9}" destId="{ACC1052C-6F7B-452B-B359-77467203131E}" srcOrd="0" destOrd="0" presId="urn:microsoft.com/office/officeart/2005/8/layout/radial5"/>
    <dgm:cxn modelId="{CC769CC5-007A-497C-9653-95EAF69D4A4C}" type="presOf" srcId="{09983ADC-E0EA-4DBE-8085-486EEDC8FDCC}" destId="{D402F2F5-7FD0-4F16-8E89-81C672708F8D}" srcOrd="0" destOrd="0" presId="urn:microsoft.com/office/officeart/2005/8/layout/radial5"/>
    <dgm:cxn modelId="{92554B5E-D082-4326-9EC6-AF946196715F}" type="presOf" srcId="{A472C2C0-4F3B-43D6-B513-D7577D3EF2AC}" destId="{F4F281D4-EBC6-4F56-8359-6D36A479107E}" srcOrd="0" destOrd="0" presId="urn:microsoft.com/office/officeart/2005/8/layout/radial5"/>
    <dgm:cxn modelId="{3F4E488D-FEC6-4D8C-A007-722B4D870122}" type="presOf" srcId="{C7F7746E-35FE-49EC-97F2-E406408503A4}" destId="{4A6BAF49-B5C0-47DE-95B7-F9AEEC0E76CE}" srcOrd="1" destOrd="0" presId="urn:microsoft.com/office/officeart/2005/8/layout/radial5"/>
    <dgm:cxn modelId="{8FA77C0C-79BE-4B57-AB83-89DEF85F060D}" type="presOf" srcId="{A4BABB8B-5901-4CCB-A05A-62C606294F9E}" destId="{40E61B46-4D12-4BF6-B1C2-EA569B42A470}" srcOrd="0" destOrd="0" presId="urn:microsoft.com/office/officeart/2005/8/layout/radial5"/>
    <dgm:cxn modelId="{668D9933-A892-4589-AD5E-A66099428097}" type="presOf" srcId="{D28E00FC-BC1B-4A6A-8FDF-AB362880915F}" destId="{F9A671AB-EDFC-4695-B2E8-673026D0D607}" srcOrd="0" destOrd="0" presId="urn:microsoft.com/office/officeart/2005/8/layout/radial5"/>
    <dgm:cxn modelId="{3ED0928E-3E4C-4DB7-BC32-25ECED8984CF}" srcId="{B8D15D89-42FB-430C-BA0E-4CFE7971396D}" destId="{7C847E27-BE69-4DB0-935C-D171A6BD6B92}" srcOrd="8" destOrd="0" parTransId="{B0D971E5-CCB1-43D4-BDBE-952C2F12CAC4}" sibTransId="{CB4AE82A-70FC-4B8B-86A4-99C2D27C7353}"/>
    <dgm:cxn modelId="{615C0C29-6EC1-4919-9615-C76E652A6B5A}" type="presOf" srcId="{C1A805DF-0D95-41B0-8284-1FBD874AFF8A}" destId="{9EB87F1A-63CC-471D-8B12-E5EA7C9A7FEC}" srcOrd="0" destOrd="0" presId="urn:microsoft.com/office/officeart/2005/8/layout/radial5"/>
    <dgm:cxn modelId="{1259111E-CFD4-4BFF-8568-5F0AE6A96690}" type="presOf" srcId="{18491ACC-FFFA-479B-B6F8-5FA9A4050B75}" destId="{5FEE7472-D84D-4A74-8D86-111E432F285A}" srcOrd="0" destOrd="0" presId="urn:microsoft.com/office/officeart/2005/8/layout/radial5"/>
    <dgm:cxn modelId="{F0046D4D-5E49-44D1-B454-B8E24BC6E9F8}" type="presParOf" srcId="{E86F18C4-2616-45D8-88C8-9ACF5BE5F834}" destId="{1E3E9389-697F-424F-ACC8-C0A5CFA3AC15}" srcOrd="0" destOrd="0" presId="urn:microsoft.com/office/officeart/2005/8/layout/radial5"/>
    <dgm:cxn modelId="{160341DA-DFC1-4B4A-8349-0670B949F6D7}" type="presParOf" srcId="{E86F18C4-2616-45D8-88C8-9ACF5BE5F834}" destId="{5FEE7472-D84D-4A74-8D86-111E432F285A}" srcOrd="1" destOrd="0" presId="urn:microsoft.com/office/officeart/2005/8/layout/radial5"/>
    <dgm:cxn modelId="{8F648E35-BA88-44E0-8DB2-35F6921F361E}" type="presParOf" srcId="{5FEE7472-D84D-4A74-8D86-111E432F285A}" destId="{EE1FD1E4-DBB6-4881-9444-0618B823FB3F}" srcOrd="0" destOrd="0" presId="urn:microsoft.com/office/officeart/2005/8/layout/radial5"/>
    <dgm:cxn modelId="{B72AC319-1230-4B31-BFF9-E8CFFDB8931D}" type="presParOf" srcId="{E86F18C4-2616-45D8-88C8-9ACF5BE5F834}" destId="{957A0FE2-7364-4AE7-AB30-919735A2E22C}" srcOrd="2" destOrd="0" presId="urn:microsoft.com/office/officeart/2005/8/layout/radial5"/>
    <dgm:cxn modelId="{DD4DA5FE-CED1-45A7-8FE5-D5FDBAF356FA}" type="presParOf" srcId="{E86F18C4-2616-45D8-88C8-9ACF5BE5F834}" destId="{E85CF574-AE76-4C7C-A506-230491466E78}" srcOrd="3" destOrd="0" presId="urn:microsoft.com/office/officeart/2005/8/layout/radial5"/>
    <dgm:cxn modelId="{0EF52839-C700-4C86-9E63-1ACEE35C9831}" type="presParOf" srcId="{E85CF574-AE76-4C7C-A506-230491466E78}" destId="{4A6BAF49-B5C0-47DE-95B7-F9AEEC0E76CE}" srcOrd="0" destOrd="0" presId="urn:microsoft.com/office/officeart/2005/8/layout/radial5"/>
    <dgm:cxn modelId="{C6A4FA25-7BC2-4D59-9D9A-85039C94C539}" type="presParOf" srcId="{E86F18C4-2616-45D8-88C8-9ACF5BE5F834}" destId="{80CDCC73-E80E-49CD-A5DC-EE16049640BD}" srcOrd="4" destOrd="0" presId="urn:microsoft.com/office/officeart/2005/8/layout/radial5"/>
    <dgm:cxn modelId="{B556CCC1-B45A-4F84-9A5C-5ADA8FA69FFC}" type="presParOf" srcId="{E86F18C4-2616-45D8-88C8-9ACF5BE5F834}" destId="{C0B5DF71-DA45-4CAA-8E0B-56E770438C9D}" srcOrd="5" destOrd="0" presId="urn:microsoft.com/office/officeart/2005/8/layout/radial5"/>
    <dgm:cxn modelId="{F3C344E3-2B8A-42AC-92B7-83017343C88D}" type="presParOf" srcId="{C0B5DF71-DA45-4CAA-8E0B-56E770438C9D}" destId="{8915D1BF-C74D-420E-8546-760B84C31534}" srcOrd="0" destOrd="0" presId="urn:microsoft.com/office/officeart/2005/8/layout/radial5"/>
    <dgm:cxn modelId="{9160887A-E850-449D-BDE8-2FB2D0100613}" type="presParOf" srcId="{E86F18C4-2616-45D8-88C8-9ACF5BE5F834}" destId="{F4F281D4-EBC6-4F56-8359-6D36A479107E}" srcOrd="6" destOrd="0" presId="urn:microsoft.com/office/officeart/2005/8/layout/radial5"/>
    <dgm:cxn modelId="{4BC20D50-2621-4439-B511-0D3E65326480}" type="presParOf" srcId="{E86F18C4-2616-45D8-88C8-9ACF5BE5F834}" destId="{9EB87F1A-63CC-471D-8B12-E5EA7C9A7FEC}" srcOrd="7" destOrd="0" presId="urn:microsoft.com/office/officeart/2005/8/layout/radial5"/>
    <dgm:cxn modelId="{05318DA8-19C4-48F9-AFD0-7FDD7B12D5D3}" type="presParOf" srcId="{9EB87F1A-63CC-471D-8B12-E5EA7C9A7FEC}" destId="{194D1094-D1E0-47FF-82B4-B1790692DB5C}" srcOrd="0" destOrd="0" presId="urn:microsoft.com/office/officeart/2005/8/layout/radial5"/>
    <dgm:cxn modelId="{B7C3DBB6-A665-4ACC-9EED-36FDF9459F8B}" type="presParOf" srcId="{E86F18C4-2616-45D8-88C8-9ACF5BE5F834}" destId="{8A78EF1E-18A3-45A7-A2B8-BEEB771B59AA}" srcOrd="8" destOrd="0" presId="urn:microsoft.com/office/officeart/2005/8/layout/radial5"/>
    <dgm:cxn modelId="{FAA8D4A7-BAE3-43AD-A1CC-67451B3CAE57}" type="presParOf" srcId="{E86F18C4-2616-45D8-88C8-9ACF5BE5F834}" destId="{ACC1052C-6F7B-452B-B359-77467203131E}" srcOrd="9" destOrd="0" presId="urn:microsoft.com/office/officeart/2005/8/layout/radial5"/>
    <dgm:cxn modelId="{F3E704DA-8982-4D4E-B929-89192F9FE751}" type="presParOf" srcId="{ACC1052C-6F7B-452B-B359-77467203131E}" destId="{8759D231-EF25-42BA-B494-1A4E34DA0CEE}" srcOrd="0" destOrd="0" presId="urn:microsoft.com/office/officeart/2005/8/layout/radial5"/>
    <dgm:cxn modelId="{08974826-A6DA-47A8-A096-E2DD066CB801}" type="presParOf" srcId="{E86F18C4-2616-45D8-88C8-9ACF5BE5F834}" destId="{1097CDA9-3C63-4ED4-A504-1DF155286EB7}" srcOrd="10" destOrd="0" presId="urn:microsoft.com/office/officeart/2005/8/layout/radial5"/>
    <dgm:cxn modelId="{D9020BE6-419F-498B-992F-27F1D3A3B103}" type="presParOf" srcId="{E86F18C4-2616-45D8-88C8-9ACF5BE5F834}" destId="{908741D7-EC0C-4B85-B455-D829709D096E}" srcOrd="11" destOrd="0" presId="urn:microsoft.com/office/officeart/2005/8/layout/radial5"/>
    <dgm:cxn modelId="{46A61721-50D2-4748-87B4-63205806FCEF}" type="presParOf" srcId="{908741D7-EC0C-4B85-B455-D829709D096E}" destId="{473F0311-7BBE-417C-BEB1-24C70B9189B5}" srcOrd="0" destOrd="0" presId="urn:microsoft.com/office/officeart/2005/8/layout/radial5"/>
    <dgm:cxn modelId="{17E57570-BBEA-4FC3-9A84-8A0275D4FF92}" type="presParOf" srcId="{E86F18C4-2616-45D8-88C8-9ACF5BE5F834}" destId="{82C2AF9E-5E6D-4ABF-8D06-E26CFBA284E1}" srcOrd="12" destOrd="0" presId="urn:microsoft.com/office/officeart/2005/8/layout/radial5"/>
    <dgm:cxn modelId="{B51668F6-680B-45AC-BE73-5B5693FB5C4A}" type="presParOf" srcId="{E86F18C4-2616-45D8-88C8-9ACF5BE5F834}" destId="{6439B741-B5BF-421F-8796-92B6E2999F08}" srcOrd="13" destOrd="0" presId="urn:microsoft.com/office/officeart/2005/8/layout/radial5"/>
    <dgm:cxn modelId="{F0E8F5EA-C435-4C65-9F4B-39D740D4B8D8}" type="presParOf" srcId="{6439B741-B5BF-421F-8796-92B6E2999F08}" destId="{368E4F92-95D5-4683-A921-160AFF5D72ED}" srcOrd="0" destOrd="0" presId="urn:microsoft.com/office/officeart/2005/8/layout/radial5"/>
    <dgm:cxn modelId="{D38F57E4-646B-4104-BA36-39FCBCB623DE}" type="presParOf" srcId="{E86F18C4-2616-45D8-88C8-9ACF5BE5F834}" destId="{9D127750-C368-41AF-9BEA-6AA881DE2947}" srcOrd="14" destOrd="0" presId="urn:microsoft.com/office/officeart/2005/8/layout/radial5"/>
    <dgm:cxn modelId="{10B441AE-66CF-4BC2-8913-63EE11F8B3B3}" type="presParOf" srcId="{E86F18C4-2616-45D8-88C8-9ACF5BE5F834}" destId="{6C5C2E29-694C-41D5-9C61-0EE864B7E267}" srcOrd="15" destOrd="0" presId="urn:microsoft.com/office/officeart/2005/8/layout/radial5"/>
    <dgm:cxn modelId="{CB915E69-08E7-454A-B4BB-C7FE2D58D473}" type="presParOf" srcId="{6C5C2E29-694C-41D5-9C61-0EE864B7E267}" destId="{4908B27D-D83C-4C59-A8D8-E5082FA35D06}" srcOrd="0" destOrd="0" presId="urn:microsoft.com/office/officeart/2005/8/layout/radial5"/>
    <dgm:cxn modelId="{136C6C26-0490-416D-AD80-A176C19805F8}" type="presParOf" srcId="{E86F18C4-2616-45D8-88C8-9ACF5BE5F834}" destId="{82615851-5C4A-4950-84C1-A3A071290C88}" srcOrd="16" destOrd="0" presId="urn:microsoft.com/office/officeart/2005/8/layout/radial5"/>
    <dgm:cxn modelId="{5CAF5883-219A-4839-B00A-682EB9ED9C0F}" type="presParOf" srcId="{E86F18C4-2616-45D8-88C8-9ACF5BE5F834}" destId="{9DB54E27-286E-4562-B13B-323C93A1A946}" srcOrd="17" destOrd="0" presId="urn:microsoft.com/office/officeart/2005/8/layout/radial5"/>
    <dgm:cxn modelId="{B9F8EE9C-9762-4BB3-BBBB-E36E1DF0C67B}" type="presParOf" srcId="{9DB54E27-286E-4562-B13B-323C93A1A946}" destId="{005401D7-0BAD-4A79-A51C-F2D5CAD5F554}" srcOrd="0" destOrd="0" presId="urn:microsoft.com/office/officeart/2005/8/layout/radial5"/>
    <dgm:cxn modelId="{E95C7887-286B-4B71-974B-375D4CBED74B}" type="presParOf" srcId="{E86F18C4-2616-45D8-88C8-9ACF5BE5F834}" destId="{34256048-8396-4817-AE58-1B5027545AE1}" srcOrd="18" destOrd="0" presId="urn:microsoft.com/office/officeart/2005/8/layout/radial5"/>
    <dgm:cxn modelId="{5EC9E695-F9B9-45F1-BAAA-80EBE1CFE307}" type="presParOf" srcId="{E86F18C4-2616-45D8-88C8-9ACF5BE5F834}" destId="{D67F045A-1B4D-47BE-A6EF-4115E4C5149D}" srcOrd="19" destOrd="0" presId="urn:microsoft.com/office/officeart/2005/8/layout/radial5"/>
    <dgm:cxn modelId="{C976288D-ACCA-4571-9D1C-433D1AF1B92A}" type="presParOf" srcId="{D67F045A-1B4D-47BE-A6EF-4115E4C5149D}" destId="{08995799-CBBD-4433-9DBD-A79BC71D03B7}" srcOrd="0" destOrd="0" presId="urn:microsoft.com/office/officeart/2005/8/layout/radial5"/>
    <dgm:cxn modelId="{333EFB5B-1CD8-47C0-9A96-8A0B6A5F6245}" type="presParOf" srcId="{E86F18C4-2616-45D8-88C8-9ACF5BE5F834}" destId="{F9A671AB-EDFC-4695-B2E8-673026D0D607}" srcOrd="20" destOrd="0" presId="urn:microsoft.com/office/officeart/2005/8/layout/radial5"/>
    <dgm:cxn modelId="{66BA4CA7-6947-434D-929C-CE551488A6EA}" type="presParOf" srcId="{E86F18C4-2616-45D8-88C8-9ACF5BE5F834}" destId="{9CBB5DA5-5326-42C9-891E-0A33E1923235}" srcOrd="21" destOrd="0" presId="urn:microsoft.com/office/officeart/2005/8/layout/radial5"/>
    <dgm:cxn modelId="{0AAD7744-4281-43FB-B83B-ADC0FEC857C1}" type="presParOf" srcId="{9CBB5DA5-5326-42C9-891E-0A33E1923235}" destId="{123F60C7-7AA3-4259-8E47-BFEA52FD5118}" srcOrd="0" destOrd="0" presId="urn:microsoft.com/office/officeart/2005/8/layout/radial5"/>
    <dgm:cxn modelId="{0A06FA5A-AC61-4168-B7EE-752A61D95E36}" type="presParOf" srcId="{E86F18C4-2616-45D8-88C8-9ACF5BE5F834}" destId="{40E61B46-4D12-4BF6-B1C2-EA569B42A470}" srcOrd="22" destOrd="0" presId="urn:microsoft.com/office/officeart/2005/8/layout/radial5"/>
    <dgm:cxn modelId="{95353EE1-9D4E-4C52-A9A4-FE1B2CC2BE91}" type="presParOf" srcId="{E86F18C4-2616-45D8-88C8-9ACF5BE5F834}" destId="{9E92BD96-83D0-4ED3-AD33-891DC2A3E538}" srcOrd="23" destOrd="0" presId="urn:microsoft.com/office/officeart/2005/8/layout/radial5"/>
    <dgm:cxn modelId="{BEFEF81E-F046-4C96-8B44-B7D24692B273}" type="presParOf" srcId="{9E92BD96-83D0-4ED3-AD33-891DC2A3E538}" destId="{94B07A5A-FF38-46CE-9358-B17F54F06F16}" srcOrd="0" destOrd="0" presId="urn:microsoft.com/office/officeart/2005/8/layout/radial5"/>
    <dgm:cxn modelId="{E12CA32F-F850-4CA9-9E8C-91E27235D693}" type="presParOf" srcId="{E86F18C4-2616-45D8-88C8-9ACF5BE5F834}" destId="{D402F2F5-7FD0-4F16-8E89-81C672708F8D}" srcOrd="2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7B8E8-2A5E-4F80-A7AA-941F14466EE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8D15D89-42FB-430C-BA0E-4CFE7971396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ar-SA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الأشهر الميلادية</a:t>
          </a:r>
          <a:endParaRPr lang="he-IL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6CBCE7-AA65-4F33-9D25-EF3A34247FC3}" type="parTrans" cxnId="{DFC8792A-CF2F-42D2-945C-E34F150BAA50}">
      <dgm:prSet/>
      <dgm:spPr/>
      <dgm:t>
        <a:bodyPr/>
        <a:lstStyle/>
        <a:p>
          <a:pPr rtl="1"/>
          <a:endParaRPr lang="he-IL"/>
        </a:p>
      </dgm:t>
    </dgm:pt>
    <dgm:pt modelId="{DBC4CB00-B3AF-4B1B-8E6C-55D3B7571DEB}" type="sibTrans" cxnId="{DFC8792A-CF2F-42D2-945C-E34F150BAA50}">
      <dgm:prSet/>
      <dgm:spPr/>
      <dgm:t>
        <a:bodyPr/>
        <a:lstStyle/>
        <a:p>
          <a:pPr rtl="1"/>
          <a:endParaRPr lang="he-IL"/>
        </a:p>
      </dgm:t>
    </dgm:pt>
    <dgm:pt modelId="{23E5D647-D9F2-4FC1-9CA1-E88B4471871D}">
      <dgm:prSet phldrT="[Text]"/>
      <dgm:spPr>
        <a:solidFill>
          <a:srgbClr val="996633"/>
        </a:solidFill>
      </dgm:spPr>
      <dgm:t>
        <a:bodyPr/>
        <a:lstStyle/>
        <a:p>
          <a:pPr rtl="1"/>
          <a:r>
            <a:rPr lang="ar-SA" dirty="0" smtClean="0"/>
            <a:t>كانون ثان</a:t>
          </a:r>
          <a:endParaRPr lang="he-IL" dirty="0"/>
        </a:p>
      </dgm:t>
    </dgm:pt>
    <dgm:pt modelId="{18491ACC-FFFA-479B-B6F8-5FA9A4050B75}" type="parTrans" cxnId="{EE86E3B0-DE2C-4127-AB8A-74DDBFCE96D4}">
      <dgm:prSet/>
      <dgm:spPr/>
      <dgm:t>
        <a:bodyPr/>
        <a:lstStyle/>
        <a:p>
          <a:pPr rtl="1"/>
          <a:endParaRPr lang="he-IL"/>
        </a:p>
      </dgm:t>
    </dgm:pt>
    <dgm:pt modelId="{E8E4269D-E4E5-4864-B307-7100F645D770}" type="sibTrans" cxnId="{EE86E3B0-DE2C-4127-AB8A-74DDBFCE96D4}">
      <dgm:prSet/>
      <dgm:spPr/>
      <dgm:t>
        <a:bodyPr/>
        <a:lstStyle/>
        <a:p>
          <a:pPr rtl="1"/>
          <a:endParaRPr lang="he-IL"/>
        </a:p>
      </dgm:t>
    </dgm:pt>
    <dgm:pt modelId="{6F5A75E4-5A77-4916-9583-E91DA452991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ar-SA" dirty="0" smtClean="0"/>
            <a:t>شباط</a:t>
          </a:r>
          <a:endParaRPr lang="he-IL" dirty="0"/>
        </a:p>
      </dgm:t>
    </dgm:pt>
    <dgm:pt modelId="{4B6CB0CE-69DB-4CA7-929B-B656D3536C73}" type="parTrans" cxnId="{C92D1F58-3606-450A-8EDD-AF9BD5214F5F}">
      <dgm:prSet/>
      <dgm:spPr>
        <a:solidFill>
          <a:srgbClr val="CC9900"/>
        </a:solidFill>
      </dgm:spPr>
      <dgm:t>
        <a:bodyPr/>
        <a:lstStyle/>
        <a:p>
          <a:pPr rtl="1"/>
          <a:endParaRPr lang="he-IL"/>
        </a:p>
      </dgm:t>
    </dgm:pt>
    <dgm:pt modelId="{FFCE1526-B7E2-4216-8D01-47C53DC50026}" type="sibTrans" cxnId="{C92D1F58-3606-450A-8EDD-AF9BD5214F5F}">
      <dgm:prSet/>
      <dgm:spPr/>
      <dgm:t>
        <a:bodyPr/>
        <a:lstStyle/>
        <a:p>
          <a:pPr rtl="1"/>
          <a:endParaRPr lang="he-IL"/>
        </a:p>
      </dgm:t>
    </dgm:pt>
    <dgm:pt modelId="{CD596622-C313-4B60-AFA1-41F766B70B60}">
      <dgm:prSet phldrT="[Text]"/>
      <dgm:spPr>
        <a:solidFill>
          <a:srgbClr val="996633"/>
        </a:solidFill>
      </dgm:spPr>
      <dgm:t>
        <a:bodyPr/>
        <a:lstStyle/>
        <a:p>
          <a:pPr rtl="1"/>
          <a:r>
            <a:rPr lang="ar-SA" dirty="0" smtClean="0"/>
            <a:t>آذار</a:t>
          </a:r>
          <a:endParaRPr lang="he-IL" dirty="0"/>
        </a:p>
      </dgm:t>
    </dgm:pt>
    <dgm:pt modelId="{E003877A-BEA8-43A6-8B05-E7B5747C6C30}" type="parTrans" cxnId="{4D92E1C4-199F-4697-8033-D6D3E98F9EE4}">
      <dgm:prSet/>
      <dgm:spPr/>
      <dgm:t>
        <a:bodyPr/>
        <a:lstStyle/>
        <a:p>
          <a:pPr rtl="1"/>
          <a:endParaRPr lang="he-IL"/>
        </a:p>
      </dgm:t>
    </dgm:pt>
    <dgm:pt modelId="{72F057B6-4F59-44A6-852B-4BC733542867}" type="sibTrans" cxnId="{4D92E1C4-199F-4697-8033-D6D3E98F9EE4}">
      <dgm:prSet/>
      <dgm:spPr/>
      <dgm:t>
        <a:bodyPr/>
        <a:lstStyle/>
        <a:p>
          <a:pPr rtl="1"/>
          <a:endParaRPr lang="he-IL"/>
        </a:p>
      </dgm:t>
    </dgm:pt>
    <dgm:pt modelId="{CF7A6908-49F5-47AF-97B9-7DFBA3133B8A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ar-SA" dirty="0" smtClean="0"/>
            <a:t>نيسان</a:t>
          </a:r>
          <a:endParaRPr lang="he-IL" dirty="0"/>
        </a:p>
      </dgm:t>
    </dgm:pt>
    <dgm:pt modelId="{9A44C344-88C5-442D-9C73-9C3A63308B6D}" type="parTrans" cxnId="{C92EEEAA-C6FF-46F2-8C9A-1A7C663283DA}">
      <dgm:prSet/>
      <dgm:spPr>
        <a:solidFill>
          <a:srgbClr val="CC9900"/>
        </a:solidFill>
      </dgm:spPr>
      <dgm:t>
        <a:bodyPr/>
        <a:lstStyle/>
        <a:p>
          <a:pPr rtl="1"/>
          <a:endParaRPr lang="he-IL"/>
        </a:p>
      </dgm:t>
    </dgm:pt>
    <dgm:pt modelId="{0B70F81A-279D-4E8D-B45A-3B6EB1FFBFE6}" type="sibTrans" cxnId="{C92EEEAA-C6FF-46F2-8C9A-1A7C663283DA}">
      <dgm:prSet/>
      <dgm:spPr/>
      <dgm:t>
        <a:bodyPr/>
        <a:lstStyle/>
        <a:p>
          <a:pPr rtl="1"/>
          <a:endParaRPr lang="he-IL"/>
        </a:p>
      </dgm:t>
    </dgm:pt>
    <dgm:pt modelId="{4BA7F4EC-90BE-413B-8AB6-A38EE3B88DF5}">
      <dgm:prSet/>
      <dgm:spPr>
        <a:solidFill>
          <a:srgbClr val="996633"/>
        </a:solidFill>
      </dgm:spPr>
      <dgm:t>
        <a:bodyPr/>
        <a:lstStyle/>
        <a:p>
          <a:pPr rtl="1"/>
          <a:r>
            <a:rPr lang="ar-SA" dirty="0" smtClean="0"/>
            <a:t>أيار</a:t>
          </a:r>
          <a:endParaRPr lang="he-IL" dirty="0"/>
        </a:p>
      </dgm:t>
    </dgm:pt>
    <dgm:pt modelId="{3C222DBC-6A05-49B2-9A77-7FED39FB750A}" type="parTrans" cxnId="{350F43FA-A601-4E5F-872B-5F0409C9EF39}">
      <dgm:prSet/>
      <dgm:spPr/>
      <dgm:t>
        <a:bodyPr/>
        <a:lstStyle/>
        <a:p>
          <a:pPr rtl="1"/>
          <a:endParaRPr lang="he-IL"/>
        </a:p>
      </dgm:t>
    </dgm:pt>
    <dgm:pt modelId="{0CDF4E64-692B-4410-9FD3-E09B5F13B66A}" type="sibTrans" cxnId="{350F43FA-A601-4E5F-872B-5F0409C9EF39}">
      <dgm:prSet/>
      <dgm:spPr/>
      <dgm:t>
        <a:bodyPr/>
        <a:lstStyle/>
        <a:p>
          <a:pPr rtl="1"/>
          <a:endParaRPr lang="he-IL"/>
        </a:p>
      </dgm:t>
    </dgm:pt>
    <dgm:pt modelId="{9D48400D-424C-40C2-9C30-503DC5BB293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ar-SA" dirty="0" smtClean="0"/>
            <a:t>حزيران</a:t>
          </a:r>
          <a:endParaRPr lang="he-IL" dirty="0"/>
        </a:p>
      </dgm:t>
    </dgm:pt>
    <dgm:pt modelId="{8037D15D-E80F-4740-81CF-E1B3EE06B72E}" type="parTrans" cxnId="{DDA84C13-BCDB-4997-BF36-76FBAEEF4F6D}">
      <dgm:prSet/>
      <dgm:spPr>
        <a:solidFill>
          <a:srgbClr val="CC9900"/>
        </a:solidFill>
      </dgm:spPr>
      <dgm:t>
        <a:bodyPr/>
        <a:lstStyle/>
        <a:p>
          <a:pPr rtl="1"/>
          <a:endParaRPr lang="he-IL"/>
        </a:p>
      </dgm:t>
    </dgm:pt>
    <dgm:pt modelId="{C3E915DC-6797-48C8-98CC-85EF8CF89AF3}" type="sibTrans" cxnId="{DDA84C13-BCDB-4997-BF36-76FBAEEF4F6D}">
      <dgm:prSet/>
      <dgm:spPr/>
      <dgm:t>
        <a:bodyPr/>
        <a:lstStyle/>
        <a:p>
          <a:pPr rtl="1"/>
          <a:endParaRPr lang="he-IL"/>
        </a:p>
      </dgm:t>
    </dgm:pt>
    <dgm:pt modelId="{F85E8ECE-31C6-47E8-9206-3514FC6F2289}">
      <dgm:prSet/>
      <dgm:spPr>
        <a:solidFill>
          <a:srgbClr val="996633"/>
        </a:solidFill>
      </dgm:spPr>
      <dgm:t>
        <a:bodyPr/>
        <a:lstStyle/>
        <a:p>
          <a:pPr rtl="1"/>
          <a:r>
            <a:rPr lang="ar-SA" dirty="0" smtClean="0"/>
            <a:t>تموز</a:t>
          </a:r>
          <a:endParaRPr lang="he-IL" dirty="0"/>
        </a:p>
      </dgm:t>
    </dgm:pt>
    <dgm:pt modelId="{6ACC0471-FB92-4EA7-8974-E1DEB04B0F8D}" type="parTrans" cxnId="{2C3AF9EE-625D-4043-BD17-8DB5641910F7}">
      <dgm:prSet/>
      <dgm:spPr/>
      <dgm:t>
        <a:bodyPr/>
        <a:lstStyle/>
        <a:p>
          <a:pPr rtl="1"/>
          <a:endParaRPr lang="he-IL"/>
        </a:p>
      </dgm:t>
    </dgm:pt>
    <dgm:pt modelId="{AAAF2568-5CF3-4345-9646-62708E5470DD}" type="sibTrans" cxnId="{2C3AF9EE-625D-4043-BD17-8DB5641910F7}">
      <dgm:prSet/>
      <dgm:spPr/>
      <dgm:t>
        <a:bodyPr/>
        <a:lstStyle/>
        <a:p>
          <a:pPr rtl="1"/>
          <a:endParaRPr lang="he-IL"/>
        </a:p>
      </dgm:t>
    </dgm:pt>
    <dgm:pt modelId="{02B37F6C-CE4D-40DD-8076-3F4CF8614640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ar-SA" dirty="0" smtClean="0"/>
            <a:t>آب</a:t>
          </a:r>
          <a:endParaRPr lang="he-IL" dirty="0"/>
        </a:p>
      </dgm:t>
    </dgm:pt>
    <dgm:pt modelId="{86F6D19D-DFF0-40F4-A54B-99402EC39967}" type="parTrans" cxnId="{C6F69FD5-DD58-4CE5-8A0C-282E6B2F84D3}">
      <dgm:prSet/>
      <dgm:spPr>
        <a:solidFill>
          <a:srgbClr val="CC9900"/>
        </a:solidFill>
      </dgm:spPr>
      <dgm:t>
        <a:bodyPr/>
        <a:lstStyle/>
        <a:p>
          <a:pPr rtl="1"/>
          <a:endParaRPr lang="he-IL"/>
        </a:p>
      </dgm:t>
    </dgm:pt>
    <dgm:pt modelId="{A2F6B061-EC44-4BFE-8D86-F1D8061345CF}" type="sibTrans" cxnId="{C6F69FD5-DD58-4CE5-8A0C-282E6B2F84D3}">
      <dgm:prSet/>
      <dgm:spPr/>
      <dgm:t>
        <a:bodyPr/>
        <a:lstStyle/>
        <a:p>
          <a:pPr rtl="1"/>
          <a:endParaRPr lang="he-IL"/>
        </a:p>
      </dgm:t>
    </dgm:pt>
    <dgm:pt modelId="{4BBE1EEC-FADF-4352-89CD-139D18328A14}">
      <dgm:prSet/>
      <dgm:spPr>
        <a:solidFill>
          <a:srgbClr val="996633"/>
        </a:solidFill>
      </dgm:spPr>
      <dgm:t>
        <a:bodyPr/>
        <a:lstStyle/>
        <a:p>
          <a:pPr rtl="1"/>
          <a:r>
            <a:rPr lang="ar-SA" dirty="0" smtClean="0"/>
            <a:t>أيلول</a:t>
          </a:r>
          <a:endParaRPr lang="he-IL" dirty="0"/>
        </a:p>
      </dgm:t>
    </dgm:pt>
    <dgm:pt modelId="{92123900-C905-4302-8FF7-9166BE28058C}" type="parTrans" cxnId="{6D5E0704-DB87-4EB3-9455-8F56F0C53AA0}">
      <dgm:prSet/>
      <dgm:spPr/>
      <dgm:t>
        <a:bodyPr/>
        <a:lstStyle/>
        <a:p>
          <a:pPr rtl="1"/>
          <a:endParaRPr lang="he-IL"/>
        </a:p>
      </dgm:t>
    </dgm:pt>
    <dgm:pt modelId="{9260753D-73F5-416C-951A-573879A56A39}" type="sibTrans" cxnId="{6D5E0704-DB87-4EB3-9455-8F56F0C53AA0}">
      <dgm:prSet/>
      <dgm:spPr/>
      <dgm:t>
        <a:bodyPr/>
        <a:lstStyle/>
        <a:p>
          <a:pPr rtl="1"/>
          <a:endParaRPr lang="he-IL"/>
        </a:p>
      </dgm:t>
    </dgm:pt>
    <dgm:pt modelId="{4C6D582C-A34E-4323-AB37-B05E6D0372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ar-SA" dirty="0" smtClean="0"/>
            <a:t>تَشرين أول</a:t>
          </a:r>
          <a:endParaRPr lang="he-IL" dirty="0"/>
        </a:p>
      </dgm:t>
    </dgm:pt>
    <dgm:pt modelId="{297F39F1-BFA7-47BC-9C07-1391C4867401}" type="parTrans" cxnId="{6609DE53-5549-46DE-A88B-02F661B93E9E}">
      <dgm:prSet/>
      <dgm:spPr>
        <a:solidFill>
          <a:srgbClr val="CC9900"/>
        </a:solidFill>
      </dgm:spPr>
      <dgm:t>
        <a:bodyPr/>
        <a:lstStyle/>
        <a:p>
          <a:pPr rtl="1"/>
          <a:endParaRPr lang="he-IL"/>
        </a:p>
      </dgm:t>
    </dgm:pt>
    <dgm:pt modelId="{25D41064-CD01-4C7F-8C57-EA2EB3CEF9F2}" type="sibTrans" cxnId="{6609DE53-5549-46DE-A88B-02F661B93E9E}">
      <dgm:prSet/>
      <dgm:spPr/>
      <dgm:t>
        <a:bodyPr/>
        <a:lstStyle/>
        <a:p>
          <a:pPr rtl="1"/>
          <a:endParaRPr lang="he-IL"/>
        </a:p>
      </dgm:t>
    </dgm:pt>
    <dgm:pt modelId="{641F5AB3-7B5D-46C8-8FDF-5B951ADC3615}">
      <dgm:prSet/>
      <dgm:spPr>
        <a:solidFill>
          <a:srgbClr val="996633"/>
        </a:solidFill>
      </dgm:spPr>
      <dgm:t>
        <a:bodyPr/>
        <a:lstStyle/>
        <a:p>
          <a:pPr rtl="1"/>
          <a:r>
            <a:rPr lang="ar-SA" dirty="0" smtClean="0"/>
            <a:t>تَشرين ثان</a:t>
          </a:r>
          <a:endParaRPr lang="he-IL" dirty="0"/>
        </a:p>
      </dgm:t>
    </dgm:pt>
    <dgm:pt modelId="{9EF80825-B6D7-487B-872F-6847511DC1BB}" type="parTrans" cxnId="{807AD9EA-0571-4810-A82D-0948A36B97F8}">
      <dgm:prSet/>
      <dgm:spPr/>
      <dgm:t>
        <a:bodyPr/>
        <a:lstStyle/>
        <a:p>
          <a:pPr rtl="1"/>
          <a:endParaRPr lang="he-IL"/>
        </a:p>
      </dgm:t>
    </dgm:pt>
    <dgm:pt modelId="{93066B9B-E1F7-42B2-B7BF-921048C8984C}" type="sibTrans" cxnId="{807AD9EA-0571-4810-A82D-0948A36B97F8}">
      <dgm:prSet/>
      <dgm:spPr/>
      <dgm:t>
        <a:bodyPr/>
        <a:lstStyle/>
        <a:p>
          <a:pPr rtl="1"/>
          <a:endParaRPr lang="he-IL"/>
        </a:p>
      </dgm:t>
    </dgm:pt>
    <dgm:pt modelId="{4F948431-AD69-4A04-A5DB-DF6282795B5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ar-SA" dirty="0" smtClean="0"/>
            <a:t>كانون أول</a:t>
          </a:r>
          <a:endParaRPr lang="he-IL" dirty="0"/>
        </a:p>
      </dgm:t>
    </dgm:pt>
    <dgm:pt modelId="{9ED819E2-0186-481C-BA9E-F18E36F1B956}" type="parTrans" cxnId="{1CAA168C-3C58-4CE6-B69B-6AF8373DDAAC}">
      <dgm:prSet/>
      <dgm:spPr>
        <a:solidFill>
          <a:srgbClr val="CC9900"/>
        </a:solidFill>
      </dgm:spPr>
      <dgm:t>
        <a:bodyPr/>
        <a:lstStyle/>
        <a:p>
          <a:pPr rtl="1"/>
          <a:endParaRPr lang="he-IL"/>
        </a:p>
      </dgm:t>
    </dgm:pt>
    <dgm:pt modelId="{E557B83B-76F9-4F7B-94A5-DCA6ABBB92FA}" type="sibTrans" cxnId="{1CAA168C-3C58-4CE6-B69B-6AF8373DDAAC}">
      <dgm:prSet/>
      <dgm:spPr/>
      <dgm:t>
        <a:bodyPr/>
        <a:lstStyle/>
        <a:p>
          <a:pPr rtl="1"/>
          <a:endParaRPr lang="he-IL"/>
        </a:p>
      </dgm:t>
    </dgm:pt>
    <dgm:pt modelId="{FF5C88B4-5AE1-4A51-85BA-B9AEEAB08E30}" type="pres">
      <dgm:prSet presAssocID="{65D7B8E8-2A5E-4F80-A7AA-941F14466E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E760CD2-6B5B-4E9A-B5C6-56659384EDC1}" type="pres">
      <dgm:prSet presAssocID="{B8D15D89-42FB-430C-BA0E-4CFE7971396D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A89EF17C-4415-4793-94FC-709E3EA0A1A0}" type="pres">
      <dgm:prSet presAssocID="{18491ACC-FFFA-479B-B6F8-5FA9A4050B75}" presName="parTrans" presStyleLbl="sibTrans2D1" presStyleIdx="0" presStyleCnt="12"/>
      <dgm:spPr/>
      <dgm:t>
        <a:bodyPr/>
        <a:lstStyle/>
        <a:p>
          <a:pPr rtl="1"/>
          <a:endParaRPr lang="he-IL"/>
        </a:p>
      </dgm:t>
    </dgm:pt>
    <dgm:pt modelId="{5D0092D7-7CD2-45DC-A8F4-957575962BC3}" type="pres">
      <dgm:prSet presAssocID="{18491ACC-FFFA-479B-B6F8-5FA9A4050B75}" presName="connectorText" presStyleLbl="sibTrans2D1" presStyleIdx="0" presStyleCnt="12"/>
      <dgm:spPr/>
      <dgm:t>
        <a:bodyPr/>
        <a:lstStyle/>
        <a:p>
          <a:pPr rtl="1"/>
          <a:endParaRPr lang="he-IL"/>
        </a:p>
      </dgm:t>
    </dgm:pt>
    <dgm:pt modelId="{DD437287-83FB-419F-A8B3-F4EC7D2F38C0}" type="pres">
      <dgm:prSet presAssocID="{23E5D647-D9F2-4FC1-9CA1-E88B4471871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29ACD0-FA2E-472C-9D43-215288A16332}" type="pres">
      <dgm:prSet presAssocID="{4B6CB0CE-69DB-4CA7-929B-B656D3536C73}" presName="parTrans" presStyleLbl="sibTrans2D1" presStyleIdx="1" presStyleCnt="12"/>
      <dgm:spPr/>
      <dgm:t>
        <a:bodyPr/>
        <a:lstStyle/>
        <a:p>
          <a:pPr rtl="1"/>
          <a:endParaRPr lang="he-IL"/>
        </a:p>
      </dgm:t>
    </dgm:pt>
    <dgm:pt modelId="{F4CBA055-F6FD-4B78-8F43-0D3C8FD25FC1}" type="pres">
      <dgm:prSet presAssocID="{4B6CB0CE-69DB-4CA7-929B-B656D3536C73}" presName="connectorText" presStyleLbl="sibTrans2D1" presStyleIdx="1" presStyleCnt="12"/>
      <dgm:spPr/>
      <dgm:t>
        <a:bodyPr/>
        <a:lstStyle/>
        <a:p>
          <a:pPr rtl="1"/>
          <a:endParaRPr lang="he-IL"/>
        </a:p>
      </dgm:t>
    </dgm:pt>
    <dgm:pt modelId="{E4C304B6-0C5F-4D25-B4F3-8D45AFA713A3}" type="pres">
      <dgm:prSet presAssocID="{6F5A75E4-5A77-4916-9583-E91DA452991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91B7A9-4967-4E25-A2A6-BEAA15148AAD}" type="pres">
      <dgm:prSet presAssocID="{E003877A-BEA8-43A6-8B05-E7B5747C6C30}" presName="parTrans" presStyleLbl="sibTrans2D1" presStyleIdx="2" presStyleCnt="12"/>
      <dgm:spPr/>
      <dgm:t>
        <a:bodyPr/>
        <a:lstStyle/>
        <a:p>
          <a:pPr rtl="1"/>
          <a:endParaRPr lang="he-IL"/>
        </a:p>
      </dgm:t>
    </dgm:pt>
    <dgm:pt modelId="{57553A71-24B4-49F5-86BA-8E647086A31E}" type="pres">
      <dgm:prSet presAssocID="{E003877A-BEA8-43A6-8B05-E7B5747C6C30}" presName="connectorText" presStyleLbl="sibTrans2D1" presStyleIdx="2" presStyleCnt="12"/>
      <dgm:spPr/>
      <dgm:t>
        <a:bodyPr/>
        <a:lstStyle/>
        <a:p>
          <a:pPr rtl="1"/>
          <a:endParaRPr lang="he-IL"/>
        </a:p>
      </dgm:t>
    </dgm:pt>
    <dgm:pt modelId="{5869B58D-7F84-48A2-B612-A67922B8BC0C}" type="pres">
      <dgm:prSet presAssocID="{CD596622-C313-4B60-AFA1-41F766B70B6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0571F4-731A-4A58-BFB2-A025276821E9}" type="pres">
      <dgm:prSet presAssocID="{9A44C344-88C5-442D-9C73-9C3A63308B6D}" presName="parTrans" presStyleLbl="sibTrans2D1" presStyleIdx="3" presStyleCnt="12"/>
      <dgm:spPr/>
      <dgm:t>
        <a:bodyPr/>
        <a:lstStyle/>
        <a:p>
          <a:pPr rtl="1"/>
          <a:endParaRPr lang="he-IL"/>
        </a:p>
      </dgm:t>
    </dgm:pt>
    <dgm:pt modelId="{A73B0188-58A2-40A6-B38B-B5F4EB172037}" type="pres">
      <dgm:prSet presAssocID="{9A44C344-88C5-442D-9C73-9C3A63308B6D}" presName="connectorText" presStyleLbl="sibTrans2D1" presStyleIdx="3" presStyleCnt="12"/>
      <dgm:spPr/>
      <dgm:t>
        <a:bodyPr/>
        <a:lstStyle/>
        <a:p>
          <a:pPr rtl="1"/>
          <a:endParaRPr lang="he-IL"/>
        </a:p>
      </dgm:t>
    </dgm:pt>
    <dgm:pt modelId="{2B7D93CD-78FB-407C-AA07-3EB4DE0505C8}" type="pres">
      <dgm:prSet presAssocID="{CF7A6908-49F5-47AF-97B9-7DFBA3133B8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0D6D064-CDF7-440A-A0FD-B36395CA4714}" type="pres">
      <dgm:prSet presAssocID="{3C222DBC-6A05-49B2-9A77-7FED39FB750A}" presName="parTrans" presStyleLbl="sibTrans2D1" presStyleIdx="4" presStyleCnt="12"/>
      <dgm:spPr/>
      <dgm:t>
        <a:bodyPr/>
        <a:lstStyle/>
        <a:p>
          <a:pPr rtl="1"/>
          <a:endParaRPr lang="he-IL"/>
        </a:p>
      </dgm:t>
    </dgm:pt>
    <dgm:pt modelId="{09BAC992-2630-492D-A028-F004D35F6157}" type="pres">
      <dgm:prSet presAssocID="{3C222DBC-6A05-49B2-9A77-7FED39FB750A}" presName="connectorText" presStyleLbl="sibTrans2D1" presStyleIdx="4" presStyleCnt="12"/>
      <dgm:spPr/>
      <dgm:t>
        <a:bodyPr/>
        <a:lstStyle/>
        <a:p>
          <a:pPr rtl="1"/>
          <a:endParaRPr lang="he-IL"/>
        </a:p>
      </dgm:t>
    </dgm:pt>
    <dgm:pt modelId="{8559C440-1CB7-409C-B9E8-D990818E2798}" type="pres">
      <dgm:prSet presAssocID="{4BA7F4EC-90BE-413B-8AB6-A38EE3B88DF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89C40E-12D4-494C-BFA2-8F1CA14B39F0}" type="pres">
      <dgm:prSet presAssocID="{8037D15D-E80F-4740-81CF-E1B3EE06B72E}" presName="parTrans" presStyleLbl="sibTrans2D1" presStyleIdx="5" presStyleCnt="12"/>
      <dgm:spPr/>
      <dgm:t>
        <a:bodyPr/>
        <a:lstStyle/>
        <a:p>
          <a:pPr rtl="1"/>
          <a:endParaRPr lang="he-IL"/>
        </a:p>
      </dgm:t>
    </dgm:pt>
    <dgm:pt modelId="{B354D79D-E4A6-45AB-BA1D-7CED8BAC7CBC}" type="pres">
      <dgm:prSet presAssocID="{8037D15D-E80F-4740-81CF-E1B3EE06B72E}" presName="connectorText" presStyleLbl="sibTrans2D1" presStyleIdx="5" presStyleCnt="12"/>
      <dgm:spPr/>
      <dgm:t>
        <a:bodyPr/>
        <a:lstStyle/>
        <a:p>
          <a:pPr rtl="1"/>
          <a:endParaRPr lang="he-IL"/>
        </a:p>
      </dgm:t>
    </dgm:pt>
    <dgm:pt modelId="{7864B445-2661-4D43-AD5E-06C4178FA5E5}" type="pres">
      <dgm:prSet presAssocID="{9D48400D-424C-40C2-9C30-503DC5BB293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80348A-556F-4DB7-B182-210CF8274CC9}" type="pres">
      <dgm:prSet presAssocID="{6ACC0471-FB92-4EA7-8974-E1DEB04B0F8D}" presName="parTrans" presStyleLbl="sibTrans2D1" presStyleIdx="6" presStyleCnt="12"/>
      <dgm:spPr/>
      <dgm:t>
        <a:bodyPr/>
        <a:lstStyle/>
        <a:p>
          <a:pPr rtl="1"/>
          <a:endParaRPr lang="he-IL"/>
        </a:p>
      </dgm:t>
    </dgm:pt>
    <dgm:pt modelId="{3DA5CDDE-A870-4BB1-91C3-170F521398D8}" type="pres">
      <dgm:prSet presAssocID="{6ACC0471-FB92-4EA7-8974-E1DEB04B0F8D}" presName="connectorText" presStyleLbl="sibTrans2D1" presStyleIdx="6" presStyleCnt="12"/>
      <dgm:spPr/>
      <dgm:t>
        <a:bodyPr/>
        <a:lstStyle/>
        <a:p>
          <a:pPr rtl="1"/>
          <a:endParaRPr lang="he-IL"/>
        </a:p>
      </dgm:t>
    </dgm:pt>
    <dgm:pt modelId="{25CA6874-B43C-4A58-A683-41833A506301}" type="pres">
      <dgm:prSet presAssocID="{F85E8ECE-31C6-47E8-9206-3514FC6F228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19AF54-6652-4A15-9B7E-010AB035161C}" type="pres">
      <dgm:prSet presAssocID="{86F6D19D-DFF0-40F4-A54B-99402EC39967}" presName="parTrans" presStyleLbl="sibTrans2D1" presStyleIdx="7" presStyleCnt="12"/>
      <dgm:spPr/>
      <dgm:t>
        <a:bodyPr/>
        <a:lstStyle/>
        <a:p>
          <a:pPr rtl="1"/>
          <a:endParaRPr lang="he-IL"/>
        </a:p>
      </dgm:t>
    </dgm:pt>
    <dgm:pt modelId="{7C4BD26B-EF5A-42AB-9E69-11AD2285BEF8}" type="pres">
      <dgm:prSet presAssocID="{86F6D19D-DFF0-40F4-A54B-99402EC39967}" presName="connectorText" presStyleLbl="sibTrans2D1" presStyleIdx="7" presStyleCnt="12"/>
      <dgm:spPr/>
      <dgm:t>
        <a:bodyPr/>
        <a:lstStyle/>
        <a:p>
          <a:pPr rtl="1"/>
          <a:endParaRPr lang="he-IL"/>
        </a:p>
      </dgm:t>
    </dgm:pt>
    <dgm:pt modelId="{E4D2472C-FFFE-471A-9883-FDF78E8F3C42}" type="pres">
      <dgm:prSet presAssocID="{02B37F6C-CE4D-40DD-8076-3F4CF861464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4E6612-ABFD-4B9A-9C35-DE396DCA9ED9}" type="pres">
      <dgm:prSet presAssocID="{92123900-C905-4302-8FF7-9166BE28058C}" presName="parTrans" presStyleLbl="sibTrans2D1" presStyleIdx="8" presStyleCnt="12"/>
      <dgm:spPr/>
      <dgm:t>
        <a:bodyPr/>
        <a:lstStyle/>
        <a:p>
          <a:pPr rtl="1"/>
          <a:endParaRPr lang="he-IL"/>
        </a:p>
      </dgm:t>
    </dgm:pt>
    <dgm:pt modelId="{604B7983-81F4-462D-971D-2C512DF2BE52}" type="pres">
      <dgm:prSet presAssocID="{92123900-C905-4302-8FF7-9166BE28058C}" presName="connectorText" presStyleLbl="sibTrans2D1" presStyleIdx="8" presStyleCnt="12"/>
      <dgm:spPr/>
      <dgm:t>
        <a:bodyPr/>
        <a:lstStyle/>
        <a:p>
          <a:pPr rtl="1"/>
          <a:endParaRPr lang="he-IL"/>
        </a:p>
      </dgm:t>
    </dgm:pt>
    <dgm:pt modelId="{64ACBF4F-1DA5-4283-ACBC-89A7B62B5BBD}" type="pres">
      <dgm:prSet presAssocID="{4BBE1EEC-FADF-4352-89CD-139D18328A1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42292F-E940-4EF4-AB8A-9F7E3661D4BC}" type="pres">
      <dgm:prSet presAssocID="{297F39F1-BFA7-47BC-9C07-1391C4867401}" presName="parTrans" presStyleLbl="sibTrans2D1" presStyleIdx="9" presStyleCnt="12"/>
      <dgm:spPr/>
      <dgm:t>
        <a:bodyPr/>
        <a:lstStyle/>
        <a:p>
          <a:pPr rtl="1"/>
          <a:endParaRPr lang="he-IL"/>
        </a:p>
      </dgm:t>
    </dgm:pt>
    <dgm:pt modelId="{95679F24-3B37-4C46-B42F-15FF69FEBB6C}" type="pres">
      <dgm:prSet presAssocID="{297F39F1-BFA7-47BC-9C07-1391C4867401}" presName="connectorText" presStyleLbl="sibTrans2D1" presStyleIdx="9" presStyleCnt="12"/>
      <dgm:spPr/>
      <dgm:t>
        <a:bodyPr/>
        <a:lstStyle/>
        <a:p>
          <a:pPr rtl="1"/>
          <a:endParaRPr lang="he-IL"/>
        </a:p>
      </dgm:t>
    </dgm:pt>
    <dgm:pt modelId="{B9FDE4B1-CC97-49E4-8B23-2DB6C09A552C}" type="pres">
      <dgm:prSet presAssocID="{4C6D582C-A34E-4323-AB37-B05E6D03725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96325E7-5B21-437E-94FB-CA99B40630D1}" type="pres">
      <dgm:prSet presAssocID="{9EF80825-B6D7-487B-872F-6847511DC1BB}" presName="parTrans" presStyleLbl="sibTrans2D1" presStyleIdx="10" presStyleCnt="12"/>
      <dgm:spPr/>
      <dgm:t>
        <a:bodyPr/>
        <a:lstStyle/>
        <a:p>
          <a:pPr rtl="1"/>
          <a:endParaRPr lang="he-IL"/>
        </a:p>
      </dgm:t>
    </dgm:pt>
    <dgm:pt modelId="{1A3F3E59-1C58-4398-82ED-0B7A843D9768}" type="pres">
      <dgm:prSet presAssocID="{9EF80825-B6D7-487B-872F-6847511DC1BB}" presName="connectorText" presStyleLbl="sibTrans2D1" presStyleIdx="10" presStyleCnt="12"/>
      <dgm:spPr/>
      <dgm:t>
        <a:bodyPr/>
        <a:lstStyle/>
        <a:p>
          <a:pPr rtl="1"/>
          <a:endParaRPr lang="he-IL"/>
        </a:p>
      </dgm:t>
    </dgm:pt>
    <dgm:pt modelId="{36C46549-EA95-4104-AD5B-276E0F295923}" type="pres">
      <dgm:prSet presAssocID="{641F5AB3-7B5D-46C8-8FDF-5B951ADC361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521582C-BA11-429F-BEC3-B31F794117F0}" type="pres">
      <dgm:prSet presAssocID="{9ED819E2-0186-481C-BA9E-F18E36F1B956}" presName="parTrans" presStyleLbl="sibTrans2D1" presStyleIdx="11" presStyleCnt="12"/>
      <dgm:spPr/>
      <dgm:t>
        <a:bodyPr/>
        <a:lstStyle/>
        <a:p>
          <a:pPr rtl="1"/>
          <a:endParaRPr lang="he-IL"/>
        </a:p>
      </dgm:t>
    </dgm:pt>
    <dgm:pt modelId="{4B136D4F-6299-4724-A712-9364A2F95B93}" type="pres">
      <dgm:prSet presAssocID="{9ED819E2-0186-481C-BA9E-F18E36F1B956}" presName="connectorText" presStyleLbl="sibTrans2D1" presStyleIdx="11" presStyleCnt="12"/>
      <dgm:spPr/>
      <dgm:t>
        <a:bodyPr/>
        <a:lstStyle/>
        <a:p>
          <a:pPr rtl="1"/>
          <a:endParaRPr lang="he-IL"/>
        </a:p>
      </dgm:t>
    </dgm:pt>
    <dgm:pt modelId="{5AB5F352-847D-40DB-8858-4E69EB929A94}" type="pres">
      <dgm:prSet presAssocID="{4F948431-AD69-4A04-A5DB-DF6282795B5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7687EAD-F392-4AE0-9E1E-06E5B28AE7E3}" type="presOf" srcId="{6ACC0471-FB92-4EA7-8974-E1DEB04B0F8D}" destId="{3DA5CDDE-A870-4BB1-91C3-170F521398D8}" srcOrd="1" destOrd="0" presId="urn:microsoft.com/office/officeart/2005/8/layout/radial5"/>
    <dgm:cxn modelId="{32BE2C59-CA6F-4C55-9C39-9D7F41776E31}" type="presOf" srcId="{E003877A-BEA8-43A6-8B05-E7B5747C6C30}" destId="{57553A71-24B4-49F5-86BA-8E647086A31E}" srcOrd="1" destOrd="0" presId="urn:microsoft.com/office/officeart/2005/8/layout/radial5"/>
    <dgm:cxn modelId="{22757500-082E-4548-B5D5-C07C54098EC2}" type="presOf" srcId="{65D7B8E8-2A5E-4F80-A7AA-941F14466EE1}" destId="{FF5C88B4-5AE1-4A51-85BA-B9AEEAB08E30}" srcOrd="0" destOrd="0" presId="urn:microsoft.com/office/officeart/2005/8/layout/radial5"/>
    <dgm:cxn modelId="{04CECB4D-7A5C-4832-9477-6A0B89EF1918}" type="presOf" srcId="{9EF80825-B6D7-487B-872F-6847511DC1BB}" destId="{196325E7-5B21-437E-94FB-CA99B40630D1}" srcOrd="0" destOrd="0" presId="urn:microsoft.com/office/officeart/2005/8/layout/radial5"/>
    <dgm:cxn modelId="{E9A47EAD-1E69-49F0-B037-ED7FFD1191E0}" type="presOf" srcId="{9A44C344-88C5-442D-9C73-9C3A63308B6D}" destId="{A73B0188-58A2-40A6-B38B-B5F4EB172037}" srcOrd="1" destOrd="0" presId="urn:microsoft.com/office/officeart/2005/8/layout/radial5"/>
    <dgm:cxn modelId="{1CAA168C-3C58-4CE6-B69B-6AF8373DDAAC}" srcId="{B8D15D89-42FB-430C-BA0E-4CFE7971396D}" destId="{4F948431-AD69-4A04-A5DB-DF6282795B51}" srcOrd="11" destOrd="0" parTransId="{9ED819E2-0186-481C-BA9E-F18E36F1B956}" sibTransId="{E557B83B-76F9-4F7B-94A5-DCA6ABBB92FA}"/>
    <dgm:cxn modelId="{DDA84C13-BCDB-4997-BF36-76FBAEEF4F6D}" srcId="{B8D15D89-42FB-430C-BA0E-4CFE7971396D}" destId="{9D48400D-424C-40C2-9C30-503DC5BB293E}" srcOrd="5" destOrd="0" parTransId="{8037D15D-E80F-4740-81CF-E1B3EE06B72E}" sibTransId="{C3E915DC-6797-48C8-98CC-85EF8CF89AF3}"/>
    <dgm:cxn modelId="{8365D003-85C8-4C3D-A5BA-0BFA24B65C9D}" type="presOf" srcId="{F85E8ECE-31C6-47E8-9206-3514FC6F2289}" destId="{25CA6874-B43C-4A58-A683-41833A506301}" srcOrd="0" destOrd="0" presId="urn:microsoft.com/office/officeart/2005/8/layout/radial5"/>
    <dgm:cxn modelId="{F7D7F313-525F-4419-A316-2B8A4B4A2CA4}" type="presOf" srcId="{3C222DBC-6A05-49B2-9A77-7FED39FB750A}" destId="{90D6D064-CDF7-440A-A0FD-B36395CA4714}" srcOrd="0" destOrd="0" presId="urn:microsoft.com/office/officeart/2005/8/layout/radial5"/>
    <dgm:cxn modelId="{DFC8792A-CF2F-42D2-945C-E34F150BAA50}" srcId="{65D7B8E8-2A5E-4F80-A7AA-941F14466EE1}" destId="{B8D15D89-42FB-430C-BA0E-4CFE7971396D}" srcOrd="0" destOrd="0" parTransId="{4A6CBCE7-AA65-4F33-9D25-EF3A34247FC3}" sibTransId="{DBC4CB00-B3AF-4B1B-8E6C-55D3B7571DEB}"/>
    <dgm:cxn modelId="{91FFD20F-1ACD-4AD0-8076-22CBFD59A3C8}" type="presOf" srcId="{6ACC0471-FB92-4EA7-8974-E1DEB04B0F8D}" destId="{0D80348A-556F-4DB7-B182-210CF8274CC9}" srcOrd="0" destOrd="0" presId="urn:microsoft.com/office/officeart/2005/8/layout/radial5"/>
    <dgm:cxn modelId="{350F43FA-A601-4E5F-872B-5F0409C9EF39}" srcId="{B8D15D89-42FB-430C-BA0E-4CFE7971396D}" destId="{4BA7F4EC-90BE-413B-8AB6-A38EE3B88DF5}" srcOrd="4" destOrd="0" parTransId="{3C222DBC-6A05-49B2-9A77-7FED39FB750A}" sibTransId="{0CDF4E64-692B-4410-9FD3-E09B5F13B66A}"/>
    <dgm:cxn modelId="{6609DE53-5549-46DE-A88B-02F661B93E9E}" srcId="{B8D15D89-42FB-430C-BA0E-4CFE7971396D}" destId="{4C6D582C-A34E-4323-AB37-B05E6D037252}" srcOrd="9" destOrd="0" parTransId="{297F39F1-BFA7-47BC-9C07-1391C4867401}" sibTransId="{25D41064-CD01-4C7F-8C57-EA2EB3CEF9F2}"/>
    <dgm:cxn modelId="{CB76AFE9-9F92-4677-A7B1-C0EE54080918}" type="presOf" srcId="{4BA7F4EC-90BE-413B-8AB6-A38EE3B88DF5}" destId="{8559C440-1CB7-409C-B9E8-D990818E2798}" srcOrd="0" destOrd="0" presId="urn:microsoft.com/office/officeart/2005/8/layout/radial5"/>
    <dgm:cxn modelId="{9F7A8336-F1DB-4E9B-B006-2D21888AE223}" type="presOf" srcId="{297F39F1-BFA7-47BC-9C07-1391C4867401}" destId="{95679F24-3B37-4C46-B42F-15FF69FEBB6C}" srcOrd="1" destOrd="0" presId="urn:microsoft.com/office/officeart/2005/8/layout/radial5"/>
    <dgm:cxn modelId="{6BFD3839-ECFB-4406-A3DE-39D708F838D7}" type="presOf" srcId="{6F5A75E4-5A77-4916-9583-E91DA452991F}" destId="{E4C304B6-0C5F-4D25-B4F3-8D45AFA713A3}" srcOrd="0" destOrd="0" presId="urn:microsoft.com/office/officeart/2005/8/layout/radial5"/>
    <dgm:cxn modelId="{3A2D934A-2C46-42ED-963C-DA0970EAAFAC}" type="presOf" srcId="{641F5AB3-7B5D-46C8-8FDF-5B951ADC3615}" destId="{36C46549-EA95-4104-AD5B-276E0F295923}" srcOrd="0" destOrd="0" presId="urn:microsoft.com/office/officeart/2005/8/layout/radial5"/>
    <dgm:cxn modelId="{1827A7EC-5F51-4076-BA60-BCEC4C583583}" type="presOf" srcId="{23E5D647-D9F2-4FC1-9CA1-E88B4471871D}" destId="{DD437287-83FB-419F-A8B3-F4EC7D2F38C0}" srcOrd="0" destOrd="0" presId="urn:microsoft.com/office/officeart/2005/8/layout/radial5"/>
    <dgm:cxn modelId="{692BAC38-E39E-48C1-9C40-2D5C49B2AE69}" type="presOf" srcId="{9D48400D-424C-40C2-9C30-503DC5BB293E}" destId="{7864B445-2661-4D43-AD5E-06C4178FA5E5}" srcOrd="0" destOrd="0" presId="urn:microsoft.com/office/officeart/2005/8/layout/radial5"/>
    <dgm:cxn modelId="{166D3214-F5CE-41C6-84B5-2E3B09AF2B8C}" type="presOf" srcId="{9ED819E2-0186-481C-BA9E-F18E36F1B956}" destId="{4B136D4F-6299-4724-A712-9364A2F95B93}" srcOrd="1" destOrd="0" presId="urn:microsoft.com/office/officeart/2005/8/layout/radial5"/>
    <dgm:cxn modelId="{C6F69FD5-DD58-4CE5-8A0C-282E6B2F84D3}" srcId="{B8D15D89-42FB-430C-BA0E-4CFE7971396D}" destId="{02B37F6C-CE4D-40DD-8076-3F4CF8614640}" srcOrd="7" destOrd="0" parTransId="{86F6D19D-DFF0-40F4-A54B-99402EC39967}" sibTransId="{A2F6B061-EC44-4BFE-8D86-F1D8061345CF}"/>
    <dgm:cxn modelId="{6D5E0704-DB87-4EB3-9455-8F56F0C53AA0}" srcId="{B8D15D89-42FB-430C-BA0E-4CFE7971396D}" destId="{4BBE1EEC-FADF-4352-89CD-139D18328A14}" srcOrd="8" destOrd="0" parTransId="{92123900-C905-4302-8FF7-9166BE28058C}" sibTransId="{9260753D-73F5-416C-951A-573879A56A39}"/>
    <dgm:cxn modelId="{807AD9EA-0571-4810-A82D-0948A36B97F8}" srcId="{B8D15D89-42FB-430C-BA0E-4CFE7971396D}" destId="{641F5AB3-7B5D-46C8-8FDF-5B951ADC3615}" srcOrd="10" destOrd="0" parTransId="{9EF80825-B6D7-487B-872F-6847511DC1BB}" sibTransId="{93066B9B-E1F7-42B2-B7BF-921048C8984C}"/>
    <dgm:cxn modelId="{098FD598-BDAB-4B48-ADE8-0211173DB98C}" type="presOf" srcId="{CF7A6908-49F5-47AF-97B9-7DFBA3133B8A}" destId="{2B7D93CD-78FB-407C-AA07-3EB4DE0505C8}" srcOrd="0" destOrd="0" presId="urn:microsoft.com/office/officeart/2005/8/layout/radial5"/>
    <dgm:cxn modelId="{5C838D61-32B4-44B2-ACDA-B7135C56839F}" type="presOf" srcId="{02B37F6C-CE4D-40DD-8076-3F4CF8614640}" destId="{E4D2472C-FFFE-471A-9883-FDF78E8F3C42}" srcOrd="0" destOrd="0" presId="urn:microsoft.com/office/officeart/2005/8/layout/radial5"/>
    <dgm:cxn modelId="{5BBCCA74-D26B-4C55-A5D7-79C89E2650A5}" type="presOf" srcId="{9EF80825-B6D7-487B-872F-6847511DC1BB}" destId="{1A3F3E59-1C58-4398-82ED-0B7A843D9768}" srcOrd="1" destOrd="0" presId="urn:microsoft.com/office/officeart/2005/8/layout/radial5"/>
    <dgm:cxn modelId="{BA52ACC4-6385-4BA7-8E10-0C3F46DC3C92}" type="presOf" srcId="{297F39F1-BFA7-47BC-9C07-1391C4867401}" destId="{7F42292F-E940-4EF4-AB8A-9F7E3661D4BC}" srcOrd="0" destOrd="0" presId="urn:microsoft.com/office/officeart/2005/8/layout/radial5"/>
    <dgm:cxn modelId="{B1B3CED5-8F61-4305-9C76-F8C2310B31B5}" type="presOf" srcId="{8037D15D-E80F-4740-81CF-E1B3EE06B72E}" destId="{B354D79D-E4A6-45AB-BA1D-7CED8BAC7CBC}" srcOrd="1" destOrd="0" presId="urn:microsoft.com/office/officeart/2005/8/layout/radial5"/>
    <dgm:cxn modelId="{5D3E6564-301D-49B1-9312-13EDE9A076AE}" type="presOf" srcId="{4B6CB0CE-69DB-4CA7-929B-B656D3536C73}" destId="{8B29ACD0-FA2E-472C-9D43-215288A16332}" srcOrd="0" destOrd="0" presId="urn:microsoft.com/office/officeart/2005/8/layout/radial5"/>
    <dgm:cxn modelId="{2C3AF9EE-625D-4043-BD17-8DB5641910F7}" srcId="{B8D15D89-42FB-430C-BA0E-4CFE7971396D}" destId="{F85E8ECE-31C6-47E8-9206-3514FC6F2289}" srcOrd="6" destOrd="0" parTransId="{6ACC0471-FB92-4EA7-8974-E1DEB04B0F8D}" sibTransId="{AAAF2568-5CF3-4345-9646-62708E5470DD}"/>
    <dgm:cxn modelId="{3CF32122-17A9-4DD2-B79B-FC694938F0CC}" type="presOf" srcId="{E003877A-BEA8-43A6-8B05-E7B5747C6C30}" destId="{CE91B7A9-4967-4E25-A2A6-BEAA15148AAD}" srcOrd="0" destOrd="0" presId="urn:microsoft.com/office/officeart/2005/8/layout/radial5"/>
    <dgm:cxn modelId="{88B8BDFA-97F4-4048-A034-6D03B9B21403}" type="presOf" srcId="{92123900-C905-4302-8FF7-9166BE28058C}" destId="{114E6612-ABFD-4B9A-9C35-DE396DCA9ED9}" srcOrd="0" destOrd="0" presId="urn:microsoft.com/office/officeart/2005/8/layout/radial5"/>
    <dgm:cxn modelId="{C59C8F76-E8AD-4B4C-846D-11F3C4AB3E76}" type="presOf" srcId="{92123900-C905-4302-8FF7-9166BE28058C}" destId="{604B7983-81F4-462D-971D-2C512DF2BE52}" srcOrd="1" destOrd="0" presId="urn:microsoft.com/office/officeart/2005/8/layout/radial5"/>
    <dgm:cxn modelId="{705F2D21-A829-43CB-BB1E-2ADF654F06FC}" type="presOf" srcId="{86F6D19D-DFF0-40F4-A54B-99402EC39967}" destId="{7C4BD26B-EF5A-42AB-9E69-11AD2285BEF8}" srcOrd="1" destOrd="0" presId="urn:microsoft.com/office/officeart/2005/8/layout/radial5"/>
    <dgm:cxn modelId="{1061A0FD-76C2-41A4-9CA4-37AC011DA217}" type="presOf" srcId="{8037D15D-E80F-4740-81CF-E1B3EE06B72E}" destId="{1F89C40E-12D4-494C-BFA2-8F1CA14B39F0}" srcOrd="0" destOrd="0" presId="urn:microsoft.com/office/officeart/2005/8/layout/radial5"/>
    <dgm:cxn modelId="{EE86E3B0-DE2C-4127-AB8A-74DDBFCE96D4}" srcId="{B8D15D89-42FB-430C-BA0E-4CFE7971396D}" destId="{23E5D647-D9F2-4FC1-9CA1-E88B4471871D}" srcOrd="0" destOrd="0" parTransId="{18491ACC-FFFA-479B-B6F8-5FA9A4050B75}" sibTransId="{E8E4269D-E4E5-4864-B307-7100F645D770}"/>
    <dgm:cxn modelId="{C92EEEAA-C6FF-46F2-8C9A-1A7C663283DA}" srcId="{B8D15D89-42FB-430C-BA0E-4CFE7971396D}" destId="{CF7A6908-49F5-47AF-97B9-7DFBA3133B8A}" srcOrd="3" destOrd="0" parTransId="{9A44C344-88C5-442D-9C73-9C3A63308B6D}" sibTransId="{0B70F81A-279D-4E8D-B45A-3B6EB1FFBFE6}"/>
    <dgm:cxn modelId="{388B4247-F153-44CA-A470-211076793539}" type="presOf" srcId="{86F6D19D-DFF0-40F4-A54B-99402EC39967}" destId="{3819AF54-6652-4A15-9B7E-010AB035161C}" srcOrd="0" destOrd="0" presId="urn:microsoft.com/office/officeart/2005/8/layout/radial5"/>
    <dgm:cxn modelId="{27D88ACE-6CCD-4C6F-AC7B-DDAB78CE4051}" type="presOf" srcId="{CD596622-C313-4B60-AFA1-41F766B70B60}" destId="{5869B58D-7F84-48A2-B612-A67922B8BC0C}" srcOrd="0" destOrd="0" presId="urn:microsoft.com/office/officeart/2005/8/layout/radial5"/>
    <dgm:cxn modelId="{BD68D81F-1457-40A3-ABB5-6BB48ED5A619}" type="presOf" srcId="{4BBE1EEC-FADF-4352-89CD-139D18328A14}" destId="{64ACBF4F-1DA5-4283-ACBC-89A7B62B5BBD}" srcOrd="0" destOrd="0" presId="urn:microsoft.com/office/officeart/2005/8/layout/radial5"/>
    <dgm:cxn modelId="{4D92E1C4-199F-4697-8033-D6D3E98F9EE4}" srcId="{B8D15D89-42FB-430C-BA0E-4CFE7971396D}" destId="{CD596622-C313-4B60-AFA1-41F766B70B60}" srcOrd="2" destOrd="0" parTransId="{E003877A-BEA8-43A6-8B05-E7B5747C6C30}" sibTransId="{72F057B6-4F59-44A6-852B-4BC733542867}"/>
    <dgm:cxn modelId="{144461DF-9D51-48C5-B94D-E53472C904AC}" type="presOf" srcId="{18491ACC-FFFA-479B-B6F8-5FA9A4050B75}" destId="{A89EF17C-4415-4793-94FC-709E3EA0A1A0}" srcOrd="0" destOrd="0" presId="urn:microsoft.com/office/officeart/2005/8/layout/radial5"/>
    <dgm:cxn modelId="{D9019518-7F1C-4132-A690-44A5D1253F8D}" type="presOf" srcId="{4C6D582C-A34E-4323-AB37-B05E6D037252}" destId="{B9FDE4B1-CC97-49E4-8B23-2DB6C09A552C}" srcOrd="0" destOrd="0" presId="urn:microsoft.com/office/officeart/2005/8/layout/radial5"/>
    <dgm:cxn modelId="{85275526-EA77-4ACD-8F61-E1A9615CA3A0}" type="presOf" srcId="{B8D15D89-42FB-430C-BA0E-4CFE7971396D}" destId="{DE760CD2-6B5B-4E9A-B5C6-56659384EDC1}" srcOrd="0" destOrd="0" presId="urn:microsoft.com/office/officeart/2005/8/layout/radial5"/>
    <dgm:cxn modelId="{84D7CABB-28D3-49A1-8858-57E4C7691697}" type="presOf" srcId="{9ED819E2-0186-481C-BA9E-F18E36F1B956}" destId="{1521582C-BA11-429F-BEC3-B31F794117F0}" srcOrd="0" destOrd="0" presId="urn:microsoft.com/office/officeart/2005/8/layout/radial5"/>
    <dgm:cxn modelId="{9639446D-1858-4743-A3C9-C1BCAC88BEE0}" type="presOf" srcId="{3C222DBC-6A05-49B2-9A77-7FED39FB750A}" destId="{09BAC992-2630-492D-A028-F004D35F6157}" srcOrd="1" destOrd="0" presId="urn:microsoft.com/office/officeart/2005/8/layout/radial5"/>
    <dgm:cxn modelId="{8B585E57-CBA8-4575-AA68-C562DF375C9A}" type="presOf" srcId="{4F948431-AD69-4A04-A5DB-DF6282795B51}" destId="{5AB5F352-847D-40DB-8858-4E69EB929A94}" srcOrd="0" destOrd="0" presId="urn:microsoft.com/office/officeart/2005/8/layout/radial5"/>
    <dgm:cxn modelId="{C92D1F58-3606-450A-8EDD-AF9BD5214F5F}" srcId="{B8D15D89-42FB-430C-BA0E-4CFE7971396D}" destId="{6F5A75E4-5A77-4916-9583-E91DA452991F}" srcOrd="1" destOrd="0" parTransId="{4B6CB0CE-69DB-4CA7-929B-B656D3536C73}" sibTransId="{FFCE1526-B7E2-4216-8D01-47C53DC50026}"/>
    <dgm:cxn modelId="{1F13CD1C-6A8F-4F82-AB22-18B21BB829CD}" type="presOf" srcId="{18491ACC-FFFA-479B-B6F8-5FA9A4050B75}" destId="{5D0092D7-7CD2-45DC-A8F4-957575962BC3}" srcOrd="1" destOrd="0" presId="urn:microsoft.com/office/officeart/2005/8/layout/radial5"/>
    <dgm:cxn modelId="{7926EDB3-116C-4327-92DB-FAB49F232751}" type="presOf" srcId="{9A44C344-88C5-442D-9C73-9C3A63308B6D}" destId="{720571F4-731A-4A58-BFB2-A025276821E9}" srcOrd="0" destOrd="0" presId="urn:microsoft.com/office/officeart/2005/8/layout/radial5"/>
    <dgm:cxn modelId="{D4023016-0F95-46AD-985A-F245811A5BAE}" type="presOf" srcId="{4B6CB0CE-69DB-4CA7-929B-B656D3536C73}" destId="{F4CBA055-F6FD-4B78-8F43-0D3C8FD25FC1}" srcOrd="1" destOrd="0" presId="urn:microsoft.com/office/officeart/2005/8/layout/radial5"/>
    <dgm:cxn modelId="{4516DAD7-3C95-4044-B655-06BB12F831B0}" type="presParOf" srcId="{FF5C88B4-5AE1-4A51-85BA-B9AEEAB08E30}" destId="{DE760CD2-6B5B-4E9A-B5C6-56659384EDC1}" srcOrd="0" destOrd="0" presId="urn:microsoft.com/office/officeart/2005/8/layout/radial5"/>
    <dgm:cxn modelId="{D0DBFB01-0B99-4205-862C-BED63C116B87}" type="presParOf" srcId="{FF5C88B4-5AE1-4A51-85BA-B9AEEAB08E30}" destId="{A89EF17C-4415-4793-94FC-709E3EA0A1A0}" srcOrd="1" destOrd="0" presId="urn:microsoft.com/office/officeart/2005/8/layout/radial5"/>
    <dgm:cxn modelId="{3B96CB7B-B12F-4DFD-8F12-2CCD58011465}" type="presParOf" srcId="{A89EF17C-4415-4793-94FC-709E3EA0A1A0}" destId="{5D0092D7-7CD2-45DC-A8F4-957575962BC3}" srcOrd="0" destOrd="0" presId="urn:microsoft.com/office/officeart/2005/8/layout/radial5"/>
    <dgm:cxn modelId="{5158D33B-E04B-4A1D-B4BD-0EC73171765B}" type="presParOf" srcId="{FF5C88B4-5AE1-4A51-85BA-B9AEEAB08E30}" destId="{DD437287-83FB-419F-A8B3-F4EC7D2F38C0}" srcOrd="2" destOrd="0" presId="urn:microsoft.com/office/officeart/2005/8/layout/radial5"/>
    <dgm:cxn modelId="{5B69CED6-C311-4C58-AB29-A02EF58DCCD5}" type="presParOf" srcId="{FF5C88B4-5AE1-4A51-85BA-B9AEEAB08E30}" destId="{8B29ACD0-FA2E-472C-9D43-215288A16332}" srcOrd="3" destOrd="0" presId="urn:microsoft.com/office/officeart/2005/8/layout/radial5"/>
    <dgm:cxn modelId="{ABFBDB5E-670F-4363-A35E-763622854049}" type="presParOf" srcId="{8B29ACD0-FA2E-472C-9D43-215288A16332}" destId="{F4CBA055-F6FD-4B78-8F43-0D3C8FD25FC1}" srcOrd="0" destOrd="0" presId="urn:microsoft.com/office/officeart/2005/8/layout/radial5"/>
    <dgm:cxn modelId="{F946BE95-085C-4668-A321-F7AB1285B9ED}" type="presParOf" srcId="{FF5C88B4-5AE1-4A51-85BA-B9AEEAB08E30}" destId="{E4C304B6-0C5F-4D25-B4F3-8D45AFA713A3}" srcOrd="4" destOrd="0" presId="urn:microsoft.com/office/officeart/2005/8/layout/radial5"/>
    <dgm:cxn modelId="{686AFBCE-2555-4033-9415-270DF9DBB1C3}" type="presParOf" srcId="{FF5C88B4-5AE1-4A51-85BA-B9AEEAB08E30}" destId="{CE91B7A9-4967-4E25-A2A6-BEAA15148AAD}" srcOrd="5" destOrd="0" presId="urn:microsoft.com/office/officeart/2005/8/layout/radial5"/>
    <dgm:cxn modelId="{D2C30785-EA13-46FC-B68A-444FC6F863BE}" type="presParOf" srcId="{CE91B7A9-4967-4E25-A2A6-BEAA15148AAD}" destId="{57553A71-24B4-49F5-86BA-8E647086A31E}" srcOrd="0" destOrd="0" presId="urn:microsoft.com/office/officeart/2005/8/layout/radial5"/>
    <dgm:cxn modelId="{EFF2FF11-3D71-48C0-BFF2-1BF1D209E86A}" type="presParOf" srcId="{FF5C88B4-5AE1-4A51-85BA-B9AEEAB08E30}" destId="{5869B58D-7F84-48A2-B612-A67922B8BC0C}" srcOrd="6" destOrd="0" presId="urn:microsoft.com/office/officeart/2005/8/layout/radial5"/>
    <dgm:cxn modelId="{6ADE7F52-FD4B-478D-A6A1-B5785DA8A7FA}" type="presParOf" srcId="{FF5C88B4-5AE1-4A51-85BA-B9AEEAB08E30}" destId="{720571F4-731A-4A58-BFB2-A025276821E9}" srcOrd="7" destOrd="0" presId="urn:microsoft.com/office/officeart/2005/8/layout/radial5"/>
    <dgm:cxn modelId="{A19FFFDB-C42D-4E85-BA06-8226480BF87F}" type="presParOf" srcId="{720571F4-731A-4A58-BFB2-A025276821E9}" destId="{A73B0188-58A2-40A6-B38B-B5F4EB172037}" srcOrd="0" destOrd="0" presId="urn:microsoft.com/office/officeart/2005/8/layout/radial5"/>
    <dgm:cxn modelId="{7E32393A-5FF3-45C6-ADC6-1EAA0E8306F3}" type="presParOf" srcId="{FF5C88B4-5AE1-4A51-85BA-B9AEEAB08E30}" destId="{2B7D93CD-78FB-407C-AA07-3EB4DE0505C8}" srcOrd="8" destOrd="0" presId="urn:microsoft.com/office/officeart/2005/8/layout/radial5"/>
    <dgm:cxn modelId="{E89713E4-9C7D-4212-BA03-4F23C41AAAAF}" type="presParOf" srcId="{FF5C88B4-5AE1-4A51-85BA-B9AEEAB08E30}" destId="{90D6D064-CDF7-440A-A0FD-B36395CA4714}" srcOrd="9" destOrd="0" presId="urn:microsoft.com/office/officeart/2005/8/layout/radial5"/>
    <dgm:cxn modelId="{56BBBAD2-23E4-4795-8A2A-9B624365175B}" type="presParOf" srcId="{90D6D064-CDF7-440A-A0FD-B36395CA4714}" destId="{09BAC992-2630-492D-A028-F004D35F6157}" srcOrd="0" destOrd="0" presId="urn:microsoft.com/office/officeart/2005/8/layout/radial5"/>
    <dgm:cxn modelId="{6686CDDD-E7E3-4C88-8543-E06E7585B428}" type="presParOf" srcId="{FF5C88B4-5AE1-4A51-85BA-B9AEEAB08E30}" destId="{8559C440-1CB7-409C-B9E8-D990818E2798}" srcOrd="10" destOrd="0" presId="urn:microsoft.com/office/officeart/2005/8/layout/radial5"/>
    <dgm:cxn modelId="{A27EAA05-0179-4719-9FB0-DCAD39F975C6}" type="presParOf" srcId="{FF5C88B4-5AE1-4A51-85BA-B9AEEAB08E30}" destId="{1F89C40E-12D4-494C-BFA2-8F1CA14B39F0}" srcOrd="11" destOrd="0" presId="urn:microsoft.com/office/officeart/2005/8/layout/radial5"/>
    <dgm:cxn modelId="{FDD66953-6CE2-478E-861A-2A6F299F5C7D}" type="presParOf" srcId="{1F89C40E-12D4-494C-BFA2-8F1CA14B39F0}" destId="{B354D79D-E4A6-45AB-BA1D-7CED8BAC7CBC}" srcOrd="0" destOrd="0" presId="urn:microsoft.com/office/officeart/2005/8/layout/radial5"/>
    <dgm:cxn modelId="{0FE2E8B1-DE8C-447A-AC38-44631B624ED2}" type="presParOf" srcId="{FF5C88B4-5AE1-4A51-85BA-B9AEEAB08E30}" destId="{7864B445-2661-4D43-AD5E-06C4178FA5E5}" srcOrd="12" destOrd="0" presId="urn:microsoft.com/office/officeart/2005/8/layout/radial5"/>
    <dgm:cxn modelId="{0E63E33E-E2A8-4869-A51C-667D951FE573}" type="presParOf" srcId="{FF5C88B4-5AE1-4A51-85BA-B9AEEAB08E30}" destId="{0D80348A-556F-4DB7-B182-210CF8274CC9}" srcOrd="13" destOrd="0" presId="urn:microsoft.com/office/officeart/2005/8/layout/radial5"/>
    <dgm:cxn modelId="{2D9F093D-4EA2-46B5-A7BB-5A0FD4996E3E}" type="presParOf" srcId="{0D80348A-556F-4DB7-B182-210CF8274CC9}" destId="{3DA5CDDE-A870-4BB1-91C3-170F521398D8}" srcOrd="0" destOrd="0" presId="urn:microsoft.com/office/officeart/2005/8/layout/radial5"/>
    <dgm:cxn modelId="{CC17C8F6-744D-4C6B-8650-6652F0285AD7}" type="presParOf" srcId="{FF5C88B4-5AE1-4A51-85BA-B9AEEAB08E30}" destId="{25CA6874-B43C-4A58-A683-41833A506301}" srcOrd="14" destOrd="0" presId="urn:microsoft.com/office/officeart/2005/8/layout/radial5"/>
    <dgm:cxn modelId="{849B6CF6-86C5-4F9B-AE67-AA089CF3E7E9}" type="presParOf" srcId="{FF5C88B4-5AE1-4A51-85BA-B9AEEAB08E30}" destId="{3819AF54-6652-4A15-9B7E-010AB035161C}" srcOrd="15" destOrd="0" presId="urn:microsoft.com/office/officeart/2005/8/layout/radial5"/>
    <dgm:cxn modelId="{F3C23503-51CF-475D-ADC4-DA7CABDF7150}" type="presParOf" srcId="{3819AF54-6652-4A15-9B7E-010AB035161C}" destId="{7C4BD26B-EF5A-42AB-9E69-11AD2285BEF8}" srcOrd="0" destOrd="0" presId="urn:microsoft.com/office/officeart/2005/8/layout/radial5"/>
    <dgm:cxn modelId="{1FB85974-67DE-4FBF-BCA1-BDD2272BDD43}" type="presParOf" srcId="{FF5C88B4-5AE1-4A51-85BA-B9AEEAB08E30}" destId="{E4D2472C-FFFE-471A-9883-FDF78E8F3C42}" srcOrd="16" destOrd="0" presId="urn:microsoft.com/office/officeart/2005/8/layout/radial5"/>
    <dgm:cxn modelId="{D5669B49-DE3A-4DE9-AE80-1DAF85F79BA3}" type="presParOf" srcId="{FF5C88B4-5AE1-4A51-85BA-B9AEEAB08E30}" destId="{114E6612-ABFD-4B9A-9C35-DE396DCA9ED9}" srcOrd="17" destOrd="0" presId="urn:microsoft.com/office/officeart/2005/8/layout/radial5"/>
    <dgm:cxn modelId="{52D94852-C418-46DF-9DB1-F8B741513C7C}" type="presParOf" srcId="{114E6612-ABFD-4B9A-9C35-DE396DCA9ED9}" destId="{604B7983-81F4-462D-971D-2C512DF2BE52}" srcOrd="0" destOrd="0" presId="urn:microsoft.com/office/officeart/2005/8/layout/radial5"/>
    <dgm:cxn modelId="{68D9920C-22F6-46A0-9B65-35E8F94AA8AB}" type="presParOf" srcId="{FF5C88B4-5AE1-4A51-85BA-B9AEEAB08E30}" destId="{64ACBF4F-1DA5-4283-ACBC-89A7B62B5BBD}" srcOrd="18" destOrd="0" presId="urn:microsoft.com/office/officeart/2005/8/layout/radial5"/>
    <dgm:cxn modelId="{9778526B-292A-4C48-8486-9E0E6570192A}" type="presParOf" srcId="{FF5C88B4-5AE1-4A51-85BA-B9AEEAB08E30}" destId="{7F42292F-E940-4EF4-AB8A-9F7E3661D4BC}" srcOrd="19" destOrd="0" presId="urn:microsoft.com/office/officeart/2005/8/layout/radial5"/>
    <dgm:cxn modelId="{C0993500-F845-4484-8381-5F14DFEDDDDB}" type="presParOf" srcId="{7F42292F-E940-4EF4-AB8A-9F7E3661D4BC}" destId="{95679F24-3B37-4C46-B42F-15FF69FEBB6C}" srcOrd="0" destOrd="0" presId="urn:microsoft.com/office/officeart/2005/8/layout/radial5"/>
    <dgm:cxn modelId="{88BD6F26-1850-4B3C-B725-56EABCEE301B}" type="presParOf" srcId="{FF5C88B4-5AE1-4A51-85BA-B9AEEAB08E30}" destId="{B9FDE4B1-CC97-49E4-8B23-2DB6C09A552C}" srcOrd="20" destOrd="0" presId="urn:microsoft.com/office/officeart/2005/8/layout/radial5"/>
    <dgm:cxn modelId="{9F277FB9-5EE6-4D4C-9EDF-1D114CDBC0B4}" type="presParOf" srcId="{FF5C88B4-5AE1-4A51-85BA-B9AEEAB08E30}" destId="{196325E7-5B21-437E-94FB-CA99B40630D1}" srcOrd="21" destOrd="0" presId="urn:microsoft.com/office/officeart/2005/8/layout/radial5"/>
    <dgm:cxn modelId="{640A4D95-D1F5-4E7B-8E71-06044829C3FA}" type="presParOf" srcId="{196325E7-5B21-437E-94FB-CA99B40630D1}" destId="{1A3F3E59-1C58-4398-82ED-0B7A843D9768}" srcOrd="0" destOrd="0" presId="urn:microsoft.com/office/officeart/2005/8/layout/radial5"/>
    <dgm:cxn modelId="{74BFAEE7-F350-416A-8FAA-C56EFB5851C7}" type="presParOf" srcId="{FF5C88B4-5AE1-4A51-85BA-B9AEEAB08E30}" destId="{36C46549-EA95-4104-AD5B-276E0F295923}" srcOrd="22" destOrd="0" presId="urn:microsoft.com/office/officeart/2005/8/layout/radial5"/>
    <dgm:cxn modelId="{A8905704-D924-44D2-80F4-040C46A6BBA3}" type="presParOf" srcId="{FF5C88B4-5AE1-4A51-85BA-B9AEEAB08E30}" destId="{1521582C-BA11-429F-BEC3-B31F794117F0}" srcOrd="23" destOrd="0" presId="urn:microsoft.com/office/officeart/2005/8/layout/radial5"/>
    <dgm:cxn modelId="{16AF577E-F237-44C6-ABEF-14C590FF4F77}" type="presParOf" srcId="{1521582C-BA11-429F-BEC3-B31F794117F0}" destId="{4B136D4F-6299-4724-A712-9364A2F95B93}" srcOrd="0" destOrd="0" presId="urn:microsoft.com/office/officeart/2005/8/layout/radial5"/>
    <dgm:cxn modelId="{4CD57DEE-A02E-44FB-976C-82524A30B2B3}" type="presParOf" srcId="{FF5C88B4-5AE1-4A51-85BA-B9AEEAB08E30}" destId="{5AB5F352-847D-40DB-8858-4E69EB929A94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4CC94-2C2C-46B9-9F7F-4157BF9E5D0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7A164D7-4F9E-4757-809F-A7312D433C94}">
      <dgm:prSet phldrT="[Text]"/>
      <dgm:spPr>
        <a:solidFill>
          <a:srgbClr val="CC9900"/>
        </a:solidFill>
      </dgm:spPr>
      <dgm:t>
        <a:bodyPr/>
        <a:lstStyle/>
        <a:p>
          <a:pPr rtl="1"/>
          <a:r>
            <a:rPr lang="ar-SA" dirty="0" smtClean="0"/>
            <a:t>الله جلّ جلاله</a:t>
          </a:r>
          <a:endParaRPr lang="he-IL" dirty="0"/>
        </a:p>
      </dgm:t>
    </dgm:pt>
    <dgm:pt modelId="{A0EED909-E877-41B5-95BD-A0189D07B762}" type="parTrans" cxnId="{54BA36E7-4AC1-41A8-B46F-DF22219DC497}">
      <dgm:prSet/>
      <dgm:spPr/>
      <dgm:t>
        <a:bodyPr/>
        <a:lstStyle/>
        <a:p>
          <a:pPr rtl="1"/>
          <a:endParaRPr lang="he-IL"/>
        </a:p>
      </dgm:t>
    </dgm:pt>
    <dgm:pt modelId="{224A9F7C-709E-4045-9DF7-DC3872E58980}" type="sibTrans" cxnId="{54BA36E7-4AC1-41A8-B46F-DF22219DC497}">
      <dgm:prSet/>
      <dgm:spPr/>
      <dgm:t>
        <a:bodyPr/>
        <a:lstStyle/>
        <a:p>
          <a:pPr rtl="1"/>
          <a:endParaRPr lang="he-IL"/>
        </a:p>
      </dgm:t>
    </dgm:pt>
    <dgm:pt modelId="{CA9C1D10-4C98-4056-822D-B311417D28F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محمد صلى الله عليه وسلم</a:t>
          </a:r>
          <a:endParaRPr lang="he-IL" dirty="0"/>
        </a:p>
      </dgm:t>
    </dgm:pt>
    <dgm:pt modelId="{2E13ADC2-3B70-4955-8978-0ACDDBDCBA89}" type="parTrans" cxnId="{94CCD188-D9ED-4A81-AD6F-D08AC0BE7E30}">
      <dgm:prSet/>
      <dgm:spPr/>
      <dgm:t>
        <a:bodyPr/>
        <a:lstStyle/>
        <a:p>
          <a:pPr rtl="1"/>
          <a:endParaRPr lang="he-IL"/>
        </a:p>
      </dgm:t>
    </dgm:pt>
    <dgm:pt modelId="{F0EE49F2-892E-4890-B578-246F7C5FEAC5}" type="sibTrans" cxnId="{94CCD188-D9ED-4A81-AD6F-D08AC0BE7E30}">
      <dgm:prSet/>
      <dgm:spPr/>
      <dgm:t>
        <a:bodyPr/>
        <a:lstStyle/>
        <a:p>
          <a:pPr rtl="1"/>
          <a:endParaRPr lang="he-IL"/>
        </a:p>
      </dgm:t>
    </dgm:pt>
    <dgm:pt modelId="{DD467015-1767-4D0E-92EF-D8FB72103FA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عيسى عليه السلام</a:t>
          </a:r>
          <a:endParaRPr lang="he-IL" dirty="0"/>
        </a:p>
      </dgm:t>
    </dgm:pt>
    <dgm:pt modelId="{0E133810-DF5E-4C83-AF9C-A1C8B3166C83}" type="parTrans" cxnId="{12E63994-D8F7-4559-822B-D91D0AFCA952}">
      <dgm:prSet/>
      <dgm:spPr/>
      <dgm:t>
        <a:bodyPr/>
        <a:lstStyle/>
        <a:p>
          <a:pPr rtl="1"/>
          <a:endParaRPr lang="he-IL"/>
        </a:p>
      </dgm:t>
    </dgm:pt>
    <dgm:pt modelId="{56FD2D7F-0B65-491F-A7CF-8A0EDBA89202}" type="sibTrans" cxnId="{12E63994-D8F7-4559-822B-D91D0AFCA952}">
      <dgm:prSet/>
      <dgm:spPr/>
      <dgm:t>
        <a:bodyPr/>
        <a:lstStyle/>
        <a:p>
          <a:pPr rtl="1"/>
          <a:endParaRPr lang="he-IL"/>
        </a:p>
      </dgm:t>
    </dgm:pt>
    <dgm:pt modelId="{E0F13E2A-6EC5-45A7-9D08-D25DC42EB5D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موسى عليه السلام</a:t>
          </a:r>
          <a:endParaRPr lang="he-IL" dirty="0"/>
        </a:p>
      </dgm:t>
    </dgm:pt>
    <dgm:pt modelId="{8B69E202-5A53-4D68-9BA5-92C565056BDA}" type="parTrans" cxnId="{1DBB828A-7B7B-4B32-8AAA-1D8429AA82C1}">
      <dgm:prSet/>
      <dgm:spPr/>
      <dgm:t>
        <a:bodyPr/>
        <a:lstStyle/>
        <a:p>
          <a:pPr rtl="1"/>
          <a:endParaRPr lang="he-IL"/>
        </a:p>
      </dgm:t>
    </dgm:pt>
    <dgm:pt modelId="{252CCA40-F8D7-4EFF-9329-876DA8D9B489}" type="sibTrans" cxnId="{1DBB828A-7B7B-4B32-8AAA-1D8429AA82C1}">
      <dgm:prSet/>
      <dgm:spPr/>
      <dgm:t>
        <a:bodyPr/>
        <a:lstStyle/>
        <a:p>
          <a:pPr rtl="1"/>
          <a:endParaRPr lang="he-IL"/>
        </a:p>
      </dgm:t>
    </dgm:pt>
    <dgm:pt modelId="{C0A274F9-9960-4736-AC8D-5032A746C30A}" type="pres">
      <dgm:prSet presAssocID="{3BE4CC94-2C2C-46B9-9F7F-4157BF9E5D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FF25ECB-E31E-4804-B04D-2418AC8EE6EF}" type="pres">
      <dgm:prSet presAssocID="{77A164D7-4F9E-4757-809F-A7312D433C94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6981416-D3E2-4311-B341-973FDE1A6496}" type="pres">
      <dgm:prSet presAssocID="{2E13ADC2-3B70-4955-8978-0ACDDBDCBA89}" presName="Name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2D64904A-0113-498E-8D7B-710E1E0F577D}" type="pres">
      <dgm:prSet presAssocID="{2E13ADC2-3B70-4955-8978-0ACDDBDCBA89}" presName="connTx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C97DBC8D-80F2-4397-BAA0-4BAB00658E35}" type="pres">
      <dgm:prSet presAssocID="{CA9C1D10-4C98-4056-822D-B311417D28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BABF14-9F86-4326-8561-6AF667CB7437}" type="pres">
      <dgm:prSet presAssocID="{0E133810-DF5E-4C83-AF9C-A1C8B3166C83}" presName="Name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673A7F3D-6D76-4DBF-AD93-3A381F18FDCA}" type="pres">
      <dgm:prSet presAssocID="{0E133810-DF5E-4C83-AF9C-A1C8B3166C83}" presName="connTx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27406721-E37A-4453-A123-D1B2B013BA4A}" type="pres">
      <dgm:prSet presAssocID="{DD467015-1767-4D0E-92EF-D8FB72103F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865D13-2B02-403A-BD54-6A45E188710C}" type="pres">
      <dgm:prSet presAssocID="{8B69E202-5A53-4D68-9BA5-92C565056BDA}" presName="Name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EFEF214C-923D-4D6B-8C11-AC7034FF64CA}" type="pres">
      <dgm:prSet presAssocID="{8B69E202-5A53-4D68-9BA5-92C565056BDA}" presName="connTx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55B8447C-9F43-4882-A9E3-06D272706EB6}" type="pres">
      <dgm:prSet presAssocID="{E0F13E2A-6EC5-45A7-9D08-D25DC42EB5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793BD7E-E14D-47B5-A1E7-EE6B3F3275A9}" type="presOf" srcId="{2E13ADC2-3B70-4955-8978-0ACDDBDCBA89}" destId="{2D64904A-0113-498E-8D7B-710E1E0F577D}" srcOrd="1" destOrd="0" presId="urn:microsoft.com/office/officeart/2005/8/layout/radial1"/>
    <dgm:cxn modelId="{54BA36E7-4AC1-41A8-B46F-DF22219DC497}" srcId="{3BE4CC94-2C2C-46B9-9F7F-4157BF9E5D0A}" destId="{77A164D7-4F9E-4757-809F-A7312D433C94}" srcOrd="0" destOrd="0" parTransId="{A0EED909-E877-41B5-95BD-A0189D07B762}" sibTransId="{224A9F7C-709E-4045-9DF7-DC3872E58980}"/>
    <dgm:cxn modelId="{28887286-8D2F-417C-A7A9-3A691124F03D}" type="presOf" srcId="{E0F13E2A-6EC5-45A7-9D08-D25DC42EB5DC}" destId="{55B8447C-9F43-4882-A9E3-06D272706EB6}" srcOrd="0" destOrd="0" presId="urn:microsoft.com/office/officeart/2005/8/layout/radial1"/>
    <dgm:cxn modelId="{1DBB828A-7B7B-4B32-8AAA-1D8429AA82C1}" srcId="{77A164D7-4F9E-4757-809F-A7312D433C94}" destId="{E0F13E2A-6EC5-45A7-9D08-D25DC42EB5DC}" srcOrd="2" destOrd="0" parTransId="{8B69E202-5A53-4D68-9BA5-92C565056BDA}" sibTransId="{252CCA40-F8D7-4EFF-9329-876DA8D9B489}"/>
    <dgm:cxn modelId="{36EF2E34-2936-4381-BD37-70B89F3D7447}" type="presOf" srcId="{8B69E202-5A53-4D68-9BA5-92C565056BDA}" destId="{EFEF214C-923D-4D6B-8C11-AC7034FF64CA}" srcOrd="1" destOrd="0" presId="urn:microsoft.com/office/officeart/2005/8/layout/radial1"/>
    <dgm:cxn modelId="{12E63994-D8F7-4559-822B-D91D0AFCA952}" srcId="{77A164D7-4F9E-4757-809F-A7312D433C94}" destId="{DD467015-1767-4D0E-92EF-D8FB72103FA7}" srcOrd="1" destOrd="0" parTransId="{0E133810-DF5E-4C83-AF9C-A1C8B3166C83}" sibTransId="{56FD2D7F-0B65-491F-A7CF-8A0EDBA89202}"/>
    <dgm:cxn modelId="{76F95607-21EC-4679-BC53-5C3972EBF544}" type="presOf" srcId="{3BE4CC94-2C2C-46B9-9F7F-4157BF9E5D0A}" destId="{C0A274F9-9960-4736-AC8D-5032A746C30A}" srcOrd="0" destOrd="0" presId="urn:microsoft.com/office/officeart/2005/8/layout/radial1"/>
    <dgm:cxn modelId="{49943E29-FB62-4F96-BDAA-B8250DCE1ADD}" type="presOf" srcId="{0E133810-DF5E-4C83-AF9C-A1C8B3166C83}" destId="{2BBABF14-9F86-4326-8561-6AF667CB7437}" srcOrd="0" destOrd="0" presId="urn:microsoft.com/office/officeart/2005/8/layout/radial1"/>
    <dgm:cxn modelId="{94CCD188-D9ED-4A81-AD6F-D08AC0BE7E30}" srcId="{77A164D7-4F9E-4757-809F-A7312D433C94}" destId="{CA9C1D10-4C98-4056-822D-B311417D28F1}" srcOrd="0" destOrd="0" parTransId="{2E13ADC2-3B70-4955-8978-0ACDDBDCBA89}" sibTransId="{F0EE49F2-892E-4890-B578-246F7C5FEAC5}"/>
    <dgm:cxn modelId="{AC391093-1586-4964-A3BF-6ECC59C93CD9}" type="presOf" srcId="{2E13ADC2-3B70-4955-8978-0ACDDBDCBA89}" destId="{56981416-D3E2-4311-B341-973FDE1A6496}" srcOrd="0" destOrd="0" presId="urn:microsoft.com/office/officeart/2005/8/layout/radial1"/>
    <dgm:cxn modelId="{C3081483-2057-4293-B4A9-6C6E4909A256}" type="presOf" srcId="{0E133810-DF5E-4C83-AF9C-A1C8B3166C83}" destId="{673A7F3D-6D76-4DBF-AD93-3A381F18FDCA}" srcOrd="1" destOrd="0" presId="urn:microsoft.com/office/officeart/2005/8/layout/radial1"/>
    <dgm:cxn modelId="{89A7266D-7140-4A07-8E20-E783B14F0450}" type="presOf" srcId="{DD467015-1767-4D0E-92EF-D8FB72103FA7}" destId="{27406721-E37A-4453-A123-D1B2B013BA4A}" srcOrd="0" destOrd="0" presId="urn:microsoft.com/office/officeart/2005/8/layout/radial1"/>
    <dgm:cxn modelId="{23F2818E-C25A-4B07-A0DB-77B6D52B5926}" type="presOf" srcId="{CA9C1D10-4C98-4056-822D-B311417D28F1}" destId="{C97DBC8D-80F2-4397-BAA0-4BAB00658E35}" srcOrd="0" destOrd="0" presId="urn:microsoft.com/office/officeart/2005/8/layout/radial1"/>
    <dgm:cxn modelId="{23B389AC-41B0-4189-9FC8-12DCFB307C66}" type="presOf" srcId="{77A164D7-4F9E-4757-809F-A7312D433C94}" destId="{FFF25ECB-E31E-4804-B04D-2418AC8EE6EF}" srcOrd="0" destOrd="0" presId="urn:microsoft.com/office/officeart/2005/8/layout/radial1"/>
    <dgm:cxn modelId="{683CB339-6190-4BEB-9DE3-9FD21D7D36A2}" type="presOf" srcId="{8B69E202-5A53-4D68-9BA5-92C565056BDA}" destId="{6F865D13-2B02-403A-BD54-6A45E188710C}" srcOrd="0" destOrd="0" presId="urn:microsoft.com/office/officeart/2005/8/layout/radial1"/>
    <dgm:cxn modelId="{59E67E75-9523-461F-AD1E-C948A493C565}" type="presParOf" srcId="{C0A274F9-9960-4736-AC8D-5032A746C30A}" destId="{FFF25ECB-E31E-4804-B04D-2418AC8EE6EF}" srcOrd="0" destOrd="0" presId="urn:microsoft.com/office/officeart/2005/8/layout/radial1"/>
    <dgm:cxn modelId="{2277CDB3-B961-4E4A-A72A-C335FF87FE5E}" type="presParOf" srcId="{C0A274F9-9960-4736-AC8D-5032A746C30A}" destId="{56981416-D3E2-4311-B341-973FDE1A6496}" srcOrd="1" destOrd="0" presId="urn:microsoft.com/office/officeart/2005/8/layout/radial1"/>
    <dgm:cxn modelId="{35A6D0F0-19FC-443F-8788-808BC977BECE}" type="presParOf" srcId="{56981416-D3E2-4311-B341-973FDE1A6496}" destId="{2D64904A-0113-498E-8D7B-710E1E0F577D}" srcOrd="0" destOrd="0" presId="urn:microsoft.com/office/officeart/2005/8/layout/radial1"/>
    <dgm:cxn modelId="{37F0B50B-F67B-4212-9443-07944565EF5D}" type="presParOf" srcId="{C0A274F9-9960-4736-AC8D-5032A746C30A}" destId="{C97DBC8D-80F2-4397-BAA0-4BAB00658E35}" srcOrd="2" destOrd="0" presId="urn:microsoft.com/office/officeart/2005/8/layout/radial1"/>
    <dgm:cxn modelId="{14899CBE-755D-4B82-883F-BCDC51DE3C7D}" type="presParOf" srcId="{C0A274F9-9960-4736-AC8D-5032A746C30A}" destId="{2BBABF14-9F86-4326-8561-6AF667CB7437}" srcOrd="3" destOrd="0" presId="urn:microsoft.com/office/officeart/2005/8/layout/radial1"/>
    <dgm:cxn modelId="{C45F0EA4-29C5-4560-80CB-5E7EA6E56192}" type="presParOf" srcId="{2BBABF14-9F86-4326-8561-6AF667CB7437}" destId="{673A7F3D-6D76-4DBF-AD93-3A381F18FDCA}" srcOrd="0" destOrd="0" presId="urn:microsoft.com/office/officeart/2005/8/layout/radial1"/>
    <dgm:cxn modelId="{95767D7F-8270-48F9-BAB2-0D8AB38DC4BE}" type="presParOf" srcId="{C0A274F9-9960-4736-AC8D-5032A746C30A}" destId="{27406721-E37A-4453-A123-D1B2B013BA4A}" srcOrd="4" destOrd="0" presId="urn:microsoft.com/office/officeart/2005/8/layout/radial1"/>
    <dgm:cxn modelId="{3A148611-233E-4E38-ABC5-8A85EE9A24FD}" type="presParOf" srcId="{C0A274F9-9960-4736-AC8D-5032A746C30A}" destId="{6F865D13-2B02-403A-BD54-6A45E188710C}" srcOrd="5" destOrd="0" presId="urn:microsoft.com/office/officeart/2005/8/layout/radial1"/>
    <dgm:cxn modelId="{B7CEDA2E-7D8E-4374-8D23-EAC5053AE24B}" type="presParOf" srcId="{6F865D13-2B02-403A-BD54-6A45E188710C}" destId="{EFEF214C-923D-4D6B-8C11-AC7034FF64CA}" srcOrd="0" destOrd="0" presId="urn:microsoft.com/office/officeart/2005/8/layout/radial1"/>
    <dgm:cxn modelId="{E4CED247-7177-414A-B70A-1B6B2D624849}" type="presParOf" srcId="{C0A274F9-9960-4736-AC8D-5032A746C30A}" destId="{55B8447C-9F43-4882-A9E3-06D272706EB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3E9389-697F-424F-ACC8-C0A5CFA3AC15}">
      <dsp:nvSpPr>
        <dsp:cNvPr id="0" name=""/>
        <dsp:cNvSpPr/>
      </dsp:nvSpPr>
      <dsp:spPr>
        <a:xfrm>
          <a:off x="3707906" y="2564906"/>
          <a:ext cx="1728187" cy="172818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الأشهر الهجرية</a:t>
          </a:r>
          <a:endParaRPr lang="he-IL" sz="3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707906" y="2564906"/>
        <a:ext cx="1728187" cy="1728187"/>
      </dsp:txXfrm>
    </dsp:sp>
    <dsp:sp modelId="{5FEE7472-D84D-4A74-8D86-111E432F285A}">
      <dsp:nvSpPr>
        <dsp:cNvPr id="0" name=""/>
        <dsp:cNvSpPr/>
      </dsp:nvSpPr>
      <dsp:spPr>
        <a:xfrm rot="16200000">
          <a:off x="4198226" y="1606704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6200000">
        <a:off x="4198226" y="1606704"/>
        <a:ext cx="747546" cy="548252"/>
      </dsp:txXfrm>
    </dsp:sp>
    <dsp:sp modelId="{957A0FE2-7364-4AE7-AB30-919735A2E22C}">
      <dsp:nvSpPr>
        <dsp:cNvPr id="0" name=""/>
        <dsp:cNvSpPr/>
      </dsp:nvSpPr>
      <dsp:spPr>
        <a:xfrm>
          <a:off x="4007622" y="25686"/>
          <a:ext cx="1128754" cy="11287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محرم</a:t>
          </a:r>
          <a:endParaRPr lang="he-IL" sz="2300" kern="1200" dirty="0"/>
        </a:p>
      </dsp:txBody>
      <dsp:txXfrm>
        <a:off x="4007622" y="25686"/>
        <a:ext cx="1128754" cy="1128754"/>
      </dsp:txXfrm>
    </dsp:sp>
    <dsp:sp modelId="{E85CF574-AE76-4C7C-A506-230491466E78}">
      <dsp:nvSpPr>
        <dsp:cNvPr id="0" name=""/>
        <dsp:cNvSpPr/>
      </dsp:nvSpPr>
      <dsp:spPr>
        <a:xfrm rot="14400000">
          <a:off x="3424142" y="1814119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4400000">
        <a:off x="3424142" y="1814119"/>
        <a:ext cx="747546" cy="548252"/>
      </dsp:txXfrm>
    </dsp:sp>
    <dsp:sp modelId="{80CDCC73-E80E-49CD-A5DC-EE16049640BD}">
      <dsp:nvSpPr>
        <dsp:cNvPr id="0" name=""/>
        <dsp:cNvSpPr/>
      </dsp:nvSpPr>
      <dsp:spPr>
        <a:xfrm>
          <a:off x="2588154" y="406032"/>
          <a:ext cx="1128754" cy="112875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ذو الحجة</a:t>
          </a:r>
          <a:endParaRPr lang="he-IL" sz="2300" kern="1200" dirty="0"/>
        </a:p>
      </dsp:txBody>
      <dsp:txXfrm>
        <a:off x="2588154" y="406032"/>
        <a:ext cx="1128754" cy="1128754"/>
      </dsp:txXfrm>
    </dsp:sp>
    <dsp:sp modelId="{C0B5DF71-DA45-4CAA-8E0B-56E770438C9D}">
      <dsp:nvSpPr>
        <dsp:cNvPr id="0" name=""/>
        <dsp:cNvSpPr/>
      </dsp:nvSpPr>
      <dsp:spPr>
        <a:xfrm rot="12600000">
          <a:off x="2857472" y="2380789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2600000">
        <a:off x="2857472" y="2380789"/>
        <a:ext cx="747546" cy="548252"/>
      </dsp:txXfrm>
    </dsp:sp>
    <dsp:sp modelId="{F4F281D4-EBC6-4F56-8359-6D36A479107E}">
      <dsp:nvSpPr>
        <dsp:cNvPr id="0" name=""/>
        <dsp:cNvSpPr/>
      </dsp:nvSpPr>
      <dsp:spPr>
        <a:xfrm>
          <a:off x="1549032" y="1445154"/>
          <a:ext cx="1128754" cy="11287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ذو القعدة</a:t>
          </a:r>
          <a:endParaRPr lang="he-IL" sz="2300" kern="1200" dirty="0"/>
        </a:p>
      </dsp:txBody>
      <dsp:txXfrm>
        <a:off x="1549032" y="1445154"/>
        <a:ext cx="1128754" cy="1128754"/>
      </dsp:txXfrm>
    </dsp:sp>
    <dsp:sp modelId="{9EB87F1A-63CC-471D-8B12-E5EA7C9A7FEC}">
      <dsp:nvSpPr>
        <dsp:cNvPr id="0" name=""/>
        <dsp:cNvSpPr/>
      </dsp:nvSpPr>
      <dsp:spPr>
        <a:xfrm rot="10800000">
          <a:off x="2650057" y="3154873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0800000">
        <a:off x="2650057" y="3154873"/>
        <a:ext cx="747546" cy="548252"/>
      </dsp:txXfrm>
    </dsp:sp>
    <dsp:sp modelId="{8A78EF1E-18A3-45A7-A2B8-BEEB771B59AA}">
      <dsp:nvSpPr>
        <dsp:cNvPr id="0" name=""/>
        <dsp:cNvSpPr/>
      </dsp:nvSpPr>
      <dsp:spPr>
        <a:xfrm>
          <a:off x="1168686" y="2864622"/>
          <a:ext cx="1128754" cy="112875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شوال</a:t>
          </a:r>
          <a:endParaRPr lang="he-IL" sz="2300" kern="1200" dirty="0"/>
        </a:p>
      </dsp:txBody>
      <dsp:txXfrm>
        <a:off x="1168686" y="2864622"/>
        <a:ext cx="1128754" cy="1128754"/>
      </dsp:txXfrm>
    </dsp:sp>
    <dsp:sp modelId="{ACC1052C-6F7B-452B-B359-77467203131E}">
      <dsp:nvSpPr>
        <dsp:cNvPr id="0" name=""/>
        <dsp:cNvSpPr/>
      </dsp:nvSpPr>
      <dsp:spPr>
        <a:xfrm rot="9000000">
          <a:off x="2857472" y="3928958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9000000">
        <a:off x="2857472" y="3928958"/>
        <a:ext cx="747546" cy="548252"/>
      </dsp:txXfrm>
    </dsp:sp>
    <dsp:sp modelId="{1097CDA9-3C63-4ED4-A504-1DF155286EB7}">
      <dsp:nvSpPr>
        <dsp:cNvPr id="0" name=""/>
        <dsp:cNvSpPr/>
      </dsp:nvSpPr>
      <dsp:spPr>
        <a:xfrm>
          <a:off x="1549032" y="4284090"/>
          <a:ext cx="1128754" cy="11287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رَمضان</a:t>
          </a:r>
          <a:endParaRPr lang="he-IL" sz="2300" kern="1200" dirty="0"/>
        </a:p>
      </dsp:txBody>
      <dsp:txXfrm>
        <a:off x="1549032" y="4284090"/>
        <a:ext cx="1128754" cy="1128754"/>
      </dsp:txXfrm>
    </dsp:sp>
    <dsp:sp modelId="{908741D7-EC0C-4B85-B455-D829709D096E}">
      <dsp:nvSpPr>
        <dsp:cNvPr id="0" name=""/>
        <dsp:cNvSpPr/>
      </dsp:nvSpPr>
      <dsp:spPr>
        <a:xfrm rot="7200000">
          <a:off x="3424142" y="4495627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7200000">
        <a:off x="3424142" y="4495627"/>
        <a:ext cx="747546" cy="548252"/>
      </dsp:txXfrm>
    </dsp:sp>
    <dsp:sp modelId="{82C2AF9E-5E6D-4ABF-8D06-E26CFBA284E1}">
      <dsp:nvSpPr>
        <dsp:cNvPr id="0" name=""/>
        <dsp:cNvSpPr/>
      </dsp:nvSpPr>
      <dsp:spPr>
        <a:xfrm>
          <a:off x="2588154" y="5323213"/>
          <a:ext cx="1128754" cy="112875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شَعبان</a:t>
          </a:r>
          <a:endParaRPr lang="he-IL" sz="2300" kern="1200" dirty="0"/>
        </a:p>
      </dsp:txBody>
      <dsp:txXfrm>
        <a:off x="2588154" y="5323213"/>
        <a:ext cx="1128754" cy="1128754"/>
      </dsp:txXfrm>
    </dsp:sp>
    <dsp:sp modelId="{6439B741-B5BF-421F-8796-92B6E2999F08}">
      <dsp:nvSpPr>
        <dsp:cNvPr id="0" name=""/>
        <dsp:cNvSpPr/>
      </dsp:nvSpPr>
      <dsp:spPr>
        <a:xfrm rot="5400000">
          <a:off x="4198226" y="4703043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5400000">
        <a:off x="4198226" y="4703043"/>
        <a:ext cx="747546" cy="548252"/>
      </dsp:txXfrm>
    </dsp:sp>
    <dsp:sp modelId="{9D127750-C368-41AF-9BEA-6AA881DE2947}">
      <dsp:nvSpPr>
        <dsp:cNvPr id="0" name=""/>
        <dsp:cNvSpPr/>
      </dsp:nvSpPr>
      <dsp:spPr>
        <a:xfrm>
          <a:off x="4007622" y="5703558"/>
          <a:ext cx="1128754" cy="11287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رَجب</a:t>
          </a:r>
          <a:endParaRPr lang="he-IL" sz="2300" kern="1200" dirty="0"/>
        </a:p>
      </dsp:txBody>
      <dsp:txXfrm>
        <a:off x="4007622" y="5703558"/>
        <a:ext cx="1128754" cy="1128754"/>
      </dsp:txXfrm>
    </dsp:sp>
    <dsp:sp modelId="{6C5C2E29-694C-41D5-9C61-0EE864B7E267}">
      <dsp:nvSpPr>
        <dsp:cNvPr id="0" name=""/>
        <dsp:cNvSpPr/>
      </dsp:nvSpPr>
      <dsp:spPr>
        <a:xfrm rot="3600000">
          <a:off x="4972311" y="4495627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3600000">
        <a:off x="4972311" y="4495627"/>
        <a:ext cx="747546" cy="548252"/>
      </dsp:txXfrm>
    </dsp:sp>
    <dsp:sp modelId="{82615851-5C4A-4950-84C1-A3A071290C88}">
      <dsp:nvSpPr>
        <dsp:cNvPr id="0" name=""/>
        <dsp:cNvSpPr/>
      </dsp:nvSpPr>
      <dsp:spPr>
        <a:xfrm>
          <a:off x="5427090" y="5323213"/>
          <a:ext cx="1128754" cy="112875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جَمادى الآخرة</a:t>
          </a:r>
          <a:endParaRPr lang="he-IL" sz="2300" kern="1200" dirty="0"/>
        </a:p>
      </dsp:txBody>
      <dsp:txXfrm>
        <a:off x="5427090" y="5323213"/>
        <a:ext cx="1128754" cy="1128754"/>
      </dsp:txXfrm>
    </dsp:sp>
    <dsp:sp modelId="{9DB54E27-286E-4562-B13B-323C93A1A946}">
      <dsp:nvSpPr>
        <dsp:cNvPr id="0" name=""/>
        <dsp:cNvSpPr/>
      </dsp:nvSpPr>
      <dsp:spPr>
        <a:xfrm rot="1800000">
          <a:off x="5538980" y="3928958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800000">
        <a:off x="5538980" y="3928958"/>
        <a:ext cx="747546" cy="548252"/>
      </dsp:txXfrm>
    </dsp:sp>
    <dsp:sp modelId="{34256048-8396-4817-AE58-1B5027545AE1}">
      <dsp:nvSpPr>
        <dsp:cNvPr id="0" name=""/>
        <dsp:cNvSpPr/>
      </dsp:nvSpPr>
      <dsp:spPr>
        <a:xfrm>
          <a:off x="6466213" y="4284090"/>
          <a:ext cx="1128754" cy="11287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جمادى الأولى</a:t>
          </a:r>
          <a:endParaRPr lang="he-IL" sz="2300" kern="1200" dirty="0"/>
        </a:p>
      </dsp:txBody>
      <dsp:txXfrm>
        <a:off x="6466213" y="4284090"/>
        <a:ext cx="1128754" cy="1128754"/>
      </dsp:txXfrm>
    </dsp:sp>
    <dsp:sp modelId="{D67F045A-1B4D-47BE-A6EF-4115E4C5149D}">
      <dsp:nvSpPr>
        <dsp:cNvPr id="0" name=""/>
        <dsp:cNvSpPr/>
      </dsp:nvSpPr>
      <dsp:spPr>
        <a:xfrm>
          <a:off x="5746396" y="3154873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>
        <a:off x="5746396" y="3154873"/>
        <a:ext cx="747546" cy="548252"/>
      </dsp:txXfrm>
    </dsp:sp>
    <dsp:sp modelId="{F9A671AB-EDFC-4695-B2E8-673026D0D607}">
      <dsp:nvSpPr>
        <dsp:cNvPr id="0" name=""/>
        <dsp:cNvSpPr/>
      </dsp:nvSpPr>
      <dsp:spPr>
        <a:xfrm>
          <a:off x="6846558" y="2864622"/>
          <a:ext cx="1128754" cy="112875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رَبيع الثاني</a:t>
          </a:r>
          <a:endParaRPr lang="he-IL" sz="2300" kern="1200" dirty="0"/>
        </a:p>
      </dsp:txBody>
      <dsp:txXfrm>
        <a:off x="6846558" y="2864622"/>
        <a:ext cx="1128754" cy="1128754"/>
      </dsp:txXfrm>
    </dsp:sp>
    <dsp:sp modelId="{9CBB5DA5-5326-42C9-891E-0A33E1923235}">
      <dsp:nvSpPr>
        <dsp:cNvPr id="0" name=""/>
        <dsp:cNvSpPr/>
      </dsp:nvSpPr>
      <dsp:spPr>
        <a:xfrm rot="19800000">
          <a:off x="5538980" y="2380789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9800000">
        <a:off x="5538980" y="2380789"/>
        <a:ext cx="747546" cy="548252"/>
      </dsp:txXfrm>
    </dsp:sp>
    <dsp:sp modelId="{40E61B46-4D12-4BF6-B1C2-EA569B42A470}">
      <dsp:nvSpPr>
        <dsp:cNvPr id="0" name=""/>
        <dsp:cNvSpPr/>
      </dsp:nvSpPr>
      <dsp:spPr>
        <a:xfrm>
          <a:off x="6466213" y="1445154"/>
          <a:ext cx="1128754" cy="11287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ربيع الأول</a:t>
          </a:r>
          <a:endParaRPr lang="he-IL" sz="2300" kern="1200" dirty="0"/>
        </a:p>
      </dsp:txBody>
      <dsp:txXfrm>
        <a:off x="6466213" y="1445154"/>
        <a:ext cx="1128754" cy="1128754"/>
      </dsp:txXfrm>
    </dsp:sp>
    <dsp:sp modelId="{9E92BD96-83D0-4ED3-AD33-891DC2A3E538}">
      <dsp:nvSpPr>
        <dsp:cNvPr id="0" name=""/>
        <dsp:cNvSpPr/>
      </dsp:nvSpPr>
      <dsp:spPr>
        <a:xfrm rot="18000000">
          <a:off x="4972311" y="1814119"/>
          <a:ext cx="74754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8000000">
        <a:off x="4972311" y="1814119"/>
        <a:ext cx="747546" cy="548252"/>
      </dsp:txXfrm>
    </dsp:sp>
    <dsp:sp modelId="{D402F2F5-7FD0-4F16-8E89-81C672708F8D}">
      <dsp:nvSpPr>
        <dsp:cNvPr id="0" name=""/>
        <dsp:cNvSpPr/>
      </dsp:nvSpPr>
      <dsp:spPr>
        <a:xfrm>
          <a:off x="5427090" y="406032"/>
          <a:ext cx="1128754" cy="112875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صفر</a:t>
          </a:r>
          <a:endParaRPr lang="he-IL" sz="2300" kern="1200" dirty="0"/>
        </a:p>
      </dsp:txBody>
      <dsp:txXfrm>
        <a:off x="5427090" y="406032"/>
        <a:ext cx="1128754" cy="11287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60CD2-6B5B-4E9A-B5C6-56659384EDC1}">
      <dsp:nvSpPr>
        <dsp:cNvPr id="0" name=""/>
        <dsp:cNvSpPr/>
      </dsp:nvSpPr>
      <dsp:spPr>
        <a:xfrm>
          <a:off x="3765746" y="2622746"/>
          <a:ext cx="1612506" cy="1612506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الأشهر الميلادية</a:t>
          </a:r>
          <a:endParaRPr lang="he-IL" sz="3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765746" y="2622746"/>
        <a:ext cx="1612506" cy="1612506"/>
      </dsp:txXfrm>
    </dsp:sp>
    <dsp:sp modelId="{A89EF17C-4415-4793-94FC-709E3EA0A1A0}">
      <dsp:nvSpPr>
        <dsp:cNvPr id="0" name=""/>
        <dsp:cNvSpPr/>
      </dsp:nvSpPr>
      <dsp:spPr>
        <a:xfrm rot="16200000">
          <a:off x="4182898" y="1636492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6200000">
        <a:off x="4182898" y="1636492"/>
        <a:ext cx="778202" cy="548252"/>
      </dsp:txXfrm>
    </dsp:sp>
    <dsp:sp modelId="{DD437287-83FB-419F-A8B3-F4EC7D2F38C0}">
      <dsp:nvSpPr>
        <dsp:cNvPr id="0" name=""/>
        <dsp:cNvSpPr/>
      </dsp:nvSpPr>
      <dsp:spPr>
        <a:xfrm>
          <a:off x="4007622" y="25686"/>
          <a:ext cx="1128754" cy="1128754"/>
        </a:xfrm>
        <a:prstGeom prst="ellipse">
          <a:avLst/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كانون ثان</a:t>
          </a:r>
          <a:endParaRPr lang="he-IL" sz="2300" kern="1200" dirty="0"/>
        </a:p>
      </dsp:txBody>
      <dsp:txXfrm>
        <a:off x="4007622" y="25686"/>
        <a:ext cx="1128754" cy="1128754"/>
      </dsp:txXfrm>
    </dsp:sp>
    <dsp:sp modelId="{8B29ACD0-FA2E-472C-9D43-215288A16332}">
      <dsp:nvSpPr>
        <dsp:cNvPr id="0" name=""/>
        <dsp:cNvSpPr/>
      </dsp:nvSpPr>
      <dsp:spPr>
        <a:xfrm rot="18000000">
          <a:off x="4942089" y="1839917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8000000">
        <a:off x="4942089" y="1839917"/>
        <a:ext cx="778202" cy="548252"/>
      </dsp:txXfrm>
    </dsp:sp>
    <dsp:sp modelId="{E4C304B6-0C5F-4D25-B4F3-8D45AFA713A3}">
      <dsp:nvSpPr>
        <dsp:cNvPr id="0" name=""/>
        <dsp:cNvSpPr/>
      </dsp:nvSpPr>
      <dsp:spPr>
        <a:xfrm>
          <a:off x="5427090" y="406032"/>
          <a:ext cx="1128754" cy="112875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شباط</a:t>
          </a:r>
          <a:endParaRPr lang="he-IL" sz="2300" kern="1200" dirty="0"/>
        </a:p>
      </dsp:txBody>
      <dsp:txXfrm>
        <a:off x="5427090" y="406032"/>
        <a:ext cx="1128754" cy="1128754"/>
      </dsp:txXfrm>
    </dsp:sp>
    <dsp:sp modelId="{CE91B7A9-4967-4E25-A2A6-BEAA15148AAD}">
      <dsp:nvSpPr>
        <dsp:cNvPr id="0" name=""/>
        <dsp:cNvSpPr/>
      </dsp:nvSpPr>
      <dsp:spPr>
        <a:xfrm rot="19800000">
          <a:off x="5497855" y="2395683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9800000">
        <a:off x="5497855" y="2395683"/>
        <a:ext cx="778202" cy="548252"/>
      </dsp:txXfrm>
    </dsp:sp>
    <dsp:sp modelId="{5869B58D-7F84-48A2-B612-A67922B8BC0C}">
      <dsp:nvSpPr>
        <dsp:cNvPr id="0" name=""/>
        <dsp:cNvSpPr/>
      </dsp:nvSpPr>
      <dsp:spPr>
        <a:xfrm>
          <a:off x="6466213" y="1445154"/>
          <a:ext cx="1128754" cy="1128754"/>
        </a:xfrm>
        <a:prstGeom prst="ellipse">
          <a:avLst/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آذار</a:t>
          </a:r>
          <a:endParaRPr lang="he-IL" sz="2300" kern="1200" dirty="0"/>
        </a:p>
      </dsp:txBody>
      <dsp:txXfrm>
        <a:off x="6466213" y="1445154"/>
        <a:ext cx="1128754" cy="1128754"/>
      </dsp:txXfrm>
    </dsp:sp>
    <dsp:sp modelId="{720571F4-731A-4A58-BFB2-A025276821E9}">
      <dsp:nvSpPr>
        <dsp:cNvPr id="0" name=""/>
        <dsp:cNvSpPr/>
      </dsp:nvSpPr>
      <dsp:spPr>
        <a:xfrm>
          <a:off x="5701280" y="3154873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>
        <a:off x="5701280" y="3154873"/>
        <a:ext cx="778202" cy="548252"/>
      </dsp:txXfrm>
    </dsp:sp>
    <dsp:sp modelId="{2B7D93CD-78FB-407C-AA07-3EB4DE0505C8}">
      <dsp:nvSpPr>
        <dsp:cNvPr id="0" name=""/>
        <dsp:cNvSpPr/>
      </dsp:nvSpPr>
      <dsp:spPr>
        <a:xfrm>
          <a:off x="6846558" y="2864622"/>
          <a:ext cx="1128754" cy="112875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نيسان</a:t>
          </a:r>
          <a:endParaRPr lang="he-IL" sz="2300" kern="1200" dirty="0"/>
        </a:p>
      </dsp:txBody>
      <dsp:txXfrm>
        <a:off x="6846558" y="2864622"/>
        <a:ext cx="1128754" cy="1128754"/>
      </dsp:txXfrm>
    </dsp:sp>
    <dsp:sp modelId="{90D6D064-CDF7-440A-A0FD-B36395CA4714}">
      <dsp:nvSpPr>
        <dsp:cNvPr id="0" name=""/>
        <dsp:cNvSpPr/>
      </dsp:nvSpPr>
      <dsp:spPr>
        <a:xfrm rot="1800000">
          <a:off x="5497855" y="3914064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800000">
        <a:off x="5497855" y="3914064"/>
        <a:ext cx="778202" cy="548252"/>
      </dsp:txXfrm>
    </dsp:sp>
    <dsp:sp modelId="{8559C440-1CB7-409C-B9E8-D990818E2798}">
      <dsp:nvSpPr>
        <dsp:cNvPr id="0" name=""/>
        <dsp:cNvSpPr/>
      </dsp:nvSpPr>
      <dsp:spPr>
        <a:xfrm>
          <a:off x="6466213" y="4284090"/>
          <a:ext cx="1128754" cy="1128754"/>
        </a:xfrm>
        <a:prstGeom prst="ellipse">
          <a:avLst/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أيار</a:t>
          </a:r>
          <a:endParaRPr lang="he-IL" sz="2300" kern="1200" dirty="0"/>
        </a:p>
      </dsp:txBody>
      <dsp:txXfrm>
        <a:off x="6466213" y="4284090"/>
        <a:ext cx="1128754" cy="1128754"/>
      </dsp:txXfrm>
    </dsp:sp>
    <dsp:sp modelId="{1F89C40E-12D4-494C-BFA2-8F1CA14B39F0}">
      <dsp:nvSpPr>
        <dsp:cNvPr id="0" name=""/>
        <dsp:cNvSpPr/>
      </dsp:nvSpPr>
      <dsp:spPr>
        <a:xfrm rot="3600000">
          <a:off x="4942089" y="4469830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3600000">
        <a:off x="4942089" y="4469830"/>
        <a:ext cx="778202" cy="548252"/>
      </dsp:txXfrm>
    </dsp:sp>
    <dsp:sp modelId="{7864B445-2661-4D43-AD5E-06C4178FA5E5}">
      <dsp:nvSpPr>
        <dsp:cNvPr id="0" name=""/>
        <dsp:cNvSpPr/>
      </dsp:nvSpPr>
      <dsp:spPr>
        <a:xfrm>
          <a:off x="5427090" y="5323213"/>
          <a:ext cx="1128754" cy="112875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حزيران</a:t>
          </a:r>
          <a:endParaRPr lang="he-IL" sz="2300" kern="1200" dirty="0"/>
        </a:p>
      </dsp:txBody>
      <dsp:txXfrm>
        <a:off x="5427090" y="5323213"/>
        <a:ext cx="1128754" cy="1128754"/>
      </dsp:txXfrm>
    </dsp:sp>
    <dsp:sp modelId="{0D80348A-556F-4DB7-B182-210CF8274CC9}">
      <dsp:nvSpPr>
        <dsp:cNvPr id="0" name=""/>
        <dsp:cNvSpPr/>
      </dsp:nvSpPr>
      <dsp:spPr>
        <a:xfrm rot="5400000">
          <a:off x="4182898" y="4673255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5400000">
        <a:off x="4182898" y="4673255"/>
        <a:ext cx="778202" cy="548252"/>
      </dsp:txXfrm>
    </dsp:sp>
    <dsp:sp modelId="{25CA6874-B43C-4A58-A683-41833A506301}">
      <dsp:nvSpPr>
        <dsp:cNvPr id="0" name=""/>
        <dsp:cNvSpPr/>
      </dsp:nvSpPr>
      <dsp:spPr>
        <a:xfrm>
          <a:off x="4007622" y="5703558"/>
          <a:ext cx="1128754" cy="1128754"/>
        </a:xfrm>
        <a:prstGeom prst="ellipse">
          <a:avLst/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تموز</a:t>
          </a:r>
          <a:endParaRPr lang="he-IL" sz="2300" kern="1200" dirty="0"/>
        </a:p>
      </dsp:txBody>
      <dsp:txXfrm>
        <a:off x="4007622" y="5703558"/>
        <a:ext cx="1128754" cy="1128754"/>
      </dsp:txXfrm>
    </dsp:sp>
    <dsp:sp modelId="{3819AF54-6652-4A15-9B7E-010AB035161C}">
      <dsp:nvSpPr>
        <dsp:cNvPr id="0" name=""/>
        <dsp:cNvSpPr/>
      </dsp:nvSpPr>
      <dsp:spPr>
        <a:xfrm rot="7200000">
          <a:off x="3423708" y="4469830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7200000">
        <a:off x="3423708" y="4469830"/>
        <a:ext cx="778202" cy="548252"/>
      </dsp:txXfrm>
    </dsp:sp>
    <dsp:sp modelId="{E4D2472C-FFFE-471A-9883-FDF78E8F3C42}">
      <dsp:nvSpPr>
        <dsp:cNvPr id="0" name=""/>
        <dsp:cNvSpPr/>
      </dsp:nvSpPr>
      <dsp:spPr>
        <a:xfrm>
          <a:off x="2588154" y="5323213"/>
          <a:ext cx="1128754" cy="112875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آب</a:t>
          </a:r>
          <a:endParaRPr lang="he-IL" sz="2300" kern="1200" dirty="0"/>
        </a:p>
      </dsp:txBody>
      <dsp:txXfrm>
        <a:off x="2588154" y="5323213"/>
        <a:ext cx="1128754" cy="1128754"/>
      </dsp:txXfrm>
    </dsp:sp>
    <dsp:sp modelId="{114E6612-ABFD-4B9A-9C35-DE396DCA9ED9}">
      <dsp:nvSpPr>
        <dsp:cNvPr id="0" name=""/>
        <dsp:cNvSpPr/>
      </dsp:nvSpPr>
      <dsp:spPr>
        <a:xfrm rot="9000000">
          <a:off x="2867942" y="3914064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9000000">
        <a:off x="2867942" y="3914064"/>
        <a:ext cx="778202" cy="548252"/>
      </dsp:txXfrm>
    </dsp:sp>
    <dsp:sp modelId="{64ACBF4F-1DA5-4283-ACBC-89A7B62B5BBD}">
      <dsp:nvSpPr>
        <dsp:cNvPr id="0" name=""/>
        <dsp:cNvSpPr/>
      </dsp:nvSpPr>
      <dsp:spPr>
        <a:xfrm>
          <a:off x="1549032" y="4284090"/>
          <a:ext cx="1128754" cy="1128754"/>
        </a:xfrm>
        <a:prstGeom prst="ellipse">
          <a:avLst/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أيلول</a:t>
          </a:r>
          <a:endParaRPr lang="he-IL" sz="2300" kern="1200" dirty="0"/>
        </a:p>
      </dsp:txBody>
      <dsp:txXfrm>
        <a:off x="1549032" y="4284090"/>
        <a:ext cx="1128754" cy="1128754"/>
      </dsp:txXfrm>
    </dsp:sp>
    <dsp:sp modelId="{7F42292F-E940-4EF4-AB8A-9F7E3661D4BC}">
      <dsp:nvSpPr>
        <dsp:cNvPr id="0" name=""/>
        <dsp:cNvSpPr/>
      </dsp:nvSpPr>
      <dsp:spPr>
        <a:xfrm rot="10800000">
          <a:off x="2664517" y="3154873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0800000">
        <a:off x="2664517" y="3154873"/>
        <a:ext cx="778202" cy="548252"/>
      </dsp:txXfrm>
    </dsp:sp>
    <dsp:sp modelId="{B9FDE4B1-CC97-49E4-8B23-2DB6C09A552C}">
      <dsp:nvSpPr>
        <dsp:cNvPr id="0" name=""/>
        <dsp:cNvSpPr/>
      </dsp:nvSpPr>
      <dsp:spPr>
        <a:xfrm>
          <a:off x="1168686" y="2864622"/>
          <a:ext cx="1128754" cy="112875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تَشرين أول</a:t>
          </a:r>
          <a:endParaRPr lang="he-IL" sz="2300" kern="1200" dirty="0"/>
        </a:p>
      </dsp:txBody>
      <dsp:txXfrm>
        <a:off x="1168686" y="2864622"/>
        <a:ext cx="1128754" cy="1128754"/>
      </dsp:txXfrm>
    </dsp:sp>
    <dsp:sp modelId="{196325E7-5B21-437E-94FB-CA99B40630D1}">
      <dsp:nvSpPr>
        <dsp:cNvPr id="0" name=""/>
        <dsp:cNvSpPr/>
      </dsp:nvSpPr>
      <dsp:spPr>
        <a:xfrm rot="12600000">
          <a:off x="2867942" y="2395683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2600000">
        <a:off x="2867942" y="2395683"/>
        <a:ext cx="778202" cy="548252"/>
      </dsp:txXfrm>
    </dsp:sp>
    <dsp:sp modelId="{36C46549-EA95-4104-AD5B-276E0F295923}">
      <dsp:nvSpPr>
        <dsp:cNvPr id="0" name=""/>
        <dsp:cNvSpPr/>
      </dsp:nvSpPr>
      <dsp:spPr>
        <a:xfrm>
          <a:off x="1549032" y="1445154"/>
          <a:ext cx="1128754" cy="1128754"/>
        </a:xfrm>
        <a:prstGeom prst="ellipse">
          <a:avLst/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تَشرين ثان</a:t>
          </a:r>
          <a:endParaRPr lang="he-IL" sz="2300" kern="1200" dirty="0"/>
        </a:p>
      </dsp:txBody>
      <dsp:txXfrm>
        <a:off x="1549032" y="1445154"/>
        <a:ext cx="1128754" cy="1128754"/>
      </dsp:txXfrm>
    </dsp:sp>
    <dsp:sp modelId="{1521582C-BA11-429F-BEC3-B31F794117F0}">
      <dsp:nvSpPr>
        <dsp:cNvPr id="0" name=""/>
        <dsp:cNvSpPr/>
      </dsp:nvSpPr>
      <dsp:spPr>
        <a:xfrm rot="14400000">
          <a:off x="3423708" y="1839917"/>
          <a:ext cx="778202" cy="548252"/>
        </a:xfrm>
        <a:prstGeom prst="rightArrow">
          <a:avLst>
            <a:gd name="adj1" fmla="val 60000"/>
            <a:gd name="adj2" fmla="val 50000"/>
          </a:avLst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 rot="14400000">
        <a:off x="3423708" y="1839917"/>
        <a:ext cx="778202" cy="548252"/>
      </dsp:txXfrm>
    </dsp:sp>
    <dsp:sp modelId="{5AB5F352-847D-40DB-8858-4E69EB929A94}">
      <dsp:nvSpPr>
        <dsp:cNvPr id="0" name=""/>
        <dsp:cNvSpPr/>
      </dsp:nvSpPr>
      <dsp:spPr>
        <a:xfrm>
          <a:off x="2588154" y="406032"/>
          <a:ext cx="1128754" cy="112875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كانون أول</a:t>
          </a:r>
          <a:endParaRPr lang="he-IL" sz="2300" kern="1200" dirty="0"/>
        </a:p>
      </dsp:txBody>
      <dsp:txXfrm>
        <a:off x="2588154" y="406032"/>
        <a:ext cx="1128754" cy="11287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25ECB-E31E-4804-B04D-2418AC8EE6EF}">
      <dsp:nvSpPr>
        <dsp:cNvPr id="0" name=""/>
        <dsp:cNvSpPr/>
      </dsp:nvSpPr>
      <dsp:spPr>
        <a:xfrm>
          <a:off x="2466460" y="1322649"/>
          <a:ext cx="1007231" cy="1007231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الله جلّ جلاله</a:t>
          </a:r>
          <a:endParaRPr lang="he-IL" sz="2500" kern="1200" dirty="0"/>
        </a:p>
      </dsp:txBody>
      <dsp:txXfrm>
        <a:off x="2466460" y="1322649"/>
        <a:ext cx="1007231" cy="1007231"/>
      </dsp:txXfrm>
    </dsp:sp>
    <dsp:sp modelId="{56981416-D3E2-4311-B341-973FDE1A6496}">
      <dsp:nvSpPr>
        <dsp:cNvPr id="0" name=""/>
        <dsp:cNvSpPr/>
      </dsp:nvSpPr>
      <dsp:spPr>
        <a:xfrm rot="16200000">
          <a:off x="2818112" y="1155425"/>
          <a:ext cx="303926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303926" y="15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6200000">
        <a:off x="2962477" y="1163088"/>
        <a:ext cx="15196" cy="15196"/>
      </dsp:txXfrm>
    </dsp:sp>
    <dsp:sp modelId="{C97DBC8D-80F2-4397-BAA0-4BAB00658E35}">
      <dsp:nvSpPr>
        <dsp:cNvPr id="0" name=""/>
        <dsp:cNvSpPr/>
      </dsp:nvSpPr>
      <dsp:spPr>
        <a:xfrm>
          <a:off x="2466460" y="11491"/>
          <a:ext cx="1007231" cy="100723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محمد صلى الله عليه وسلم</a:t>
          </a:r>
          <a:endParaRPr lang="he-IL" sz="1700" kern="1200" dirty="0"/>
        </a:p>
      </dsp:txBody>
      <dsp:txXfrm>
        <a:off x="2466460" y="11491"/>
        <a:ext cx="1007231" cy="1007231"/>
      </dsp:txXfrm>
    </dsp:sp>
    <dsp:sp modelId="{2BBABF14-9F86-4326-8561-6AF667CB7437}">
      <dsp:nvSpPr>
        <dsp:cNvPr id="0" name=""/>
        <dsp:cNvSpPr/>
      </dsp:nvSpPr>
      <dsp:spPr>
        <a:xfrm rot="1800000">
          <a:off x="3385860" y="2138794"/>
          <a:ext cx="303926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303926" y="15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800000">
        <a:off x="3530226" y="2146457"/>
        <a:ext cx="15196" cy="15196"/>
      </dsp:txXfrm>
    </dsp:sp>
    <dsp:sp modelId="{27406721-E37A-4453-A123-D1B2B013BA4A}">
      <dsp:nvSpPr>
        <dsp:cNvPr id="0" name=""/>
        <dsp:cNvSpPr/>
      </dsp:nvSpPr>
      <dsp:spPr>
        <a:xfrm>
          <a:off x="3601956" y="1978229"/>
          <a:ext cx="1007231" cy="1007231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عيسى عليه السلام</a:t>
          </a:r>
          <a:endParaRPr lang="he-IL" sz="1700" kern="1200" dirty="0"/>
        </a:p>
      </dsp:txBody>
      <dsp:txXfrm>
        <a:off x="3601956" y="1978229"/>
        <a:ext cx="1007231" cy="1007231"/>
      </dsp:txXfrm>
    </dsp:sp>
    <dsp:sp modelId="{6F865D13-2B02-403A-BD54-6A45E188710C}">
      <dsp:nvSpPr>
        <dsp:cNvPr id="0" name=""/>
        <dsp:cNvSpPr/>
      </dsp:nvSpPr>
      <dsp:spPr>
        <a:xfrm rot="9000000">
          <a:off x="2250364" y="2138794"/>
          <a:ext cx="303926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303926" y="15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9000000">
        <a:off x="2394729" y="2146457"/>
        <a:ext cx="15196" cy="15196"/>
      </dsp:txXfrm>
    </dsp:sp>
    <dsp:sp modelId="{55B8447C-9F43-4882-A9E3-06D272706EB6}">
      <dsp:nvSpPr>
        <dsp:cNvPr id="0" name=""/>
        <dsp:cNvSpPr/>
      </dsp:nvSpPr>
      <dsp:spPr>
        <a:xfrm>
          <a:off x="1330963" y="1978229"/>
          <a:ext cx="1007231" cy="100723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موسى عليه السلام</a:t>
          </a:r>
          <a:endParaRPr lang="he-IL" sz="1700" kern="1200" dirty="0"/>
        </a:p>
      </dsp:txBody>
      <dsp:txXfrm>
        <a:off x="1330963" y="1978229"/>
        <a:ext cx="1007231" cy="1007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CD0A-5B2B-4221-85FA-9B3DC54C882D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2DDE-2B55-410C-8AAA-B5F0F02E2E2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gif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image" Target="../media/image4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9.gi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gif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feature=player_embedded&amp;v=a87ImR2wXl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260648"/>
            <a:ext cx="3312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u="sng" dirty="0" smtClean="0"/>
              <a:t>صَومُ</a:t>
            </a:r>
            <a:r>
              <a:rPr lang="ar-SA" sz="5400" dirty="0" smtClean="0"/>
              <a:t> رمضان</a:t>
            </a:r>
            <a:endParaRPr lang="he-IL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69896" y="1484784"/>
            <a:ext cx="23741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96336" y="1700808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كلمة</a:t>
            </a:r>
            <a:r>
              <a:rPr lang="ar-SA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صوم</a:t>
            </a:r>
            <a:r>
              <a:rPr lang="ar-SA" sz="2000" b="1" dirty="0" smtClean="0"/>
              <a:t>!</a:t>
            </a:r>
            <a:endParaRPr lang="he-IL" sz="2000" b="1" dirty="0"/>
          </a:p>
        </p:txBody>
      </p:sp>
      <p:pic>
        <p:nvPicPr>
          <p:cNvPr id="1029" name="Picture 5" descr="http://st-takla.org/Gallery/var/albums/Books/General-and-Writing/www-St-Takla-org--Book-02-Referenc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6858000"/>
          </a:xfrm>
          <a:prstGeom prst="rect">
            <a:avLst/>
          </a:prstGeom>
          <a:noFill/>
        </p:spPr>
      </p:pic>
      <p:pic>
        <p:nvPicPr>
          <p:cNvPr id="1031" name="Picture 7" descr="http://www.borsaat.com/vb/uploaded/8320_1302571542.jpg"/>
          <p:cNvPicPr>
            <a:picLocks noChangeAspect="1" noChangeArrowheads="1"/>
          </p:cNvPicPr>
          <p:nvPr/>
        </p:nvPicPr>
        <p:blipFill>
          <a:blip r:embed="rId4" cstate="print"/>
          <a:srcRect l="4286" t="6199" r="7143" b="7011"/>
          <a:stretch>
            <a:fillRect/>
          </a:stretch>
        </p:blipFill>
        <p:spPr bwMode="auto">
          <a:xfrm flipH="1">
            <a:off x="1835696" y="2348880"/>
            <a:ext cx="4680520" cy="422756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266654">
            <a:off x="4151718" y="2645233"/>
            <a:ext cx="2088232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" dirty="0" smtClean="0"/>
              <a:t>لُغَة: الامتناع والإمساك</a:t>
            </a:r>
            <a:endParaRPr lang="he-IL" sz="1900" dirty="0"/>
          </a:p>
        </p:txBody>
      </p:sp>
      <p:sp>
        <p:nvSpPr>
          <p:cNvPr id="28" name="Rectangle 27"/>
          <p:cNvSpPr/>
          <p:nvPr/>
        </p:nvSpPr>
        <p:spPr>
          <a:xfrm rot="188881">
            <a:off x="3894244" y="3104220"/>
            <a:ext cx="23762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900" dirty="0" smtClean="0"/>
              <a:t>اصطلاحاً:إمساك عن الأكل والشرب  من طلوع الفجر إلى غروب الشمس مع </a:t>
            </a:r>
            <a:r>
              <a:rPr lang="ar-SA" sz="1900" dirty="0" smtClean="0">
                <a:solidFill>
                  <a:srgbClr val="C00000"/>
                </a:solidFill>
              </a:rPr>
              <a:t>النيَّة</a:t>
            </a:r>
            <a:r>
              <a:rPr lang="ar-SA" sz="1900" dirty="0" smtClean="0"/>
              <a:t>. </a:t>
            </a:r>
            <a:br>
              <a:rPr lang="ar-SA" sz="1900" dirty="0" smtClean="0"/>
            </a:br>
            <a:endParaRPr lang="he-IL" sz="1900" dirty="0"/>
          </a:p>
        </p:txBody>
      </p:sp>
      <p:pic>
        <p:nvPicPr>
          <p:cNvPr id="12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8536477">
            <a:off x="7963613" y="303631"/>
            <a:ext cx="1155312" cy="476672"/>
          </a:xfrm>
          <a:prstGeom prst="rect">
            <a:avLst/>
          </a:prstGeom>
          <a:noFill/>
        </p:spPr>
      </p:pic>
      <p:pic>
        <p:nvPicPr>
          <p:cNvPr id="15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5400000">
            <a:off x="8328008" y="815992"/>
            <a:ext cx="1155312" cy="476672"/>
          </a:xfrm>
          <a:prstGeom prst="rect">
            <a:avLst/>
          </a:prstGeom>
          <a:noFill/>
        </p:spPr>
      </p:pic>
      <p:pic>
        <p:nvPicPr>
          <p:cNvPr id="16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10800000">
            <a:off x="7452320" y="0"/>
            <a:ext cx="1155312" cy="476672"/>
          </a:xfrm>
          <a:prstGeom prst="rect">
            <a:avLst/>
          </a:prstGeom>
          <a:noFill/>
        </p:spPr>
      </p:pic>
      <p:pic>
        <p:nvPicPr>
          <p:cNvPr id="12293" name="Picture 5" descr="http://www.al-fateh.net/images/i-147/2.jpg"/>
          <p:cNvPicPr>
            <a:picLocks noChangeAspect="1" noChangeArrowheads="1"/>
          </p:cNvPicPr>
          <p:nvPr/>
        </p:nvPicPr>
        <p:blipFill>
          <a:blip r:embed="rId6" cstate="print"/>
          <a:srcRect l="8640" t="9980" r="53920" b="7684"/>
          <a:stretch>
            <a:fillRect/>
          </a:stretch>
        </p:blipFill>
        <p:spPr bwMode="auto">
          <a:xfrm>
            <a:off x="5148064" y="1124744"/>
            <a:ext cx="576064" cy="109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5" descr="http://www.al-fateh.net/images/i-147/2.jpg"/>
          <p:cNvPicPr>
            <a:picLocks noChangeAspect="1" noChangeArrowheads="1"/>
          </p:cNvPicPr>
          <p:nvPr/>
        </p:nvPicPr>
        <p:blipFill>
          <a:blip r:embed="rId6" cstate="print"/>
          <a:srcRect l="46080" t="9980" r="7121" b="7684"/>
          <a:stretch>
            <a:fillRect/>
          </a:stretch>
        </p:blipFill>
        <p:spPr bwMode="auto">
          <a:xfrm>
            <a:off x="5724128" y="1340768"/>
            <a:ext cx="720080" cy="109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5" name="Picture 7" descr="http://3.bp.blogspot.com/-86HDbDtzlXw/TkJ7dPofdHI/AAAAAAAACkw/QFNbMSkzCNA/s1600/day+-+nigh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196752"/>
            <a:ext cx="1400988" cy="1268760"/>
          </a:xfrm>
          <a:prstGeom prst="rect">
            <a:avLst/>
          </a:prstGeom>
          <a:noFill/>
        </p:spPr>
      </p:pic>
      <p:pic>
        <p:nvPicPr>
          <p:cNvPr id="5122" name="Picture 2" descr="http://alfrasha.com/up/1821833547159555666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645024"/>
            <a:ext cx="648072" cy="599021"/>
          </a:xfrm>
          <a:prstGeom prst="rect">
            <a:avLst/>
          </a:prstGeom>
          <a:noFill/>
        </p:spPr>
      </p:pic>
      <p:pic>
        <p:nvPicPr>
          <p:cNvPr id="2" name="Picture 2" descr="http://up203.siz.co.il/up1/cz1ij3nk1dn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6148772"/>
            <a:ext cx="864096" cy="709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زخارف إسلام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762500" cy="4981575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8" cstate="print"/>
          <a:srcRect l="20822" t="12857" r="63146" b="69143"/>
          <a:stretch>
            <a:fillRect/>
          </a:stretch>
        </p:blipFill>
        <p:spPr bwMode="auto">
          <a:xfrm rot="10800000">
            <a:off x="7452320" y="0"/>
            <a:ext cx="1155312" cy="476672"/>
          </a:xfrm>
          <a:prstGeom prst="rect">
            <a:avLst/>
          </a:prstGeom>
          <a:noFill/>
        </p:spPr>
      </p:pic>
      <p:pic>
        <p:nvPicPr>
          <p:cNvPr id="6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8" cstate="print"/>
          <a:srcRect l="20822" t="12857" r="63146" b="69143"/>
          <a:stretch>
            <a:fillRect/>
          </a:stretch>
        </p:blipFill>
        <p:spPr bwMode="auto">
          <a:xfrm rot="8536477">
            <a:off x="7963613" y="303631"/>
            <a:ext cx="1155312" cy="476672"/>
          </a:xfrm>
          <a:prstGeom prst="rect">
            <a:avLst/>
          </a:prstGeom>
          <a:noFill/>
        </p:spPr>
      </p:pic>
      <p:pic>
        <p:nvPicPr>
          <p:cNvPr id="7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8" cstate="print"/>
          <a:srcRect l="20822" t="12857" r="63146" b="69143"/>
          <a:stretch>
            <a:fillRect/>
          </a:stretch>
        </p:blipFill>
        <p:spPr bwMode="auto">
          <a:xfrm rot="5400000">
            <a:off x="8328008" y="815992"/>
            <a:ext cx="1155312" cy="47667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 l="56192" t="23625" r="35519" b="62293"/>
          <a:stretch>
            <a:fillRect/>
          </a:stretch>
        </p:blipFill>
        <p:spPr bwMode="auto">
          <a:xfrm flipH="1">
            <a:off x="-1" y="0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 l="56192" t="23625" r="35519" b="62293"/>
          <a:stretch>
            <a:fillRect/>
          </a:stretch>
        </p:blipFill>
        <p:spPr bwMode="auto">
          <a:xfrm flipH="1" flipV="1">
            <a:off x="0" y="5229200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 l="56192" t="23625" r="35519" b="62293"/>
          <a:stretch>
            <a:fillRect/>
          </a:stretch>
        </p:blipFill>
        <p:spPr bwMode="auto">
          <a:xfrm rot="5400000">
            <a:off x="7480710" y="5194711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3741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700808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لماذا نَصوم؟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zstpoznan.pl/images/szkola/lice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5039" flipH="1">
            <a:off x="7088860" y="2070335"/>
            <a:ext cx="1872208" cy="2165521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2843808" y="188640"/>
            <a:ext cx="3096344" cy="2060848"/>
          </a:xfrm>
          <a:prstGeom prst="cloudCallout">
            <a:avLst>
              <a:gd name="adj1" fmla="val 106255"/>
              <a:gd name="adj2" fmla="val 7676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نَصومُ لأنَّ الصومَ فَريضةٌ، وقد قال تعالى في كتابهِ الكريمِ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www.elmaha.com/vb/imgstore/img-1310331474_94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3590925" cy="22002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627784" y="2492896"/>
            <a:ext cx="3600400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(يَا أَيُّهَا الَّذِينَ آمَنُواْ كُتِبَ عَلَيْكُمُ الصِّيَامُ كَمَا كُتِبَ عَلَى الَّذِينَ مِن قَبْلِكُمْ لَعَلَّكُمْ تَتَّقُونَ (183)</a:t>
            </a:r>
            <a:endParaRPr lang="he-IL" sz="24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2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8536477">
            <a:off x="7963613" y="303631"/>
            <a:ext cx="1155312" cy="476672"/>
          </a:xfrm>
          <a:prstGeom prst="rect">
            <a:avLst/>
          </a:prstGeom>
          <a:noFill/>
        </p:spPr>
      </p:pic>
      <p:pic>
        <p:nvPicPr>
          <p:cNvPr id="11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10800000">
            <a:off x="7452320" y="0"/>
            <a:ext cx="1155312" cy="476672"/>
          </a:xfrm>
          <a:prstGeom prst="rect">
            <a:avLst/>
          </a:prstGeom>
          <a:noFill/>
        </p:spPr>
      </p:pic>
      <p:pic>
        <p:nvPicPr>
          <p:cNvPr id="13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5400000">
            <a:off x="8328008" y="815992"/>
            <a:ext cx="1155312" cy="476672"/>
          </a:xfrm>
          <a:prstGeom prst="rect">
            <a:avLst/>
          </a:prstGeom>
          <a:noFill/>
        </p:spPr>
      </p:pic>
      <p:pic>
        <p:nvPicPr>
          <p:cNvPr id="2050" name="Picture 2" descr="http://up203.siz.co.il/up1/cz1ij3nk1dnd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6089670"/>
            <a:ext cx="936104" cy="768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3741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628800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الصوم فريضة؟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www2.0zz0.com/2011/04/08/00/699467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5896" y="764704"/>
            <a:ext cx="3456385" cy="48965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548680"/>
            <a:ext cx="60007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كيف استنتجنا بأنّ الصومَ فريضةٌ؟</a:t>
            </a:r>
            <a:endParaRPr lang="he-IL" sz="4000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7984" y="2348880"/>
            <a:ext cx="1800200" cy="172819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”يَا أَيُّهَا الَّذِينَ آمَنُواْ </a:t>
            </a:r>
            <a:r>
              <a:rPr lang="ar-SA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كُتِبَ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عَلَيْكُمُ الصِّيَامُ“ </a:t>
            </a:r>
            <a:endParaRPr lang="he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2" name="Picture 4" descr="http://www.rnon.com/images/rnon/vector/mrpen.jpg"/>
          <p:cNvPicPr>
            <a:picLocks noChangeAspect="1" noChangeArrowheads="1"/>
          </p:cNvPicPr>
          <p:nvPr/>
        </p:nvPicPr>
        <p:blipFill>
          <a:blip r:embed="rId4" cstate="print"/>
          <a:srcRect l="15871" t="7317" b="17460"/>
          <a:stretch>
            <a:fillRect/>
          </a:stretch>
        </p:blipFill>
        <p:spPr bwMode="auto">
          <a:xfrm>
            <a:off x="6660232" y="4437112"/>
            <a:ext cx="2483768" cy="2220822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796136" y="3573018"/>
            <a:ext cx="1080120" cy="1152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96136" y="3645024"/>
            <a:ext cx="7200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9792" y="5445224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كَلمة ”كُتب“ في الآية تعطي معنى كلمة فُرضَ</a:t>
            </a:r>
            <a:endParaRPr lang="he-I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8536477">
            <a:off x="7963613" y="303631"/>
            <a:ext cx="1155312" cy="476672"/>
          </a:xfrm>
          <a:prstGeom prst="rect">
            <a:avLst/>
          </a:prstGeom>
          <a:noFill/>
        </p:spPr>
      </p:pic>
      <p:pic>
        <p:nvPicPr>
          <p:cNvPr id="12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10800000">
            <a:off x="7452320" y="0"/>
            <a:ext cx="1155312" cy="476672"/>
          </a:xfrm>
          <a:prstGeom prst="rect">
            <a:avLst/>
          </a:prstGeom>
          <a:noFill/>
        </p:spPr>
      </p:pic>
      <p:pic>
        <p:nvPicPr>
          <p:cNvPr id="15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5" cstate="print"/>
          <a:srcRect l="20822" t="12857" r="63146" b="69143"/>
          <a:stretch>
            <a:fillRect/>
          </a:stretch>
        </p:blipFill>
        <p:spPr bwMode="auto">
          <a:xfrm rot="5400000">
            <a:off x="8328008" y="815992"/>
            <a:ext cx="1155312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3848" y="4869160"/>
            <a:ext cx="5256584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 نكتب في دفترنا:  فُرض الصومُ بعد الهجرة، أي في المدينة المنورة، في السنة الثانية للهجرة.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5805264"/>
            <a:ext cx="532859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نَكتب في دفترنا: فٌرضت الصلاة في مكة المكرمة، ليلة الإسراء والمعراج، أي قبل الهجرة بسنة ونصف. </a:t>
            </a:r>
            <a:endParaRPr lang="he-IL" sz="2400" dirty="0">
              <a:latin typeface="Traditional Arabic" pitchFamily="18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92696"/>
            <a:ext cx="473772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59632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6" name="Picture 6" descr="http://www.amal-movement.com/kids/salat_files/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332656"/>
            <a:ext cx="2228850" cy="2390775"/>
          </a:xfrm>
          <a:prstGeom prst="rect">
            <a:avLst/>
          </a:prstGeom>
          <a:noFill/>
        </p:spPr>
      </p:pic>
      <p:pic>
        <p:nvPicPr>
          <p:cNvPr id="5128" name="Picture 8" descr="http://t1.gstatic.com/images?q=tbn:ANd9GcQJrmtw76T0WnKdteha2ZVkt7SiuhKBCc07_hDmFYc7-NqIUAJASp5my8_O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2060848"/>
            <a:ext cx="1819275" cy="2514600"/>
          </a:xfrm>
          <a:prstGeom prst="rect">
            <a:avLst/>
          </a:prstGeom>
          <a:noFill/>
        </p:spPr>
      </p:pic>
      <p:pic>
        <p:nvPicPr>
          <p:cNvPr id="5130" name="Picture 10" descr="http://cdn2.alnaddycdn.com/images/2011/08/131375214888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88541"/>
            <a:ext cx="2304255" cy="2669459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7524328" y="0"/>
            <a:ext cx="1619672" cy="155679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فرضَ الله الصلاة أم الصومَ أولاً؟</a:t>
            </a:r>
            <a:endParaRPr lang="he-IL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  <a:p>
            <a:pPr algn="ctr"/>
            <a:endParaRPr lang="he-IL" sz="2400" dirty="0"/>
          </a:p>
        </p:txBody>
      </p:sp>
      <p:sp>
        <p:nvSpPr>
          <p:cNvPr id="16" name="Oval 15"/>
          <p:cNvSpPr/>
          <p:nvPr/>
        </p:nvSpPr>
        <p:spPr>
          <a:xfrm>
            <a:off x="5580112" y="188640"/>
            <a:ext cx="1944216" cy="177281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SA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ctr"/>
            <a:endParaRPr lang="ar-SA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ما الحكمة من ذلك؟</a:t>
            </a:r>
            <a:endParaRPr lang="he-IL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ea typeface="+mj-ea"/>
              <a:cs typeface="+mj-cs"/>
            </a:endParaRPr>
          </a:p>
          <a:p>
            <a:pPr algn="ctr"/>
            <a:endParaRPr lang="he-IL" dirty="0" smtClean="0"/>
          </a:p>
          <a:p>
            <a:pPr algn="ctr"/>
            <a:endParaRPr lang="he-IL" dirty="0"/>
          </a:p>
        </p:txBody>
      </p:sp>
      <p:sp>
        <p:nvSpPr>
          <p:cNvPr id="17" name="Oval 16"/>
          <p:cNvSpPr/>
          <p:nvPr/>
        </p:nvSpPr>
        <p:spPr>
          <a:xfrm>
            <a:off x="3643306" y="1571612"/>
            <a:ext cx="2448272" cy="230425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SA" sz="2400" dirty="0" smtClean="0">
              <a:latin typeface="Traditional Arabic" pitchFamily="18" charset="-78"/>
              <a:ea typeface="+mj-ea"/>
              <a:cs typeface="Traditional Arabic" pitchFamily="18" charset="-78"/>
            </a:endParaRPr>
          </a:p>
          <a:p>
            <a:pPr lvl="0"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هل هناك علاقة بين تاريخ تشريع فرضيّة الصلاة والصوم وبين سيرة الرسول صلى الله عليه وسلم؟ </a:t>
            </a:r>
            <a:endParaRPr lang="he-IL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ea typeface="+mj-ea"/>
              <a:cs typeface="+mj-cs"/>
            </a:endParaRPr>
          </a:p>
          <a:p>
            <a:pPr algn="ctr"/>
            <a:endParaRPr lang="he-IL" sz="2400" dirty="0"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11560" y="692696"/>
            <a:ext cx="4968552" cy="25202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(يَا أَيُّهَا الَّذِينَ آمَنُواْ كُتِبَ عَلَيْكُمُ الصِّيَامُ </a:t>
            </a:r>
            <a:r>
              <a:rPr lang="ar-SA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كَمَا كُتِبَ عَلَى الَّذِينَ </a:t>
            </a:r>
            <a:r>
              <a:rPr lang="ar-S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مِن قَبْلِكُمْ </a:t>
            </a:r>
            <a:r>
              <a:rPr lang="ar-SA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لَعَلَّكُمْ تَتَّقُونَ 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(183)</a:t>
            </a:r>
            <a:endParaRPr lang="he-IL" sz="24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0"/>
            <a:ext cx="37147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نمعنُ نظَرنا في الآيةِ الكريمةِ: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1772816"/>
            <a:ext cx="1547664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المخاطب في هذه الاية؟</a:t>
            </a:r>
          </a:p>
          <a:p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وما هو الخطاب الموجه لهم؟. </a:t>
            </a:r>
          </a:p>
          <a:p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3717032"/>
            <a:ext cx="295232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>
              <a:buFontTx/>
              <a:buChar char="-"/>
            </a:pP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” كتبَ على الذين من قَبلكم“، حذفت منها كلمة، نستطيع معرفتها من الجملة الأولى في الآية.</a:t>
            </a:r>
          </a:p>
          <a:p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717032"/>
            <a:ext cx="233975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حَسَبَ تَعريفكم للمؤمن، هل يمكن أن تكون الأمم السابقة مؤمنة؟، ودين الاسلام جاء بعدها؟.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39752" y="5288340"/>
            <a:ext cx="2304256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A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إذًا</a:t>
            </a: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ماذا نستنتج من هذه الآية؟ ومن هي الأمم السابقة التي فُرضَ عليها الصيام؟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932040" y="548680"/>
            <a:ext cx="1807748" cy="513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95728" y="548680"/>
            <a:ext cx="24482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96336" y="5288340"/>
            <a:ext cx="154766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تحتوي الآية على وجه من المقارنة ما هي اللفظة الدالة على ذلك؟</a:t>
            </a:r>
          </a:p>
        </p:txBody>
      </p:sp>
      <p:pic>
        <p:nvPicPr>
          <p:cNvPr id="11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6200000">
            <a:off x="777064" y="1607312"/>
            <a:ext cx="764704" cy="519648"/>
          </a:xfrm>
          <a:prstGeom prst="rect">
            <a:avLst/>
          </a:prstGeom>
          <a:noFill/>
        </p:spPr>
      </p:pic>
      <p:pic>
        <p:nvPicPr>
          <p:cNvPr id="13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5400000">
            <a:off x="4665496" y="1535304"/>
            <a:ext cx="764704" cy="519648"/>
          </a:xfrm>
          <a:prstGeom prst="rect">
            <a:avLst/>
          </a:prstGeom>
          <a:noFill/>
        </p:spPr>
      </p:pic>
      <p:pic>
        <p:nvPicPr>
          <p:cNvPr id="16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2339752" y="4005064"/>
            <a:ext cx="2304256" cy="1239728"/>
          </a:xfrm>
          <a:prstGeom prst="rect">
            <a:avLst/>
          </a:prstGeom>
          <a:noFill/>
        </p:spPr>
      </p:pic>
      <p:pic>
        <p:nvPicPr>
          <p:cNvPr id="19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7596336" y="764705"/>
            <a:ext cx="1547664" cy="1023704"/>
          </a:xfrm>
          <a:prstGeom prst="rect">
            <a:avLst/>
          </a:prstGeom>
          <a:noFill/>
        </p:spPr>
      </p:pic>
      <p:pic>
        <p:nvPicPr>
          <p:cNvPr id="21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7596336" y="4077072"/>
            <a:ext cx="1547663" cy="1184261"/>
          </a:xfrm>
          <a:prstGeom prst="rect">
            <a:avLst/>
          </a:prstGeom>
          <a:noFill/>
        </p:spPr>
      </p:pic>
      <p:pic>
        <p:nvPicPr>
          <p:cNvPr id="22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4932040" y="2492896"/>
            <a:ext cx="2304256" cy="1239728"/>
          </a:xfrm>
          <a:prstGeom prst="rect">
            <a:avLst/>
          </a:prstGeom>
          <a:noFill/>
        </p:spPr>
      </p:pic>
      <p:pic>
        <p:nvPicPr>
          <p:cNvPr id="24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251520" y="2780928"/>
            <a:ext cx="1763688" cy="94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7" grpId="0" animBg="1"/>
      <p:bldP spid="18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kids.islamweb.net/subjects/Images/HalElArab/_-------------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90559"/>
            <a:ext cx="3096344" cy="2167441"/>
          </a:xfrm>
          <a:prstGeom prst="rect">
            <a:avLst/>
          </a:prstGeom>
          <a:noFill/>
        </p:spPr>
      </p:pic>
      <p:pic>
        <p:nvPicPr>
          <p:cNvPr id="3080" name="Picture 8" descr="http://st-takla.org/Pix/Cross/www-St-Takla-org___Holy-Cross-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9424"/>
            <a:ext cx="2114550" cy="3838576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6911752" y="188640"/>
            <a:ext cx="2232248" cy="23042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لماذا ارسل الله محمدًا إلى البشَر؟ وهل ارسل من بعده رسلًا آخرين؟ لماذا؟</a:t>
            </a:r>
            <a:endParaRPr lang="he-I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31840" y="476672"/>
            <a:ext cx="3168352" cy="1584176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قبل أن يُرسل الله سيدنا محمدًا صلى الله عليه وسلم أرسل بعضًا من الرسل ليبشروا بشرائع مشابهة. </a:t>
            </a:r>
            <a:endParaRPr lang="he-I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3528" y="332656"/>
            <a:ext cx="2232248" cy="2160240"/>
          </a:xfrm>
          <a:prstGeom prst="ellipse">
            <a:avLst/>
          </a:prstGeom>
          <a:solidFill>
            <a:schemeClr val="bg2">
              <a:lumMod val="90000"/>
            </a:schemeClr>
          </a:solid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هم هؤلاء الرسل؟  وما هي الشرائع  التي بَشَروا بها؟</a:t>
            </a:r>
            <a:endParaRPr lang="he-I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82" name="Picture 10" descr="http://2.bp.blogspot.com/-Qm3J5y6XdRI/T91hGcoNIuI/AAAAAAAAsB8/yZHIRagr3-4/s320/%D8%A7%D9%84%D9%8A%D9%87%D9%88%D8%AF+%D8%A7%D9%84%D8%B9%D8%B1%D8%A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650" y="3809999"/>
            <a:ext cx="2419350" cy="3048001"/>
          </a:xfrm>
          <a:prstGeom prst="rect">
            <a:avLst/>
          </a:prstGeom>
          <a:noFill/>
        </p:spPr>
      </p:pic>
      <p:pic>
        <p:nvPicPr>
          <p:cNvPr id="3086" name="Picture 14" descr="http://upload.wikimedia.org/wikipedia/ar/thumb/7/75/Mohammad.jpg/250px-Mohamm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97760"/>
            <a:ext cx="2069195" cy="2160240"/>
          </a:xfrm>
          <a:prstGeom prst="rect">
            <a:avLst/>
          </a:prstGeom>
          <a:noFill/>
        </p:spPr>
      </p:pic>
      <p:pic>
        <p:nvPicPr>
          <p:cNvPr id="3090" name="Picture 18" descr="http://upload.wikimedia.org/wikipedia/commons/thumb/f/f0/Religion2SymbolAbr.png/220px-Religion2SymbolAb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92896"/>
            <a:ext cx="2095500" cy="2209801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 flipH="1">
            <a:off x="2051720" y="3933056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563888" y="4221088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92080" y="4221088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08104" y="4005064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rgbClr val="99663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804248" y="332656"/>
            <a:ext cx="20517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حَسَبَ رأيكم من أين للرسل بالشرائع التي جاءوا </a:t>
            </a:r>
            <a:r>
              <a:rPr lang="ar-S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؟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248" y="2564904"/>
            <a:ext cx="205172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إن كان مصدرُ الشرائع واحدًا فمن المتوقع أن تمتاز هذه الشرائع بخصائصَ نحو: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4248" y="5229200"/>
            <a:ext cx="20517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لقد ظهر هذا التشابه بالشرائع في الآية، كيف؟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4" name="Picture 2" descr="http://www2.0zz0.com/2011/04/08/00/699467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3062" y="1777381"/>
            <a:ext cx="4149077" cy="6012162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1763688" y="3501008"/>
            <a:ext cx="2736304" cy="25202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(يَا أَيُّهَا الَّذِينَ آمَنُواْ </a:t>
            </a:r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كُتِبَ عَلَيْكُمُ الصِّيَامُ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كَمَا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كُتِبَ عَلَى الَّذِينَ </a:t>
            </a:r>
            <a:r>
              <a:rPr lang="ar-SA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مِن </a:t>
            </a:r>
            <a:r>
              <a:rPr lang="ar-SA" sz="2400" b="1" u="sng" dirty="0" smtClean="0"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قَبْلِكُمْ</a:t>
            </a:r>
            <a:r>
              <a:rPr lang="ar-SA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لَعَلَّكُمْ تَتَّقُونَ (183)</a:t>
            </a:r>
            <a:endParaRPr lang="he-IL" sz="24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51520" y="260648"/>
          <a:ext cx="5940152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urved Down Arrow 16"/>
          <p:cNvSpPr/>
          <p:nvPr/>
        </p:nvSpPr>
        <p:spPr>
          <a:xfrm>
            <a:off x="7380312" y="1772816"/>
            <a:ext cx="1080120" cy="576064"/>
          </a:xfrm>
          <a:prstGeom prst="curved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7380312" y="4437112"/>
            <a:ext cx="1080120" cy="576064"/>
          </a:xfrm>
          <a:prstGeom prst="curved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l="56192" t="23625" r="35519" b="62293"/>
          <a:stretch>
            <a:fillRect/>
          </a:stretch>
        </p:blipFill>
        <p:spPr bwMode="auto">
          <a:xfrm rot="5400000" flipH="1" flipV="1">
            <a:off x="-34489" y="34491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 l="56192" t="23625" r="35519" b="62293"/>
          <a:stretch>
            <a:fillRect/>
          </a:stretch>
        </p:blipFill>
        <p:spPr bwMode="auto">
          <a:xfrm rot="10800000" flipH="1" flipV="1">
            <a:off x="4788024" y="0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  <p:bldGraphic spid="16" grpId="0">
        <p:bldAsOne/>
      </p:bldGraphic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11960" y="0"/>
            <a:ext cx="493204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http://www.nsamal.com/upload/uploads/images/nsamal-3a0947f09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457575" cy="23717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4008" y="332656"/>
            <a:ext cx="403244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يَصوم اليهود عاشوراء لأنَّ الله </a:t>
            </a:r>
            <a:r>
              <a:rPr lang="ar-S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نجّى</a:t>
            </a: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سيدنا موسى من فرعون، فلماذا يفعل المسلمون ذلك؟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1772816"/>
            <a:ext cx="410445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هل يمنع إيماننا برسالة سيدنا محمد صلى الله عليه وسلم أن نؤمن بالرسل السابقين؟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3284984"/>
            <a:ext cx="40324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نعلم أنّه من واجبنا الإيمان بجميع الرسل؟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4365104"/>
            <a:ext cx="410445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ضوء ذلك، هل يشبه صيامنا صيامهم، وبماذا يختلف؟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5733256"/>
            <a:ext cx="410445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أمرنا الرسول صلى الله عليه وسلم بصيام </a:t>
            </a:r>
            <a:r>
              <a:rPr lang="ar-S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تاسوعاء</a:t>
            </a: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أيضا، ما الحكمة من ذلك؟</a:t>
            </a:r>
            <a:endParaRPr lang="he-I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516216" y="1196752"/>
            <a:ext cx="57606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516216" y="2708920"/>
            <a:ext cx="57606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Down Arrow 17"/>
          <p:cNvSpPr/>
          <p:nvPr/>
        </p:nvSpPr>
        <p:spPr>
          <a:xfrm>
            <a:off x="6516216" y="3789040"/>
            <a:ext cx="57606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Down Arrow 18"/>
          <p:cNvSpPr/>
          <p:nvPr/>
        </p:nvSpPr>
        <p:spPr>
          <a:xfrm>
            <a:off x="6516216" y="5229200"/>
            <a:ext cx="57606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56192" t="23625" r="35519" b="62293"/>
          <a:stretch>
            <a:fillRect/>
          </a:stretch>
        </p:blipFill>
        <p:spPr bwMode="auto">
          <a:xfrm rot="5400000" flipH="1" flipV="1">
            <a:off x="-21384" y="21386"/>
            <a:ext cx="1052736" cy="10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56192" t="23625" r="35519" b="62293"/>
          <a:stretch>
            <a:fillRect/>
          </a:stretch>
        </p:blipFill>
        <p:spPr bwMode="auto">
          <a:xfrm rot="10800000" flipH="1" flipV="1">
            <a:off x="3131840" y="0"/>
            <a:ext cx="1052736" cy="10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56192" t="23625" r="35519" b="62293"/>
          <a:stretch>
            <a:fillRect/>
          </a:stretch>
        </p:blipFill>
        <p:spPr bwMode="auto">
          <a:xfrm flipH="1" flipV="1">
            <a:off x="0" y="5848036"/>
            <a:ext cx="1052736" cy="10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ttp://www.chabad.org.il/_Uploads/134tfila_bakote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2381250" cy="3171826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56192" t="23625" r="35519" b="62293"/>
          <a:stretch>
            <a:fillRect/>
          </a:stretch>
        </p:blipFill>
        <p:spPr bwMode="auto">
          <a:xfrm rot="16200000" flipH="1" flipV="1">
            <a:off x="3182462" y="5826650"/>
            <a:ext cx="1052736" cy="10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3312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/>
              <a:t>صَومُ </a:t>
            </a:r>
            <a:r>
              <a:rPr lang="ar-SA" sz="5400" u="sng" dirty="0" smtClean="0"/>
              <a:t>رمضان</a:t>
            </a:r>
            <a:endParaRPr lang="he-IL" sz="5400" u="sng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69896" y="1484784"/>
            <a:ext cx="23741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96336" y="1772816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كلمة رمضان!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6" name="Picture 8" descr="http://up.arab-x.com/Apr12/PQ1114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36712"/>
            <a:ext cx="2232248" cy="12953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Oval 10"/>
          <p:cNvSpPr/>
          <p:nvPr/>
        </p:nvSpPr>
        <p:spPr>
          <a:xfrm>
            <a:off x="4860032" y="1772816"/>
            <a:ext cx="576064" cy="50405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67944" y="1844824"/>
            <a:ext cx="576064" cy="50405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31840" y="1628800"/>
            <a:ext cx="576064" cy="50405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ض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7" descr="http://www.borsaat.com/vb/uploaded/8320_1302571542.jpg"/>
          <p:cNvPicPr>
            <a:picLocks noChangeAspect="1" noChangeArrowheads="1"/>
          </p:cNvPicPr>
          <p:nvPr/>
        </p:nvPicPr>
        <p:blipFill>
          <a:blip r:embed="rId4" cstate="print"/>
          <a:srcRect l="4286" t="6199" r="7143" b="7011"/>
          <a:stretch>
            <a:fillRect/>
          </a:stretch>
        </p:blipFill>
        <p:spPr bwMode="auto">
          <a:xfrm flipH="1">
            <a:off x="251520" y="2630434"/>
            <a:ext cx="4680520" cy="4227566"/>
          </a:xfrm>
          <a:prstGeom prst="rect">
            <a:avLst/>
          </a:prstGeom>
          <a:noFill/>
        </p:spPr>
      </p:pic>
      <p:pic>
        <p:nvPicPr>
          <p:cNvPr id="18" name="Picture 6" descr="http://t2.gstatic.com/images?q=tbn:ANd9GcS5DhwNEP3nBAsKgkleoHUjQH8fu8AtHrWAebhIfYqiak2xV1k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127">
            <a:off x="2523881" y="2904022"/>
            <a:ext cx="2047971" cy="1627723"/>
          </a:xfrm>
          <a:prstGeom prst="rect">
            <a:avLst/>
          </a:prstGeom>
          <a:noFill/>
        </p:spPr>
      </p:pic>
      <p:sp>
        <p:nvSpPr>
          <p:cNvPr id="25" name="Cloud Callout 24"/>
          <p:cNvSpPr/>
          <p:nvPr/>
        </p:nvSpPr>
        <p:spPr>
          <a:xfrm>
            <a:off x="5076056" y="2420888"/>
            <a:ext cx="1872208" cy="1224136"/>
          </a:xfrm>
          <a:prstGeom prst="cloudCallout">
            <a:avLst>
              <a:gd name="adj1" fmla="val 74406"/>
              <a:gd name="adj2" fmla="val 48805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A6634"/>
                </a:solidFill>
                <a:latin typeface="Traditional Arabic" pitchFamily="18" charset="-78"/>
                <a:cs typeface="Traditional Arabic" pitchFamily="18" charset="-78"/>
              </a:rPr>
              <a:t>تعني أنَّ الرمض هو شدة الحر!</a:t>
            </a:r>
            <a:endParaRPr lang="he-IL" sz="20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3A6634"/>
              </a:solidFill>
              <a:latin typeface="Traditional Arabic" pitchFamily="18" charset="-78"/>
            </a:endParaRPr>
          </a:p>
        </p:txBody>
      </p:sp>
      <p:pic>
        <p:nvPicPr>
          <p:cNvPr id="16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6" cstate="print"/>
          <a:srcRect l="20822" t="12857" r="63146" b="69143"/>
          <a:stretch>
            <a:fillRect/>
          </a:stretch>
        </p:blipFill>
        <p:spPr bwMode="auto">
          <a:xfrm rot="8536477">
            <a:off x="7963613" y="303631"/>
            <a:ext cx="1155312" cy="476672"/>
          </a:xfrm>
          <a:prstGeom prst="rect">
            <a:avLst/>
          </a:prstGeom>
          <a:noFill/>
        </p:spPr>
      </p:pic>
      <p:pic>
        <p:nvPicPr>
          <p:cNvPr id="19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6" cstate="print"/>
          <a:srcRect l="20822" t="12857" r="63146" b="69143"/>
          <a:stretch>
            <a:fillRect/>
          </a:stretch>
        </p:blipFill>
        <p:spPr bwMode="auto">
          <a:xfrm rot="10800000">
            <a:off x="7452320" y="0"/>
            <a:ext cx="1155312" cy="476672"/>
          </a:xfrm>
          <a:prstGeom prst="rect">
            <a:avLst/>
          </a:prstGeom>
          <a:noFill/>
        </p:spPr>
      </p:pic>
      <p:pic>
        <p:nvPicPr>
          <p:cNvPr id="15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6" cstate="print"/>
          <a:srcRect l="20822" t="12857" r="63146" b="69143"/>
          <a:stretch>
            <a:fillRect/>
          </a:stretch>
        </p:blipFill>
        <p:spPr bwMode="auto">
          <a:xfrm rot="5400000">
            <a:off x="8328008" y="815992"/>
            <a:ext cx="1155312" cy="476672"/>
          </a:xfrm>
          <a:prstGeom prst="rect">
            <a:avLst/>
          </a:prstGeom>
          <a:noFill/>
        </p:spPr>
      </p:pic>
      <p:pic>
        <p:nvPicPr>
          <p:cNvPr id="4098" name="Picture 2" descr="http://up203.siz.co.il/up1/cz1ij3nk1dn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970506"/>
            <a:ext cx="936104" cy="88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0"/>
            <a:ext cx="3312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/>
              <a:t>صَومُ </a:t>
            </a:r>
            <a:r>
              <a:rPr lang="ar-SA" sz="5400" u="sng" dirty="0" smtClean="0"/>
              <a:t>رمضان</a:t>
            </a:r>
            <a:endParaRPr lang="he-IL" sz="5400" u="sng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69896" y="1484784"/>
            <a:ext cx="23741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96336" y="1772816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كلمة رمضان!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6" name="Picture 8" descr="http://up.arab-x.com/Apr12/PQ1114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80"/>
            <a:ext cx="2232248" cy="12953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Oval 10"/>
          <p:cNvSpPr/>
          <p:nvPr/>
        </p:nvSpPr>
        <p:spPr>
          <a:xfrm>
            <a:off x="4644008" y="1196752"/>
            <a:ext cx="576064" cy="50405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23928" y="1412776"/>
            <a:ext cx="576064" cy="50405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59832" y="1484784"/>
            <a:ext cx="576064" cy="50405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ض</a:t>
            </a:r>
            <a:endParaRPr lang="he-IL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7" descr="http://www.borsaat.com/vb/uploaded/8320_1302571542.jpg"/>
          <p:cNvPicPr>
            <a:picLocks noChangeAspect="1" noChangeArrowheads="1"/>
          </p:cNvPicPr>
          <p:nvPr/>
        </p:nvPicPr>
        <p:blipFill>
          <a:blip r:embed="rId4" cstate="print"/>
          <a:srcRect l="4286" t="6199" r="7143" b="7011"/>
          <a:stretch>
            <a:fillRect/>
          </a:stretch>
        </p:blipFill>
        <p:spPr bwMode="auto">
          <a:xfrm flipH="1">
            <a:off x="0" y="2630434"/>
            <a:ext cx="4680520" cy="4227566"/>
          </a:xfrm>
          <a:prstGeom prst="rect">
            <a:avLst/>
          </a:prstGeom>
          <a:noFill/>
        </p:spPr>
      </p:pic>
      <p:sp>
        <p:nvSpPr>
          <p:cNvPr id="25" name="Cloud Callout 24"/>
          <p:cNvSpPr/>
          <p:nvPr/>
        </p:nvSpPr>
        <p:spPr>
          <a:xfrm>
            <a:off x="5076056" y="2420888"/>
            <a:ext cx="1872208" cy="1224136"/>
          </a:xfrm>
          <a:prstGeom prst="cloudCallout">
            <a:avLst>
              <a:gd name="adj1" fmla="val 74406"/>
              <a:gd name="adj2" fmla="val 48805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A6634"/>
                </a:solidFill>
                <a:latin typeface="Traditional Arabic" pitchFamily="18" charset="-78"/>
              </a:rPr>
              <a:t>فهمت الآن</a:t>
            </a:r>
            <a:endParaRPr lang="he-IL" sz="20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3A6634"/>
              </a:solidFill>
              <a:latin typeface="Traditional Arabic" pitchFamily="18" charset="-78"/>
            </a:endParaRPr>
          </a:p>
        </p:txBody>
      </p:sp>
      <p:sp>
        <p:nvSpPr>
          <p:cNvPr id="14" name="Cloud Callout 13"/>
          <p:cNvSpPr/>
          <p:nvPr/>
        </p:nvSpPr>
        <p:spPr>
          <a:xfrm rot="336516">
            <a:off x="391527" y="654740"/>
            <a:ext cx="2243961" cy="1501428"/>
          </a:xfrm>
          <a:prstGeom prst="cloudCallout">
            <a:avLst>
              <a:gd name="adj1" fmla="val -10969"/>
              <a:gd name="adj2" fmla="val 11587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ورَمِضَ الصائم يَرْمَضُ إِذا حَرّ جوْفُه من شدّة العطش</a:t>
            </a:r>
            <a:endParaRPr lang="he-IL" sz="20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3A6634"/>
              </a:solidFill>
              <a:latin typeface="Traditional Arabic" pitchFamily="18" charset="-78"/>
            </a:endParaRPr>
          </a:p>
        </p:txBody>
      </p:sp>
      <p:pic>
        <p:nvPicPr>
          <p:cNvPr id="1026" name="Picture 2" descr="http://www.onislam.net/arabic/oimedia/onislamar/images/mainimages/%D8%B9%D8%B7%D8%B4%D8%A7%D9%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345">
            <a:off x="2233954" y="2908351"/>
            <a:ext cx="2153372" cy="1514223"/>
          </a:xfrm>
          <a:prstGeom prst="rect">
            <a:avLst/>
          </a:prstGeom>
          <a:noFill/>
        </p:spPr>
      </p:pic>
      <p:pic>
        <p:nvPicPr>
          <p:cNvPr id="19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6" cstate="print"/>
          <a:srcRect l="20822" t="12857" r="63146" b="69143"/>
          <a:stretch>
            <a:fillRect/>
          </a:stretch>
        </p:blipFill>
        <p:spPr bwMode="auto">
          <a:xfrm rot="8536477">
            <a:off x="7963613" y="303631"/>
            <a:ext cx="1155312" cy="476672"/>
          </a:xfrm>
          <a:prstGeom prst="rect">
            <a:avLst/>
          </a:prstGeom>
          <a:noFill/>
        </p:spPr>
      </p:pic>
      <p:pic>
        <p:nvPicPr>
          <p:cNvPr id="16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6" cstate="print"/>
          <a:srcRect l="20822" t="12857" r="63146" b="69143"/>
          <a:stretch>
            <a:fillRect/>
          </a:stretch>
        </p:blipFill>
        <p:spPr bwMode="auto">
          <a:xfrm rot="10800000">
            <a:off x="7452320" y="0"/>
            <a:ext cx="1155312" cy="476672"/>
          </a:xfrm>
          <a:prstGeom prst="rect">
            <a:avLst/>
          </a:prstGeom>
          <a:noFill/>
        </p:spPr>
      </p:pic>
      <p:pic>
        <p:nvPicPr>
          <p:cNvPr id="18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6" cstate="print"/>
          <a:srcRect l="20822" t="12857" r="63146" b="69143"/>
          <a:stretch>
            <a:fillRect/>
          </a:stretch>
        </p:blipFill>
        <p:spPr bwMode="auto">
          <a:xfrm rot="5400000">
            <a:off x="8328008" y="815992"/>
            <a:ext cx="1155312" cy="476672"/>
          </a:xfrm>
          <a:prstGeom prst="rect">
            <a:avLst/>
          </a:prstGeom>
          <a:noFill/>
        </p:spPr>
      </p:pic>
      <p:pic>
        <p:nvPicPr>
          <p:cNvPr id="3074" name="Picture 2" descr="http://up203.siz.co.il/up1/cz1ij3nk1dn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5877272"/>
            <a:ext cx="1194882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upport\Desktop\تتتطبيقات\مشروع تخرج\RAMDAN_4_by_sul6anet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51720" y="1340768"/>
            <a:ext cx="5801413" cy="2713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 rot="21026549">
            <a:off x="2308716" y="1371516"/>
            <a:ext cx="5801413" cy="2713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َتَ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فَ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رُ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نَ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تَ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َ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ى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اللهِ عزّ وجلّ </a:t>
            </a:r>
            <a:endParaRPr lang="he-IL" sz="6600" dirty="0" smtClean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he-IL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96633"/>
          </a:solidFill>
        </p:spPr>
        <p:txBody>
          <a:bodyPr/>
          <a:lstStyle/>
          <a:p>
            <a:r>
              <a:rPr lang="ar-SA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نَتَفَكَرُ في آياتِ اللهِ</a:t>
            </a:r>
            <a:endParaRPr lang="he-IL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6406" t="22266" r="4671" b="14735"/>
          <a:stretch>
            <a:fillRect/>
          </a:stretch>
        </p:blipFill>
        <p:spPr bwMode="auto">
          <a:xfrm>
            <a:off x="2051720" y="2204864"/>
            <a:ext cx="4824536" cy="291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4" cstate="print"/>
          <a:srcRect b="69986"/>
          <a:stretch>
            <a:fillRect/>
          </a:stretch>
        </p:blipFill>
        <p:spPr bwMode="auto">
          <a:xfrm rot="16200000">
            <a:off x="8154144" y="422920"/>
            <a:ext cx="1152128" cy="827584"/>
          </a:xfrm>
          <a:prstGeom prst="rect">
            <a:avLst/>
          </a:prstGeom>
          <a:noFill/>
        </p:spPr>
      </p:pic>
      <p:pic>
        <p:nvPicPr>
          <p:cNvPr id="7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4" cstate="print"/>
          <a:srcRect b="69986"/>
          <a:stretch>
            <a:fillRect/>
          </a:stretch>
        </p:blipFill>
        <p:spPr bwMode="auto">
          <a:xfrm rot="5400000">
            <a:off x="-207582" y="449620"/>
            <a:ext cx="1152130" cy="774185"/>
          </a:xfrm>
          <a:prstGeom prst="rect">
            <a:avLst/>
          </a:prstGeom>
          <a:noFill/>
        </p:spPr>
      </p:pic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6406" t="22266" r="4671" b="14735"/>
          <a:stretch>
            <a:fillRect/>
          </a:stretch>
        </p:blipFill>
        <p:spPr bwMode="auto">
          <a:xfrm rot="20837354">
            <a:off x="1664996" y="2339901"/>
            <a:ext cx="4824536" cy="291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6406" t="22266" r="4671" b="14735"/>
          <a:stretch>
            <a:fillRect/>
          </a:stretch>
        </p:blipFill>
        <p:spPr bwMode="auto">
          <a:xfrm rot="19954438">
            <a:off x="2339752" y="2708920"/>
            <a:ext cx="4824536" cy="291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4" cstate="print"/>
          <a:srcRect b="69986"/>
          <a:stretch>
            <a:fillRect/>
          </a:stretch>
        </p:blipFill>
        <p:spPr bwMode="auto">
          <a:xfrm>
            <a:off x="7740352" y="2492896"/>
            <a:ext cx="1152128" cy="827584"/>
          </a:xfrm>
          <a:prstGeom prst="rect">
            <a:avLst/>
          </a:prstGeom>
          <a:noFill/>
        </p:spPr>
      </p:pic>
      <p:pic>
        <p:nvPicPr>
          <p:cNvPr id="12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4" cstate="print"/>
          <a:srcRect b="69986"/>
          <a:stretch>
            <a:fillRect/>
          </a:stretch>
        </p:blipFill>
        <p:spPr bwMode="auto">
          <a:xfrm rot="10800000">
            <a:off x="7740352" y="3861048"/>
            <a:ext cx="1152128" cy="8275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84368" y="3356992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اضغط</a:t>
            </a:r>
            <a:endParaRPr lang="he-I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70080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”</a:t>
            </a:r>
            <a:r>
              <a:rPr lang="ar-SA" u="sng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شَهْرُ</a:t>
            </a:r>
            <a:r>
              <a:rPr lang="ar-SA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رَمَضَانَ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الَّذِي أُنزِلَ فِيهِ الْقُرْآنُ هُدًى لِلنَّاسِ وَبَيِّنَاتٍ مِنَ الْهُدَى وَالْفُرْقَانِ“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5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>
            <a:off x="7988688" y="0"/>
            <a:ext cx="1155312" cy="476672"/>
          </a:xfrm>
          <a:prstGeom prst="rect">
            <a:avLst/>
          </a:prstGeom>
          <a:noFill/>
        </p:spPr>
      </p:pic>
      <p:pic>
        <p:nvPicPr>
          <p:cNvPr id="6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 flipH="1">
            <a:off x="6876256" y="0"/>
            <a:ext cx="1155312" cy="476672"/>
          </a:xfrm>
          <a:prstGeom prst="rect">
            <a:avLst/>
          </a:prstGeom>
          <a:noFill/>
        </p:spPr>
      </p:pic>
      <p:pic>
        <p:nvPicPr>
          <p:cNvPr id="7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>
            <a:off x="5724128" y="0"/>
            <a:ext cx="1155312" cy="476672"/>
          </a:xfrm>
          <a:prstGeom prst="rect">
            <a:avLst/>
          </a:prstGeom>
          <a:noFill/>
        </p:spPr>
      </p:pic>
      <p:pic>
        <p:nvPicPr>
          <p:cNvPr id="8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 flipH="1">
            <a:off x="4644008" y="0"/>
            <a:ext cx="1155312" cy="476672"/>
          </a:xfrm>
          <a:prstGeom prst="rect">
            <a:avLst/>
          </a:prstGeom>
          <a:noFill/>
        </p:spPr>
      </p:pic>
      <p:pic>
        <p:nvPicPr>
          <p:cNvPr id="9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>
            <a:off x="3491880" y="0"/>
            <a:ext cx="1155312" cy="476672"/>
          </a:xfrm>
          <a:prstGeom prst="rect">
            <a:avLst/>
          </a:prstGeom>
          <a:noFill/>
        </p:spPr>
      </p:pic>
      <p:pic>
        <p:nvPicPr>
          <p:cNvPr id="10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 flipH="1">
            <a:off x="2411760" y="0"/>
            <a:ext cx="1155312" cy="476672"/>
          </a:xfrm>
          <a:prstGeom prst="rect">
            <a:avLst/>
          </a:prstGeom>
          <a:noFill/>
        </p:spPr>
      </p:pic>
      <p:pic>
        <p:nvPicPr>
          <p:cNvPr id="11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>
            <a:off x="1187624" y="0"/>
            <a:ext cx="1155312" cy="476672"/>
          </a:xfrm>
          <a:prstGeom prst="rect">
            <a:avLst/>
          </a:prstGeom>
          <a:noFill/>
        </p:spPr>
      </p:pic>
      <p:pic>
        <p:nvPicPr>
          <p:cNvPr id="12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2" cstate="print"/>
          <a:srcRect l="20822" t="12857" r="63146" b="69143"/>
          <a:stretch>
            <a:fillRect/>
          </a:stretch>
        </p:blipFill>
        <p:spPr bwMode="auto">
          <a:xfrm rot="10800000" flipH="1">
            <a:off x="0" y="0"/>
            <a:ext cx="1155312" cy="476672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7199784" y="2204864"/>
            <a:ext cx="1944216" cy="194421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قال تعالى     ”شَهْرُ“</a:t>
            </a:r>
          </a:p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فهل توقف عند ذلك؟</a:t>
            </a:r>
          </a:p>
        </p:txBody>
      </p:sp>
      <p:sp>
        <p:nvSpPr>
          <p:cNvPr id="14" name="Oval 13"/>
          <p:cNvSpPr/>
          <p:nvPr/>
        </p:nvSpPr>
        <p:spPr>
          <a:xfrm>
            <a:off x="5436096" y="2996952"/>
            <a:ext cx="1944216" cy="18722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أتبعها بلفظة       ”رَمضانَ“</a:t>
            </a:r>
          </a:p>
        </p:txBody>
      </p:sp>
      <p:sp>
        <p:nvSpPr>
          <p:cNvPr id="15" name="Oval 14"/>
          <p:cNvSpPr/>
          <p:nvPr/>
        </p:nvSpPr>
        <p:spPr>
          <a:xfrm>
            <a:off x="3347864" y="2348880"/>
            <a:ext cx="2160240" cy="20882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هل نستنتج شيئا من تحديد الشهر؟!</a:t>
            </a:r>
            <a:endParaRPr lang="he-I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9592" y="2996952"/>
            <a:ext cx="2592288" cy="24482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لو اقتصرت الآية على كلمة ”شهر“، </a:t>
            </a:r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الإشكاليّة التي يقع فيها المسلم المكلّف؟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56192" t="23625" r="35519" b="62293"/>
          <a:stretch>
            <a:fillRect/>
          </a:stretch>
        </p:blipFill>
        <p:spPr bwMode="auto">
          <a:xfrm flipH="1" flipV="1">
            <a:off x="-1" y="5517232"/>
            <a:ext cx="1397549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56192" t="23625" r="35519" b="62293"/>
          <a:stretch>
            <a:fillRect/>
          </a:stretch>
        </p:blipFill>
        <p:spPr bwMode="auto">
          <a:xfrm flipV="1">
            <a:off x="7668344" y="5442298"/>
            <a:ext cx="1475656" cy="14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نَعرفُ أنَّ التقويمَ السنويَّ نوعان:</a:t>
            </a:r>
            <a:endParaRPr lang="he-I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0242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27339" y="1133301"/>
            <a:ext cx="1695450" cy="3838576"/>
          </a:xfrm>
          <a:prstGeom prst="rect">
            <a:avLst/>
          </a:prstGeom>
          <a:noFill/>
        </p:spPr>
      </p:pic>
      <p:pic>
        <p:nvPicPr>
          <p:cNvPr id="22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27339" y="2789485"/>
            <a:ext cx="1695450" cy="3838576"/>
          </a:xfrm>
          <a:prstGeom prst="rect">
            <a:avLst/>
          </a:prstGeom>
          <a:noFill/>
        </p:spPr>
      </p:pic>
      <p:pic>
        <p:nvPicPr>
          <p:cNvPr id="23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>
            <a:off x="3635896" y="1124744"/>
            <a:ext cx="1695450" cy="1152128"/>
          </a:xfrm>
          <a:prstGeom prst="rect">
            <a:avLst/>
          </a:prstGeom>
          <a:noFill/>
        </p:spPr>
      </p:pic>
      <p:pic>
        <p:nvPicPr>
          <p:cNvPr id="24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0800000">
            <a:off x="3635896" y="5517232"/>
            <a:ext cx="1695450" cy="11521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851920" y="2564904"/>
            <a:ext cx="11521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التقويم الهجري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4221088"/>
            <a:ext cx="11521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التقويم الميلادي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6200000">
            <a:off x="8501824" y="383176"/>
            <a:ext cx="764704" cy="519648"/>
          </a:xfrm>
          <a:prstGeom prst="rect">
            <a:avLst/>
          </a:prstGeom>
          <a:noFill/>
        </p:spPr>
      </p:pic>
      <p:pic>
        <p:nvPicPr>
          <p:cNvPr id="31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5400000">
            <a:off x="-122528" y="383176"/>
            <a:ext cx="764704" cy="519648"/>
          </a:xfrm>
          <a:prstGeom prst="rect">
            <a:avLst/>
          </a:prstGeom>
          <a:noFill/>
        </p:spPr>
      </p:pic>
      <p:sp>
        <p:nvSpPr>
          <p:cNvPr id="32" name="Oval 31"/>
          <p:cNvSpPr/>
          <p:nvPr/>
        </p:nvSpPr>
        <p:spPr>
          <a:xfrm>
            <a:off x="395536" y="2780928"/>
            <a:ext cx="2016224" cy="1872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هَل يثبت</a:t>
            </a: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رَمضانُ مَع الأشهرِ الميلادية؟</a:t>
            </a:r>
            <a:endParaRPr lang="he-IL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  <a:p>
            <a:pPr algn="ctr"/>
            <a:endParaRPr lang="he-IL" dirty="0"/>
          </a:p>
        </p:txBody>
      </p:sp>
      <p:sp>
        <p:nvSpPr>
          <p:cNvPr id="33" name="Oval 32"/>
          <p:cNvSpPr/>
          <p:nvPr/>
        </p:nvSpPr>
        <p:spPr>
          <a:xfrm>
            <a:off x="6732240" y="2780928"/>
            <a:ext cx="2016224" cy="1872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يَعودُ رَمضانُ لأيٍّ منهما؟ </a:t>
            </a:r>
          </a:p>
          <a:p>
            <a:pPr algn="ctr"/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56176" y="1124744"/>
            <a:ext cx="2987824" cy="5733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تعليل: لماذا لا يثبت شهر رمضان مع الأشهر الميلادية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536" y="1844824"/>
          <a:ext cx="5580111" cy="4524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0037"/>
                <a:gridCol w="1860037"/>
                <a:gridCol w="1860037"/>
              </a:tblGrid>
              <a:tr h="707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الأختلاف</a:t>
                      </a:r>
                      <a:endParaRPr lang="he-IL" sz="2400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2" charset="-78"/>
                        </a:rPr>
                        <a:t>السنة الهجرية</a:t>
                      </a:r>
                      <a:endParaRPr lang="he-IL" sz="2400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السنة الميلادية</a:t>
                      </a:r>
                      <a:endParaRPr lang="he-IL" sz="2400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26897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عدد الأيام في كل شهر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2" charset="-78"/>
                        </a:rPr>
                        <a:t>بعضٌ</a:t>
                      </a:r>
                      <a:r>
                        <a:rPr lang="ar-SA" sz="2400" b="1" baseline="0" dirty="0" smtClean="0">
                          <a:latin typeface="Traditional Arabic" pitchFamily="18" charset="-78"/>
                          <a:cs typeface="Traditional Arabic" pitchFamily="2" charset="-78"/>
                        </a:rPr>
                        <a:t> من أشهُرها يتكون من ثلاثين يومًا، والبعض الآخر من تسعة وعشرين يومًا( وفق رؤية الهلال)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2" charset="-78"/>
                        </a:rPr>
                        <a:t>بعضٌ</a:t>
                      </a:r>
                      <a:r>
                        <a:rPr lang="ar-SA" sz="2400" b="1" baseline="0" dirty="0" smtClean="0">
                          <a:latin typeface="Traditional Arabic" pitchFamily="18" charset="-78"/>
                          <a:cs typeface="Traditional Arabic" pitchFamily="2" charset="-78"/>
                        </a:rPr>
                        <a:t> من أشهُرها يتكون من ثلاثين يومًا، والبعض الآخر من واحدٍ وثلاثين يومًا، عدا شهر شباط. 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07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عدد أيام السنة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354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365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07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الفرق في عدد الايام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أقل</a:t>
                      </a:r>
                      <a:r>
                        <a:rPr lang="ar-SA" sz="2400" b="1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بأحد عشر يومًا من السنة الميلادية</a:t>
                      </a:r>
                      <a:endParaRPr lang="he-IL" sz="24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2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أكثر بأحد عشر يومًا من السنة الهجريّة؟</a:t>
                      </a:r>
                      <a:endParaRPr lang="he-IL" sz="2200" b="1" dirty="0">
                        <a:latin typeface="Traditional Arabic" pitchFamily="18" charset="-78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7055768" y="1700808"/>
            <a:ext cx="2088232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SA" sz="3600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/>
            <a:r>
              <a:rPr lang="ar-SA" sz="36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نستنتج من ذلك؟ </a:t>
            </a:r>
            <a:endParaRPr lang="he-IL" sz="3600" dirty="0" smtClean="0">
              <a:solidFill>
                <a:prstClr val="black"/>
              </a:solidFill>
              <a:latin typeface="Traditional Arabic" pitchFamily="18" charset="-78"/>
            </a:endParaRPr>
          </a:p>
          <a:p>
            <a:pPr algn="ctr"/>
            <a:endParaRPr lang="he-IL" sz="3600" dirty="0"/>
          </a:p>
        </p:txBody>
      </p:sp>
      <p:sp>
        <p:nvSpPr>
          <p:cNvPr id="13" name="Oval 12"/>
          <p:cNvSpPr/>
          <p:nvPr/>
        </p:nvSpPr>
        <p:spPr>
          <a:xfrm>
            <a:off x="6444208" y="3645024"/>
            <a:ext cx="2699792" cy="266429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كل سنةٍ يتقدم التأريخ الهجري على التاريخ الميلادي بأحد عشر يومًا. </a:t>
            </a:r>
            <a:endParaRPr lang="he-I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  <a:p>
            <a:pPr algn="ctr"/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6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5400000">
            <a:off x="-288856" y="288856"/>
            <a:ext cx="1097360" cy="519648"/>
          </a:xfrm>
          <a:prstGeom prst="rect">
            <a:avLst/>
          </a:prstGeom>
          <a:noFill/>
        </p:spPr>
      </p:pic>
      <p:pic>
        <p:nvPicPr>
          <p:cNvPr id="17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6365161">
            <a:off x="8317460" y="293061"/>
            <a:ext cx="1117515" cy="556844"/>
          </a:xfrm>
          <a:prstGeom prst="rect">
            <a:avLst/>
          </a:prstGeom>
          <a:noFill/>
        </p:spPr>
      </p:pic>
      <p:pic>
        <p:nvPicPr>
          <p:cNvPr id="18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 rot="10800000">
            <a:off x="467544" y="6338352"/>
            <a:ext cx="764704" cy="519648"/>
          </a:xfrm>
          <a:prstGeom prst="rect">
            <a:avLst/>
          </a:prstGeom>
          <a:noFill/>
        </p:spPr>
      </p:pic>
      <p:pic>
        <p:nvPicPr>
          <p:cNvPr id="19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0800000">
            <a:off x="1259632" y="6338352"/>
            <a:ext cx="764704" cy="519648"/>
          </a:xfrm>
          <a:prstGeom prst="rect">
            <a:avLst/>
          </a:prstGeom>
          <a:noFill/>
        </p:spPr>
      </p:pic>
      <p:pic>
        <p:nvPicPr>
          <p:cNvPr id="20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 rot="10800000">
            <a:off x="2051720" y="6338352"/>
            <a:ext cx="764704" cy="519648"/>
          </a:xfrm>
          <a:prstGeom prst="rect">
            <a:avLst/>
          </a:prstGeom>
          <a:noFill/>
        </p:spPr>
      </p:pic>
      <p:pic>
        <p:nvPicPr>
          <p:cNvPr id="21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0800000">
            <a:off x="2843808" y="6338352"/>
            <a:ext cx="764704" cy="519648"/>
          </a:xfrm>
          <a:prstGeom prst="rect">
            <a:avLst/>
          </a:prstGeom>
          <a:noFill/>
        </p:spPr>
      </p:pic>
      <p:pic>
        <p:nvPicPr>
          <p:cNvPr id="22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 rot="10800000">
            <a:off x="3635896" y="6338352"/>
            <a:ext cx="764704" cy="519648"/>
          </a:xfrm>
          <a:prstGeom prst="rect">
            <a:avLst/>
          </a:prstGeom>
          <a:noFill/>
        </p:spPr>
      </p:pic>
      <p:pic>
        <p:nvPicPr>
          <p:cNvPr id="23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/>
          <a:srcRect b="69986"/>
          <a:stretch>
            <a:fillRect/>
          </a:stretch>
        </p:blipFill>
        <p:spPr bwMode="auto">
          <a:xfrm rot="10800000">
            <a:off x="4427984" y="6338352"/>
            <a:ext cx="764704" cy="519648"/>
          </a:xfrm>
          <a:prstGeom prst="rect">
            <a:avLst/>
          </a:prstGeom>
          <a:noFill/>
        </p:spPr>
      </p:pic>
      <p:pic>
        <p:nvPicPr>
          <p:cNvPr id="24" name="Picture 2" descr="http://www.al-mousa.net/pic2/pic/zakarof/a%20(1)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9986"/>
          <a:stretch>
            <a:fillRect/>
          </a:stretch>
        </p:blipFill>
        <p:spPr bwMode="auto">
          <a:xfrm rot="10800000">
            <a:off x="5220072" y="6338352"/>
            <a:ext cx="764704" cy="519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زخارف إسلام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762500" cy="498157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8" cstate="print"/>
          <a:srcRect l="20822" t="12857" r="63146" b="69143"/>
          <a:stretch>
            <a:fillRect/>
          </a:stretch>
        </p:blipFill>
        <p:spPr bwMode="auto">
          <a:xfrm rot="8536477">
            <a:off x="7963613" y="303631"/>
            <a:ext cx="1155312" cy="476672"/>
          </a:xfrm>
          <a:prstGeom prst="rect">
            <a:avLst/>
          </a:prstGeom>
          <a:noFill/>
        </p:spPr>
      </p:pic>
      <p:pic>
        <p:nvPicPr>
          <p:cNvPr id="7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8" cstate="print"/>
          <a:srcRect l="20822" t="12857" r="63146" b="69143"/>
          <a:stretch>
            <a:fillRect/>
          </a:stretch>
        </p:blipFill>
        <p:spPr bwMode="auto">
          <a:xfrm rot="10800000">
            <a:off x="7452320" y="0"/>
            <a:ext cx="1155312" cy="476672"/>
          </a:xfrm>
          <a:prstGeom prst="rect">
            <a:avLst/>
          </a:prstGeom>
          <a:noFill/>
        </p:spPr>
      </p:pic>
      <p:pic>
        <p:nvPicPr>
          <p:cNvPr id="8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8" cstate="print"/>
          <a:srcRect l="20822" t="12857" r="63146" b="69143"/>
          <a:stretch>
            <a:fillRect/>
          </a:stretch>
        </p:blipFill>
        <p:spPr bwMode="auto">
          <a:xfrm rot="5400000">
            <a:off x="8328008" y="815992"/>
            <a:ext cx="1155312" cy="4766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56192" t="23625" r="35519" b="62293"/>
          <a:stretch>
            <a:fillRect/>
          </a:stretch>
        </p:blipFill>
        <p:spPr bwMode="auto">
          <a:xfrm flipH="1">
            <a:off x="-1" y="0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 l="56192" t="23625" r="35519" b="62293"/>
          <a:stretch>
            <a:fillRect/>
          </a:stretch>
        </p:blipFill>
        <p:spPr bwMode="auto">
          <a:xfrm flipH="1" flipV="1">
            <a:off x="0" y="5229200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 l="56192" t="23625" r="35519" b="62293"/>
          <a:stretch>
            <a:fillRect/>
          </a:stretch>
        </p:blipFill>
        <p:spPr bwMode="auto">
          <a:xfrm rot="5400000">
            <a:off x="7480710" y="5194711"/>
            <a:ext cx="169777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670</Words>
  <Application>Microsoft Office PowerPoint</Application>
  <PresentationFormat>‫הצגה על המסך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Office Theme</vt:lpstr>
      <vt:lpstr>שקופית 1</vt:lpstr>
      <vt:lpstr>שקופית 2</vt:lpstr>
      <vt:lpstr>שקופית 3</vt:lpstr>
      <vt:lpstr>שקופית 4</vt:lpstr>
      <vt:lpstr>نَتَفَكَرُ في آياتِ اللهِ</vt:lpstr>
      <vt:lpstr>”شَهْرُ رَمَضَانَ الَّذِي أُنزِلَ فِيهِ الْقُرْآنُ هُدًى لِلنَّاسِ وَبَيِّنَاتٍ مِنَ الْهُدَى وَالْفُرْقَانِ“</vt:lpstr>
      <vt:lpstr>שקופית 7</vt:lpstr>
      <vt:lpstr>تعليل: لماذا لا يثبت شهر رمضان مع الأشهر الميلادية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Tsupport</dc:creator>
  <cp:lastModifiedBy>user</cp:lastModifiedBy>
  <cp:revision>65</cp:revision>
  <dcterms:created xsi:type="dcterms:W3CDTF">2012-11-14T10:06:52Z</dcterms:created>
  <dcterms:modified xsi:type="dcterms:W3CDTF">2012-11-20T18:52:04Z</dcterms:modified>
</cp:coreProperties>
</file>