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634"/>
    <a:srgbClr val="CCCC00"/>
    <a:srgbClr val="669900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9856-A30B-4692-846F-10959CA86192}" type="datetimeFigureOut">
              <a:rPr lang="he-IL" smtClean="0"/>
              <a:pPr/>
              <a:t>ו'/כסלו/תשע"ג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E157-BC43-465F-AAB1-456A8A993F3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gif"/><Relationship Id="rId4" Type="http://schemas.openxmlformats.org/officeDocument/2006/relationships/image" Target="../media/image9.jpe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K6bOHbn1n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galileoart.com/up/files/clpf36k871z7y0cl6lr3.jpg"/>
          <p:cNvPicPr>
            <a:picLocks noChangeAspect="1" noChangeArrowheads="1"/>
          </p:cNvPicPr>
          <p:nvPr/>
        </p:nvPicPr>
        <p:blipFill>
          <a:blip r:embed="rId3" cstate="print"/>
          <a:srcRect r="49601"/>
          <a:stretch>
            <a:fillRect/>
          </a:stretch>
        </p:blipFill>
        <p:spPr bwMode="auto">
          <a:xfrm>
            <a:off x="7415808" y="3428999"/>
            <a:ext cx="1728192" cy="3429001"/>
          </a:xfrm>
          <a:prstGeom prst="rect">
            <a:avLst/>
          </a:prstGeom>
          <a:noFill/>
        </p:spPr>
      </p:pic>
      <p:pic>
        <p:nvPicPr>
          <p:cNvPr id="7174" name="Picture 6" descr="http://galileoart.com/up/files/clpf36k871z7y0cl6l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700808"/>
            <a:ext cx="2016224" cy="2016225"/>
          </a:xfrm>
          <a:prstGeom prst="rect">
            <a:avLst/>
          </a:prstGeom>
          <a:noFill/>
        </p:spPr>
      </p:pic>
      <p:pic>
        <p:nvPicPr>
          <p:cNvPr id="7176" name="Picture 8" descr="http://galileoart.com/up/files/clpf36k871z7y0cl6l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080120" cy="1080120"/>
          </a:xfrm>
          <a:prstGeom prst="rect">
            <a:avLst/>
          </a:prstGeom>
          <a:noFill/>
        </p:spPr>
      </p:pic>
      <p:pic>
        <p:nvPicPr>
          <p:cNvPr id="5" name="Picture 2" descr="http://www.b55n.net/vb/storeimg/img_1322858274_4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DC92"/>
              </a:clrFrom>
              <a:clrTo>
                <a:srgbClr val="E8DC92">
                  <a:alpha val="0"/>
                </a:srgbClr>
              </a:clrTo>
            </a:clrChange>
          </a:blip>
          <a:srcRect l="28138" t="41598" r="28716" b="5566"/>
          <a:stretch>
            <a:fillRect/>
          </a:stretch>
        </p:blipFill>
        <p:spPr bwMode="auto">
          <a:xfrm>
            <a:off x="1187624" y="0"/>
            <a:ext cx="4968552" cy="630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23728" y="1196752"/>
            <a:ext cx="3168352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بوابة الصوم</a:t>
            </a:r>
            <a:endParaRPr lang="he-IL" sz="115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pic>
        <p:nvPicPr>
          <p:cNvPr id="7" name="Picture 2" descr="http://www.b55n.net/vb/storeimg/img_1322858274_481.jpg"/>
          <p:cNvPicPr>
            <a:picLocks noChangeAspect="1" noChangeArrowheads="1"/>
          </p:cNvPicPr>
          <p:nvPr/>
        </p:nvPicPr>
        <p:blipFill>
          <a:blip r:embed="rId4" cstate="print"/>
          <a:srcRect l="28138" t="41598" r="28716" b="5566"/>
          <a:stretch>
            <a:fillRect/>
          </a:stretch>
        </p:blipFill>
        <p:spPr bwMode="auto">
          <a:xfrm>
            <a:off x="2483768" y="4941168"/>
            <a:ext cx="936104" cy="1188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43808" y="5157192"/>
            <a:ext cx="360040" cy="86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he-IL" sz="480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http://up203.siz.co.il/up1/cz1ij3nk1dnd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942331"/>
            <a:ext cx="1115616" cy="915669"/>
          </a:xfrm>
          <a:prstGeom prst="rect">
            <a:avLst/>
          </a:prstGeom>
          <a:noFill/>
        </p:spPr>
      </p:pic>
      <p:pic>
        <p:nvPicPr>
          <p:cNvPr id="16390" name="Picture 6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7" cstate="print"/>
          <a:srcRect l="3194" t="21875" r="61256" b="66572"/>
          <a:stretch>
            <a:fillRect/>
          </a:stretch>
        </p:blipFill>
        <p:spPr bwMode="auto">
          <a:xfrm rot="16200000">
            <a:off x="-1192696" y="1192696"/>
            <a:ext cx="2708920" cy="323528"/>
          </a:xfrm>
          <a:prstGeom prst="rect">
            <a:avLst/>
          </a:prstGeom>
          <a:noFill/>
        </p:spPr>
      </p:pic>
      <p:pic>
        <p:nvPicPr>
          <p:cNvPr id="15" name="Picture 6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7" cstate="print"/>
          <a:srcRect l="3194" t="21875" r="61256" b="66572"/>
          <a:stretch>
            <a:fillRect/>
          </a:stretch>
        </p:blipFill>
        <p:spPr bwMode="auto">
          <a:xfrm>
            <a:off x="0" y="0"/>
            <a:ext cx="2483768" cy="296638"/>
          </a:xfrm>
          <a:prstGeom prst="rect">
            <a:avLst/>
          </a:prstGeom>
          <a:noFill/>
        </p:spPr>
      </p:pic>
      <p:pic>
        <p:nvPicPr>
          <p:cNvPr id="16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7" cstate="print"/>
          <a:srcRect l="20822" t="12857" r="63146" b="69143"/>
          <a:stretch>
            <a:fillRect/>
          </a:stretch>
        </p:blipFill>
        <p:spPr bwMode="auto">
          <a:xfrm rot="2924792">
            <a:off x="-17573" y="353102"/>
            <a:ext cx="1155312" cy="476672"/>
          </a:xfrm>
          <a:prstGeom prst="rect">
            <a:avLst/>
          </a:prstGeom>
          <a:noFill/>
        </p:spPr>
      </p:pic>
      <p:pic>
        <p:nvPicPr>
          <p:cNvPr id="17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7" cstate="print"/>
          <a:srcRect l="20822" t="12857" r="63146" b="69143"/>
          <a:stretch>
            <a:fillRect/>
          </a:stretch>
        </p:blipFill>
        <p:spPr bwMode="auto">
          <a:xfrm rot="3184303">
            <a:off x="-40069" y="1059327"/>
            <a:ext cx="1155312" cy="476672"/>
          </a:xfrm>
          <a:prstGeom prst="rect">
            <a:avLst/>
          </a:prstGeom>
          <a:noFill/>
        </p:spPr>
      </p:pic>
      <p:pic>
        <p:nvPicPr>
          <p:cNvPr id="18" name="Picture 2" descr="http://img02.arabsh.com/uploads/image/2012/09/23/0d36474f62f001.jpg"/>
          <p:cNvPicPr>
            <a:picLocks noChangeAspect="1" noChangeArrowheads="1"/>
          </p:cNvPicPr>
          <p:nvPr/>
        </p:nvPicPr>
        <p:blipFill>
          <a:blip r:embed="rId7" cstate="print"/>
          <a:srcRect l="20822" t="12857" r="63146" b="69143"/>
          <a:stretch>
            <a:fillRect/>
          </a:stretch>
        </p:blipFill>
        <p:spPr bwMode="auto">
          <a:xfrm rot="2977343">
            <a:off x="661693" y="356117"/>
            <a:ext cx="1155312" cy="47667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48264" y="332656"/>
            <a:ext cx="1800200" cy="6192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 descr="http://1.bp.blogspot.com/_z-8MEipHX1I/TQbAKX3DlFI/AAAAAAAAApE/Svj1BiZ2Vzs/s1600/Muslim+Kids+120.jpg"/>
          <p:cNvPicPr>
            <a:picLocks noChangeAspect="1" noChangeArrowheads="1"/>
          </p:cNvPicPr>
          <p:nvPr/>
        </p:nvPicPr>
        <p:blipFill>
          <a:blip r:embed="rId2" cstate="print"/>
          <a:srcRect l="5789" t="11977" r="5443" b="16163"/>
          <a:stretch>
            <a:fillRect/>
          </a:stretch>
        </p:blipFill>
        <p:spPr bwMode="auto">
          <a:xfrm>
            <a:off x="323528" y="332656"/>
            <a:ext cx="6624736" cy="6192688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5" name="Cloud Callout 4"/>
          <p:cNvSpPr/>
          <p:nvPr/>
        </p:nvSpPr>
        <p:spPr>
          <a:xfrm>
            <a:off x="1691680" y="4509120"/>
            <a:ext cx="576064" cy="576064"/>
          </a:xfrm>
          <a:prstGeom prst="cloudCallout">
            <a:avLst>
              <a:gd name="adj1" fmla="val 77052"/>
              <a:gd name="adj2" fmla="val 5720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dirty="0" smtClean="0"/>
              <a:t>اشهد ان</a:t>
            </a:r>
            <a:endParaRPr lang="he-IL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1412776"/>
            <a:ext cx="1944216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latin typeface="Traditional Arabic" pitchFamily="18" charset="-78"/>
                <a:cs typeface="Traditional Arabic" pitchFamily="18" charset="-78"/>
              </a:rPr>
              <a:t>نُفكِّرُ وَنُقَرِّرُ. . </a:t>
            </a:r>
          </a:p>
          <a:p>
            <a:r>
              <a:rPr lang="ar-SA" sz="5400" dirty="0" smtClean="0">
                <a:latin typeface="Traditional Arabic" pitchFamily="18" charset="-78"/>
                <a:cs typeface="Traditional Arabic" pitchFamily="18" charset="-78"/>
              </a:rPr>
              <a:t>ماذا تَرَى في الصّورةِ؟</a:t>
            </a:r>
          </a:p>
        </p:txBody>
      </p:sp>
      <p:pic>
        <p:nvPicPr>
          <p:cNvPr id="7" name="Picture 2" descr="http://up203.siz.co.il/up1/cz1ij3nk1dnd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805264"/>
            <a:ext cx="827584" cy="67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www.monsterup.com/upload/1238167290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13584" y="-3613584"/>
            <a:ext cx="1916832" cy="9144000"/>
          </a:xfrm>
          <a:prstGeom prst="rect">
            <a:avLst/>
          </a:prstGeom>
          <a:noFill/>
        </p:spPr>
      </p:pic>
      <p:pic>
        <p:nvPicPr>
          <p:cNvPr id="7170" name="Picture 2" descr="http://dahriya.com/wp-content/files_mf/helalshawwal_340_230.jpg"/>
          <p:cNvPicPr>
            <a:picLocks noChangeAspect="1" noChangeArrowheads="1"/>
          </p:cNvPicPr>
          <p:nvPr/>
        </p:nvPicPr>
        <p:blipFill>
          <a:blip r:embed="rId3" cstate="print"/>
          <a:srcRect r="16634"/>
          <a:stretch>
            <a:fillRect/>
          </a:stretch>
        </p:blipFill>
        <p:spPr bwMode="auto">
          <a:xfrm>
            <a:off x="0" y="332656"/>
            <a:ext cx="219573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productnews.link.net/alriyadh/18-07-2012/L_337856578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2088232" cy="128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8" descr="C:\Users\Tsupport\Desktop\holy_qu__ran_by_el_bardisy-d3p15y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2656"/>
            <a:ext cx="1944216" cy="1296143"/>
          </a:xfrm>
          <a:prstGeom prst="rect">
            <a:avLst/>
          </a:prstGeom>
          <a:noFill/>
        </p:spPr>
      </p:pic>
      <p:pic>
        <p:nvPicPr>
          <p:cNvPr id="7178" name="Picture 10" descr="http://www.alseraj.net/moktatafat/salat/kids/salat_files/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404664"/>
            <a:ext cx="1080120" cy="1158590"/>
          </a:xfrm>
          <a:prstGeom prst="rect">
            <a:avLst/>
          </a:prstGeom>
          <a:noFill/>
        </p:spPr>
      </p:pic>
      <p:pic>
        <p:nvPicPr>
          <p:cNvPr id="7180" name="Picture 12" descr="http://t3.gstatic.com/images?q=tbn:ANd9GcRx6eSrNC6Nge3MJd-3kBcrjV5mbKqS29lwx3i5lsL-STf6JfMatP8nbATM"/>
          <p:cNvPicPr>
            <a:picLocks noChangeAspect="1" noChangeArrowheads="1"/>
          </p:cNvPicPr>
          <p:nvPr/>
        </p:nvPicPr>
        <p:blipFill>
          <a:blip r:embed="rId7" cstate="print"/>
          <a:srcRect l="28572" r="28571"/>
          <a:stretch>
            <a:fillRect/>
          </a:stretch>
        </p:blipFill>
        <p:spPr bwMode="auto">
          <a:xfrm>
            <a:off x="6948264" y="404664"/>
            <a:ext cx="532496" cy="1080120"/>
          </a:xfrm>
          <a:prstGeom prst="rect">
            <a:avLst/>
          </a:prstGeom>
          <a:noFill/>
        </p:spPr>
      </p:pic>
      <p:pic>
        <p:nvPicPr>
          <p:cNvPr id="7182" name="Picture 14" descr="http://www.lakii.com/img/all/May10/4rxoL805041700.jpg"/>
          <p:cNvPicPr>
            <a:picLocks noChangeAspect="1" noChangeArrowheads="1"/>
          </p:cNvPicPr>
          <p:nvPr/>
        </p:nvPicPr>
        <p:blipFill>
          <a:blip r:embed="rId8" cstate="print">
            <a:lum bright="-20000" contrast="-30000"/>
          </a:blip>
          <a:srcRect t="3752" r="2273" b="9178"/>
          <a:stretch>
            <a:fillRect/>
          </a:stretch>
        </p:blipFill>
        <p:spPr bwMode="auto">
          <a:xfrm>
            <a:off x="0" y="2177480"/>
            <a:ext cx="4499992" cy="4680520"/>
          </a:xfrm>
          <a:prstGeom prst="rect">
            <a:avLst/>
          </a:prstGeom>
          <a:noFill/>
          <a:effectLst>
            <a:softEdge rad="317500"/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0" y="1916832"/>
            <a:ext cx="0" cy="4941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35696" y="5373216"/>
            <a:ext cx="108012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860032" y="2780928"/>
            <a:ext cx="36004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نُفكِّرُ 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وَنُقَرِّرُ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. . . </a:t>
            </a:r>
          </a:p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بأيِّ رُكنٍ من أركانِ الإسلامِ ترتبطُ هذهِ الصُّورُ؟</a:t>
            </a:r>
          </a:p>
        </p:txBody>
      </p:sp>
      <p:sp>
        <p:nvSpPr>
          <p:cNvPr id="12" name="Oval 11"/>
          <p:cNvSpPr/>
          <p:nvPr/>
        </p:nvSpPr>
        <p:spPr>
          <a:xfrm>
            <a:off x="3995936" y="2996952"/>
            <a:ext cx="288032" cy="28803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he-IL" dirty="0"/>
          </a:p>
        </p:txBody>
      </p:sp>
      <p:sp>
        <p:nvSpPr>
          <p:cNvPr id="13" name="Oval 12"/>
          <p:cNvSpPr/>
          <p:nvPr/>
        </p:nvSpPr>
        <p:spPr>
          <a:xfrm>
            <a:off x="3131840" y="2060848"/>
            <a:ext cx="288032" cy="28803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15" name="Oval 14"/>
          <p:cNvSpPr/>
          <p:nvPr/>
        </p:nvSpPr>
        <p:spPr>
          <a:xfrm>
            <a:off x="0" y="3861048"/>
            <a:ext cx="251520" cy="28803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16" name="Oval 15"/>
          <p:cNvSpPr/>
          <p:nvPr/>
        </p:nvSpPr>
        <p:spPr>
          <a:xfrm>
            <a:off x="1259632" y="2132856"/>
            <a:ext cx="288032" cy="28803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7" name="Oval 16"/>
          <p:cNvSpPr/>
          <p:nvPr/>
        </p:nvSpPr>
        <p:spPr>
          <a:xfrm>
            <a:off x="2123728" y="1988840"/>
            <a:ext cx="288032" cy="28803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  <p:pic>
        <p:nvPicPr>
          <p:cNvPr id="18" name="Picture 2" descr="http://up203.siz.co.il/up1/cz1ij3nk1dnd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>
            <a:lum bright="-10000" contrast="-40000"/>
          </a:blip>
          <a:srcRect/>
          <a:stretch>
            <a:fillRect/>
          </a:stretch>
        </p:blipFill>
        <p:spPr bwMode="auto">
          <a:xfrm>
            <a:off x="179512" y="6202979"/>
            <a:ext cx="798052" cy="65502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Tsupport\Desktop\ramadan_by_faithiman-d54l1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  <p:pic>
        <p:nvPicPr>
          <p:cNvPr id="1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-30000"/>
          </a:blip>
          <a:srcRect/>
          <a:stretch>
            <a:fillRect/>
          </a:stretch>
        </p:blipFill>
        <p:spPr bwMode="auto">
          <a:xfrm>
            <a:off x="2915816" y="980728"/>
            <a:ext cx="51125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635000"/>
          </a:effectLst>
        </p:spPr>
      </p:pic>
      <p:pic>
        <p:nvPicPr>
          <p:cNvPr id="15" name="Picture 5" descr="C:\Users\Tsupport\Desktop\ramadan_by_faithiman-d54l1hs.jpg"/>
          <p:cNvPicPr>
            <a:picLocks noChangeAspect="1" noChangeArrowheads="1"/>
          </p:cNvPicPr>
          <p:nvPr/>
        </p:nvPicPr>
        <p:blipFill>
          <a:blip r:embed="rId2" cstate="print"/>
          <a:srcRect r="92644" b="6023"/>
          <a:stretch>
            <a:fillRect/>
          </a:stretch>
        </p:blipFill>
        <p:spPr bwMode="auto">
          <a:xfrm rot="5400000">
            <a:off x="3064904" y="-3064904"/>
            <a:ext cx="315144" cy="6444952"/>
          </a:xfrm>
          <a:prstGeom prst="rect">
            <a:avLst/>
          </a:prstGeom>
          <a:noFill/>
        </p:spPr>
      </p:pic>
      <p:pic>
        <p:nvPicPr>
          <p:cNvPr id="17" name="Picture 5" descr="C:\Users\Tsupport\Desktop\ramadan_by_faithiman-d54l1hs.jpg"/>
          <p:cNvPicPr>
            <a:picLocks noChangeAspect="1" noChangeArrowheads="1"/>
          </p:cNvPicPr>
          <p:nvPr/>
        </p:nvPicPr>
        <p:blipFill>
          <a:blip r:embed="rId2" cstate="print"/>
          <a:srcRect r="92644" b="6023"/>
          <a:stretch>
            <a:fillRect/>
          </a:stretch>
        </p:blipFill>
        <p:spPr bwMode="auto">
          <a:xfrm rot="5400000">
            <a:off x="5763952" y="-3064904"/>
            <a:ext cx="315144" cy="6444952"/>
          </a:xfrm>
          <a:prstGeom prst="rect">
            <a:avLst/>
          </a:prstGeom>
          <a:noFill/>
        </p:spPr>
      </p:pic>
      <p:pic>
        <p:nvPicPr>
          <p:cNvPr id="18" name="Picture 5" descr="C:\Users\Tsupport\Desktop\ramadan_by_faithiman-d54l1hs.jpg"/>
          <p:cNvPicPr>
            <a:picLocks noChangeAspect="1" noChangeArrowheads="1"/>
          </p:cNvPicPr>
          <p:nvPr/>
        </p:nvPicPr>
        <p:blipFill>
          <a:blip r:embed="rId2" cstate="print"/>
          <a:srcRect r="92644" b="6023"/>
          <a:stretch>
            <a:fillRect/>
          </a:stretch>
        </p:blipFill>
        <p:spPr bwMode="auto">
          <a:xfrm rot="10800000">
            <a:off x="8828856" y="260648"/>
            <a:ext cx="315144" cy="6444952"/>
          </a:xfrm>
          <a:prstGeom prst="rect">
            <a:avLst/>
          </a:prstGeom>
          <a:noFill/>
        </p:spPr>
      </p:pic>
      <p:pic>
        <p:nvPicPr>
          <p:cNvPr id="19" name="Picture 5" descr="C:\Users\Tsupport\Desktop\ramadan_by_faithiman-d54l1hs.jpg"/>
          <p:cNvPicPr>
            <a:picLocks noChangeAspect="1" noChangeArrowheads="1"/>
          </p:cNvPicPr>
          <p:nvPr/>
        </p:nvPicPr>
        <p:blipFill>
          <a:blip r:embed="rId2" cstate="print"/>
          <a:srcRect r="92644" b="6023"/>
          <a:stretch>
            <a:fillRect/>
          </a:stretch>
        </p:blipFill>
        <p:spPr bwMode="auto">
          <a:xfrm rot="5400000">
            <a:off x="5763952" y="3477952"/>
            <a:ext cx="315144" cy="6444952"/>
          </a:xfrm>
          <a:prstGeom prst="rect">
            <a:avLst/>
          </a:prstGeom>
          <a:noFill/>
        </p:spPr>
      </p:pic>
      <p:pic>
        <p:nvPicPr>
          <p:cNvPr id="20" name="Picture 5" descr="C:\Users\Tsupport\Desktop\ramadan_by_faithiman-d54l1hs.jpg"/>
          <p:cNvPicPr>
            <a:picLocks noChangeAspect="1" noChangeArrowheads="1"/>
          </p:cNvPicPr>
          <p:nvPr/>
        </p:nvPicPr>
        <p:blipFill>
          <a:blip r:embed="rId2" cstate="print"/>
          <a:srcRect r="92644" b="6023"/>
          <a:stretch>
            <a:fillRect/>
          </a:stretch>
        </p:blipFill>
        <p:spPr bwMode="auto">
          <a:xfrm rot="5400000">
            <a:off x="3064904" y="3477952"/>
            <a:ext cx="315144" cy="6444952"/>
          </a:xfrm>
          <a:prstGeom prst="rect">
            <a:avLst/>
          </a:prstGeom>
          <a:noFill/>
        </p:spPr>
      </p:pic>
      <p:pic>
        <p:nvPicPr>
          <p:cNvPr id="21" name="Picture 5" descr="C:\Users\Tsupport\Desktop\ramadan_by_faithiman-d54l1hs.jpg"/>
          <p:cNvPicPr>
            <a:picLocks noChangeAspect="1" noChangeArrowheads="1"/>
          </p:cNvPicPr>
          <p:nvPr/>
        </p:nvPicPr>
        <p:blipFill>
          <a:blip r:embed="rId2" cstate="print"/>
          <a:srcRect r="92644" b="6023"/>
          <a:stretch>
            <a:fillRect/>
          </a:stretch>
        </p:blipFill>
        <p:spPr bwMode="auto">
          <a:xfrm flipH="1">
            <a:off x="0" y="413048"/>
            <a:ext cx="315144" cy="644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34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Tsupport</dc:creator>
  <cp:lastModifiedBy>qsm</cp:lastModifiedBy>
  <cp:revision>62</cp:revision>
  <dcterms:created xsi:type="dcterms:W3CDTF">2012-11-10T13:04:34Z</dcterms:created>
  <dcterms:modified xsi:type="dcterms:W3CDTF">2012-11-20T08:18:09Z</dcterms:modified>
</cp:coreProperties>
</file>