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58F93-B6E8-413A-85E3-8AD6E19316A1}" type="datetimeFigureOut">
              <a:rPr lang="he-IL" smtClean="0"/>
              <a:pPr/>
              <a:t>ו'/כסלו/תשע"ג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C64D0-A837-4020-B65A-8F2F3B80FE1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وظيفة بيتيّة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348880"/>
            <a:ext cx="7956376" cy="424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1700808"/>
            <a:ext cx="76328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3A6634"/>
                </a:solidFill>
              </a:rPr>
              <a:t>استخرج معنى كلمة ” نيّة ” من معجم المعاني </a:t>
            </a:r>
            <a:r>
              <a:rPr lang="ar-SA" sz="3200" dirty="0" smtClean="0">
                <a:solidFill>
                  <a:srgbClr val="3A6634"/>
                </a:solidFill>
              </a:rPr>
              <a:t>ال</a:t>
            </a:r>
            <a:r>
              <a:rPr lang="ar-SA" sz="3200" dirty="0" smtClean="0">
                <a:solidFill>
                  <a:srgbClr val="3A6634"/>
                </a:solidFill>
              </a:rPr>
              <a:t>إ</a:t>
            </a:r>
            <a:r>
              <a:rPr lang="ar-SA" sz="3200" dirty="0" smtClean="0">
                <a:solidFill>
                  <a:srgbClr val="3A6634"/>
                </a:solidFill>
              </a:rPr>
              <a:t>لكتروني</a:t>
            </a:r>
            <a:r>
              <a:rPr lang="ar-SA" sz="3200" dirty="0" smtClean="0">
                <a:solidFill>
                  <a:srgbClr val="3A6634"/>
                </a:solidFill>
              </a:rPr>
              <a:t>: </a:t>
            </a:r>
            <a:endParaRPr lang="he-IL" sz="3200" dirty="0">
              <a:solidFill>
                <a:srgbClr val="3A6634"/>
              </a:solidFill>
            </a:endParaRPr>
          </a:p>
        </p:txBody>
      </p:sp>
      <p:pic>
        <p:nvPicPr>
          <p:cNvPr id="1027" name="תמונה 21" descr="עזרים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1844824"/>
            <a:ext cx="385570" cy="31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150"/>
                            </p:stCondLst>
                            <p:childTnLst>
                              <p:par>
                                <p:cTn id="1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i1.squidoocdn.com/resize/squidoo_images/-1/draft_lens2141278module22901052photo_1237938382StyleCampaign-greensm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3A6634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5400000">
            <a:off x="1143000" y="-1143000"/>
            <a:ext cx="6858000" cy="9144000"/>
          </a:xfrm>
          <a:prstGeom prst="rect">
            <a:avLst/>
          </a:prstGeom>
          <a:noFill/>
        </p:spPr>
      </p:pic>
      <p:pic>
        <p:nvPicPr>
          <p:cNvPr id="8" name="Picture 2" descr="http://thumbs.bc.jncdn.com/f9d2e532a862e827a68edc602a868810_l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3750" r="23750"/>
          <a:stretch>
            <a:fillRect/>
          </a:stretch>
        </p:blipFill>
        <p:spPr bwMode="auto">
          <a:xfrm rot="16200000">
            <a:off x="2771798" y="-1143000"/>
            <a:ext cx="3600400" cy="9144001"/>
          </a:xfrm>
          <a:prstGeom prst="rect">
            <a:avLst/>
          </a:prstGeom>
          <a:noFill/>
        </p:spPr>
      </p:pic>
      <p:pic>
        <p:nvPicPr>
          <p:cNvPr id="11" name="Picture 2" descr="http://www.b55n.net/vb/storeimg/img_1322858274_481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8138" t="41598" r="28716" b="5566"/>
          <a:stretch>
            <a:fillRect/>
          </a:stretch>
        </p:blipFill>
        <p:spPr bwMode="auto">
          <a:xfrm>
            <a:off x="3563888" y="2420888"/>
            <a:ext cx="1368152" cy="1737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4067944" y="2996952"/>
            <a:ext cx="50405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he-IL" sz="6000" dirty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ight Arrow 12"/>
          <p:cNvSpPr/>
          <p:nvPr/>
        </p:nvSpPr>
        <p:spPr>
          <a:xfrm flipH="1">
            <a:off x="0" y="2924944"/>
            <a:ext cx="791072" cy="79208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Arrow 13"/>
          <p:cNvSpPr/>
          <p:nvPr/>
        </p:nvSpPr>
        <p:spPr>
          <a:xfrm rot="21314140" flipH="1">
            <a:off x="31528" y="3748516"/>
            <a:ext cx="791072" cy="79208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ight Arrow 14"/>
          <p:cNvSpPr/>
          <p:nvPr/>
        </p:nvSpPr>
        <p:spPr>
          <a:xfrm rot="711005" flipH="1">
            <a:off x="72899" y="2133631"/>
            <a:ext cx="791072" cy="79208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b55n.net/vb/storeimg/img_1322858274_48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8138" t="41598" r="28716" b="5566"/>
          <a:stretch>
            <a:fillRect/>
          </a:stretch>
        </p:blipFill>
        <p:spPr bwMode="auto">
          <a:xfrm>
            <a:off x="0" y="620688"/>
            <a:ext cx="3600400" cy="45719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2" name="Picture 2" descr="http://www.b55n.net/vb/storeimg/img_1322858274_48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8138" t="41598" r="28716" b="5566"/>
          <a:stretch>
            <a:fillRect/>
          </a:stretch>
        </p:blipFill>
        <p:spPr bwMode="auto">
          <a:xfrm>
            <a:off x="1898698" y="2060848"/>
            <a:ext cx="3033342" cy="385189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3" name="Picture 2" descr="http://www.b55n.net/vb/storeimg/img_1322858274_48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8138" t="41598" r="28716" b="5566"/>
          <a:stretch>
            <a:fillRect/>
          </a:stretch>
        </p:blipFill>
        <p:spPr bwMode="auto">
          <a:xfrm>
            <a:off x="3779912" y="2852936"/>
            <a:ext cx="2757021" cy="350100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4" name="TextBox 13"/>
          <p:cNvSpPr txBox="1"/>
          <p:nvPr/>
        </p:nvSpPr>
        <p:spPr>
          <a:xfrm>
            <a:off x="4932040" y="5229200"/>
            <a:ext cx="50405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he-IL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43808" y="4365104"/>
            <a:ext cx="93610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he-IL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3212976"/>
            <a:ext cx="93610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he-IL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http://up203.siz.co.il/up1/cz1ij3nk1dnd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88224" y="4653136"/>
            <a:ext cx="2281027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وظيفة بيتيّة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وظيفة بيتيّة</dc:title>
  <dc:creator>Tsupport</dc:creator>
  <cp:lastModifiedBy>qsm</cp:lastModifiedBy>
  <cp:revision>2</cp:revision>
  <dcterms:created xsi:type="dcterms:W3CDTF">2012-11-14T10:57:05Z</dcterms:created>
  <dcterms:modified xsi:type="dcterms:W3CDTF">2012-11-20T08:57:30Z</dcterms:modified>
</cp:coreProperties>
</file>