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9" r:id="rId2"/>
    <p:sldId id="28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9" r:id="rId20"/>
    <p:sldId id="281" r:id="rId21"/>
    <p:sldId id="278" r:id="rId22"/>
    <p:sldId id="285" r:id="rId23"/>
    <p:sldId id="282" r:id="rId24"/>
    <p:sldId id="283" r:id="rId25"/>
    <p:sldId id="284" r:id="rId26"/>
    <p:sldId id="286" r:id="rId27"/>
    <p:sldId id="294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6D91D3-6BC9-412B-BF88-F8038138EEDE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713534-008E-45D6-875C-4B84ABF77B6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733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3557-D393-4438-835C-141C6FE4792A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37E9D-9526-42C7-81C0-D317B899CD7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imF58bUWLk" TargetMode="External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hyperlink" Target="http://www.youtube.com/watch?v=KaRi8wa9p2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slide" Target="slide1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UjiTSU\Downloads\2008060905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hlinkClick r:id="rId3"/>
            </a:endParaRPr>
          </a:p>
          <a:p>
            <a:endParaRPr lang="ar-SA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hlinkClick r:id="rId3"/>
            </a:endParaRPr>
          </a:p>
          <a:p>
            <a:endParaRPr lang="ar-S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hlinkClick r:id="rId3"/>
            </a:endParaRPr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03022" y="117693"/>
            <a:ext cx="8840978" cy="89562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هيا بنا  نقرأ السورة ونسترجع معاني الكلمات </a:t>
            </a:r>
          </a:p>
          <a:p>
            <a:pPr algn="ctr"/>
            <a:r>
              <a:rPr lang="ar-SA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معاً</a:t>
            </a:r>
          </a:p>
          <a:p>
            <a:pPr algn="ctr"/>
            <a:r>
              <a:rPr lang="ar-SA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/>
              </a:rPr>
              <a:t>سورة العلق</a:t>
            </a:r>
            <a:endParaRPr lang="ar-SA" sz="7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ar-SA" sz="7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ar-SA" sz="7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ar-SA" sz="7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ar-SA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FUjiTSU\Downloads\2_1251154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5260"/>
            <a:ext cx="2467322" cy="2352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FUjiTSU\Downloads\post-18384-1153184814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37321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7" name="Picture 7" descr="C:\Users\FUjiTSU\Downloads\Tafseer-096-00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6" descr="C:\Users\FUjiTSU\Downloads\Tafseer-096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سهم إلى اليسار 5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 descr="C:\Users\FUjiTSU\Downloads\Tafseer-096-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 descr="C:\Users\FUjiTSU\Downloads\Tafseer-096-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C:\Users\FUjiTSU\Downloads\Tafseer-096-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FUjiTSU\Downloads\Tafseer-096-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05056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FUjiTSU\Downloads\Tafseer-096-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C:\Users\FUjiTSU\Downloads\Tafseer-096-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C:\Users\FUjiTSU\Downloads\Tafseer-096-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8" name="Picture 2" descr="C:\Users\FUjiTSU\Downloads\Tafseer-096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هيا بنا نتعرف على تفسير الآيات</a:t>
            </a:r>
            <a:endParaRPr lang="ar-SA" dirty="0"/>
          </a:p>
        </p:txBody>
      </p:sp>
      <p:pic>
        <p:nvPicPr>
          <p:cNvPr id="4" name="Picture 2" descr="C:\Users\FUjiTSU\Downloads\2_1251154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4102100" cy="391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C:\Users\FUjiTSU\Downloads\Tafseer-096-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237312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C:\Users\FUjiTSU\Downloads\Tafseer-096-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سئلة </a:t>
            </a:r>
            <a:r>
              <a:rPr lang="ar-SA" dirty="0" smtClean="0"/>
              <a:t>تقويمية</a:t>
            </a:r>
            <a:endParaRPr lang="ar-SA" dirty="0"/>
          </a:p>
        </p:txBody>
      </p:sp>
      <p:pic>
        <p:nvPicPr>
          <p:cNvPr id="12290" name="Picture 2" descr="C:\Users\FUjiTSU\Downloads\saudifree_ab939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75856" y="2348880"/>
            <a:ext cx="3384376" cy="2420541"/>
          </a:xfrm>
          <a:prstGeom prst="rect">
            <a:avLst/>
          </a:prstGeom>
          <a:noFill/>
        </p:spPr>
      </p:pic>
      <p:pic>
        <p:nvPicPr>
          <p:cNvPr id="5" name="Picture 2" descr="C:\Users\FUjiTSU\Downloads\saudifree_ab939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5877272"/>
            <a:ext cx="1176883" cy="742950"/>
          </a:xfrm>
          <a:prstGeom prst="rect">
            <a:avLst/>
          </a:prstGeom>
          <a:noFill/>
        </p:spPr>
      </p:pic>
      <p:pic>
        <p:nvPicPr>
          <p:cNvPr id="6" name="Picture 2" descr="C:\Users\FUjiTSU\Downloads\saudifree_ab939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336" y="5733256"/>
            <a:ext cx="1241816" cy="864096"/>
          </a:xfrm>
          <a:prstGeom prst="rect">
            <a:avLst/>
          </a:prstGeom>
          <a:noFill/>
        </p:spPr>
      </p:pic>
      <p:sp>
        <p:nvSpPr>
          <p:cNvPr id="7" name="سهم إلى اليسار 6"/>
          <p:cNvSpPr/>
          <p:nvPr/>
        </p:nvSpPr>
        <p:spPr>
          <a:xfrm>
            <a:off x="1331640" y="6237312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الآيات من 1-5 </a:t>
            </a:r>
            <a:r>
              <a:rPr lang="ar-SA" dirty="0" smtClean="0"/>
              <a:t>تتحدث </a:t>
            </a:r>
            <a:r>
              <a:rPr lang="ar-SA" dirty="0" smtClean="0"/>
              <a:t>عن:</a:t>
            </a:r>
            <a:endParaRPr lang="ar-SA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5868144" y="2420888"/>
            <a:ext cx="28083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أ</a:t>
            </a:r>
            <a:r>
              <a:rPr lang="ar-SA" dirty="0" smtClean="0"/>
              <a:t>همية </a:t>
            </a:r>
            <a:r>
              <a:rPr lang="ar-SA" dirty="0" smtClean="0"/>
              <a:t>العلم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2483768" y="2420888"/>
            <a:ext cx="28083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خلق </a:t>
            </a:r>
            <a:r>
              <a:rPr lang="ar-SA" dirty="0" smtClean="0"/>
              <a:t>الإنسان </a:t>
            </a:r>
            <a:endParaRPr lang="ar-SA" dirty="0"/>
          </a:p>
        </p:txBody>
      </p:sp>
      <p:pic>
        <p:nvPicPr>
          <p:cNvPr id="7" name="תמונה 9" descr="images (2).jpg"/>
          <p:cNvPicPr>
            <a:picLocks noChangeAspect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>
          <a:xfrm>
            <a:off x="7956376" y="3356992"/>
            <a:ext cx="504770" cy="509817"/>
          </a:xfrm>
          <a:prstGeom prst="rect">
            <a:avLst/>
          </a:prstGeom>
        </p:spPr>
      </p:pic>
      <p:sp>
        <p:nvSpPr>
          <p:cNvPr id="8" name="سهم إلى اليسار 7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الآيات من </a:t>
            </a:r>
            <a:r>
              <a:rPr lang="ar-SA" dirty="0" smtClean="0"/>
              <a:t>6-8 تتحدث عن:</a:t>
            </a:r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5436096" y="2420888"/>
            <a:ext cx="30963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تذكير الطغاة بالله</a:t>
            </a:r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1979712" y="2420888"/>
            <a:ext cx="32403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الإيمان</a:t>
            </a:r>
            <a:endParaRPr lang="ar-SA" dirty="0"/>
          </a:p>
        </p:txBody>
      </p:sp>
      <p:pic>
        <p:nvPicPr>
          <p:cNvPr id="6" name="תמונה 9" descr="images (2).jpg"/>
          <p:cNvPicPr>
            <a:picLocks noChangeAspect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>
          <a:xfrm>
            <a:off x="7956376" y="3356992"/>
            <a:ext cx="504770" cy="509817"/>
          </a:xfrm>
          <a:prstGeom prst="rect">
            <a:avLst/>
          </a:prstGeom>
        </p:spPr>
      </p:pic>
      <p:sp>
        <p:nvSpPr>
          <p:cNvPr id="7" name="سهم إلى اليسار 6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الآيات </a:t>
            </a:r>
            <a:r>
              <a:rPr lang="ar-SA" dirty="0" smtClean="0"/>
              <a:t>9-19 تتحدث عن:</a:t>
            </a:r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3779912" y="2348880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طاعة الله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6372200" y="2420888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نزول الملاك جبريل</a:t>
            </a:r>
            <a:endParaRPr lang="ar-SA" dirty="0"/>
          </a:p>
        </p:txBody>
      </p:sp>
      <p:pic>
        <p:nvPicPr>
          <p:cNvPr id="7" name="תמונה 9" descr="images (2).jpg"/>
          <p:cNvPicPr>
            <a:picLocks noChangeAspect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>
          <a:xfrm>
            <a:off x="5148064" y="2924944"/>
            <a:ext cx="504770" cy="509817"/>
          </a:xfrm>
          <a:prstGeom prst="rect">
            <a:avLst/>
          </a:prstGeom>
        </p:spPr>
      </p:pic>
      <p:pic>
        <p:nvPicPr>
          <p:cNvPr id="9" name="Picture 2" descr="C:\Users\FUjiTSU\Downloads\post-18384-115318481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0587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16832"/>
            <a:ext cx="8676456" cy="4525963"/>
          </a:xfrm>
        </p:spPr>
        <p:txBody>
          <a:bodyPr/>
          <a:lstStyle/>
          <a:p>
            <a:r>
              <a:rPr lang="ar-SA" dirty="0" smtClean="0"/>
              <a:t>السورة تحث </a:t>
            </a:r>
            <a:r>
              <a:rPr lang="ar-SA" dirty="0" err="1" smtClean="0"/>
              <a:t>الاإنسان</a:t>
            </a:r>
            <a:r>
              <a:rPr lang="ar-SA" dirty="0" smtClean="0"/>
              <a:t> </a:t>
            </a:r>
            <a:r>
              <a:rPr lang="ar-SA" dirty="0" smtClean="0"/>
              <a:t>على </a:t>
            </a:r>
            <a:r>
              <a:rPr lang="ar-SA" dirty="0"/>
              <a:t> </a:t>
            </a:r>
            <a:r>
              <a:rPr lang="ar-SA" dirty="0" smtClean="0"/>
              <a:t>طلب </a:t>
            </a:r>
            <a:r>
              <a:rPr lang="ar-SA" dirty="0" smtClean="0"/>
              <a:t>العلم.</a:t>
            </a:r>
            <a:endParaRPr lang="ar-SA" dirty="0" smtClean="0"/>
          </a:p>
          <a:p>
            <a:r>
              <a:rPr lang="ar-SA" dirty="0" smtClean="0"/>
              <a:t>السورة تحث </a:t>
            </a:r>
            <a:r>
              <a:rPr lang="ar-SA" dirty="0" smtClean="0"/>
              <a:t>الإنسان </a:t>
            </a:r>
            <a:r>
              <a:rPr lang="ar-SA" dirty="0" smtClean="0"/>
              <a:t>على </a:t>
            </a:r>
            <a:r>
              <a:rPr lang="ar-SA" dirty="0" smtClean="0"/>
              <a:t>القراءة.</a:t>
            </a:r>
            <a:endParaRPr lang="ar-SA" dirty="0" smtClean="0"/>
          </a:p>
          <a:p>
            <a:r>
              <a:rPr lang="ar-SA" dirty="0" smtClean="0"/>
              <a:t>السورة تتحدث عن خلق </a:t>
            </a:r>
            <a:r>
              <a:rPr lang="ar-SA" dirty="0" smtClean="0"/>
              <a:t>الإنسان.</a:t>
            </a:r>
            <a:endParaRPr lang="ar-SA" dirty="0" smtClean="0"/>
          </a:p>
          <a:p>
            <a:r>
              <a:rPr lang="ar-SA" dirty="0" smtClean="0"/>
              <a:t>السورة تتحدث عن </a:t>
            </a:r>
            <a:r>
              <a:rPr lang="ar-SA" dirty="0"/>
              <a:t>أ</a:t>
            </a:r>
            <a:r>
              <a:rPr lang="ar-SA" dirty="0" smtClean="0"/>
              <a:t>بو </a:t>
            </a:r>
            <a:r>
              <a:rPr lang="ar-SA" dirty="0" smtClean="0"/>
              <a:t>جهل ومنعه </a:t>
            </a:r>
            <a:r>
              <a:rPr lang="ar-SA" dirty="0" smtClean="0"/>
              <a:t>للرسول صلى الله عليه وسلم </a:t>
            </a:r>
            <a:r>
              <a:rPr lang="ar-SA" dirty="0"/>
              <a:t>آ</a:t>
            </a:r>
            <a:r>
              <a:rPr lang="ar-SA" dirty="0" smtClean="0"/>
              <a:t>ن يؤدي الصلاة.</a:t>
            </a:r>
            <a:endParaRPr lang="ar-SA" dirty="0" smtClean="0"/>
          </a:p>
          <a:p>
            <a:r>
              <a:rPr lang="ar-SA" dirty="0" smtClean="0"/>
              <a:t>السورة تتحدث عن التقوى وطاعة الله </a:t>
            </a:r>
            <a:r>
              <a:rPr lang="ar-SA" dirty="0" smtClean="0"/>
              <a:t>وعبادته.</a:t>
            </a:r>
            <a:endParaRPr lang="ar-SA" dirty="0" smtClean="0"/>
          </a:p>
          <a:p>
            <a:endParaRPr lang="ar-SA" dirty="0"/>
          </a:p>
          <a:p>
            <a:endParaRPr lang="ar-SA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395536" y="260648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هيا نكتب على الدفتر الأفكار المركزية التي </a:t>
            </a:r>
            <a:r>
              <a:rPr lang="ar-SA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تعلمناها</a:t>
            </a:r>
            <a:r>
              <a:rPr lang="ar-S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اليوم من السورة.</a:t>
            </a:r>
            <a:endParaRPr lang="ar-SA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الإجمال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تعرفنا اليوم على تفسير </a:t>
            </a:r>
            <a:r>
              <a:rPr lang="ar-SA" dirty="0"/>
              <a:t>آ</a:t>
            </a:r>
            <a:r>
              <a:rPr lang="ar-SA" dirty="0" smtClean="0"/>
              <a:t>يات </a:t>
            </a:r>
            <a:r>
              <a:rPr lang="ar-SA" dirty="0" smtClean="0"/>
              <a:t>سورة العلق التي تتحدث عن مواضيع عديدة </a:t>
            </a:r>
            <a:r>
              <a:rPr lang="ar-SA" dirty="0" smtClean="0"/>
              <a:t>مثل</a:t>
            </a:r>
            <a:r>
              <a:rPr lang="ar-SA" dirty="0" smtClean="0"/>
              <a:t>:</a:t>
            </a:r>
          </a:p>
          <a:p>
            <a:r>
              <a:rPr lang="ar-SA" dirty="0" smtClean="0"/>
              <a:t> أهمية العلم </a:t>
            </a:r>
            <a:r>
              <a:rPr lang="ar-SA" dirty="0" smtClean="0"/>
              <a:t>والتعلم. </a:t>
            </a:r>
            <a:endParaRPr lang="ar-SA" dirty="0" smtClean="0"/>
          </a:p>
          <a:p>
            <a:r>
              <a:rPr lang="ar-SA" dirty="0" smtClean="0"/>
              <a:t>أهمية طاعة الله عز وجل والتقرب </a:t>
            </a:r>
            <a:r>
              <a:rPr lang="ar-SA" dirty="0"/>
              <a:t>إ</a:t>
            </a:r>
            <a:r>
              <a:rPr lang="ar-SA" dirty="0" smtClean="0"/>
              <a:t>ليه.</a:t>
            </a:r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pic>
        <p:nvPicPr>
          <p:cNvPr id="6" name="Picture 2" descr="C:\Users\FUjiTSU\Downloads\post-18384-1153184814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87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UjiTSU\Downloads\image_134679825_38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971600" y="2060848"/>
            <a:ext cx="71064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اإلى</a:t>
            </a:r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اللقاء في </a:t>
            </a:r>
          </a:p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الدرس </a:t>
            </a:r>
          </a:p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القادم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5" name="Picture 3" descr="C:\Users\FUjiTSU\Downloads\bb8f7c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334786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4338" name="Picture 2" descr="C:\Users\FUjiTSU\Downloads\animgrnstar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C:\Users\FUjiTSU\Downloads\1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980728"/>
            <a:ext cx="4608512" cy="3168352"/>
          </a:xfrm>
          <a:prstGeom prst="rect">
            <a:avLst/>
          </a:prstGeom>
          <a:noFill/>
        </p:spPr>
      </p:pic>
      <p:pic>
        <p:nvPicPr>
          <p:cNvPr id="14341" name="Picture 5" descr="C:\Users\FUjiTSU\Downloads\13262744798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5895975"/>
            <a:ext cx="1000125" cy="962025"/>
          </a:xfrm>
          <a:prstGeom prst="rect">
            <a:avLst/>
          </a:prstGeom>
          <a:noFill/>
        </p:spPr>
      </p:pic>
      <p:pic>
        <p:nvPicPr>
          <p:cNvPr id="8" name="Picture 5" descr="C:\Users\FUjiTSU\Downloads\13262744798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429000"/>
            <a:ext cx="1000125" cy="962025"/>
          </a:xfrm>
          <a:prstGeom prst="rect">
            <a:avLst/>
          </a:prstGeom>
          <a:noFill/>
        </p:spPr>
      </p:pic>
      <p:pic>
        <p:nvPicPr>
          <p:cNvPr id="9" name="Picture 5" descr="C:\Users\FUjiTSU\Downloads\13262744798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4581128"/>
            <a:ext cx="1000125" cy="962025"/>
          </a:xfrm>
          <a:prstGeom prst="rect">
            <a:avLst/>
          </a:prstGeom>
          <a:noFill/>
        </p:spPr>
      </p:pic>
      <p:pic>
        <p:nvPicPr>
          <p:cNvPr id="14342" name="Picture 6" descr="C:\Users\FUjiTSU\Downloads\00008800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81128"/>
            <a:ext cx="3609976" cy="2647950"/>
          </a:xfrm>
          <a:prstGeom prst="rect">
            <a:avLst/>
          </a:prstGeom>
          <a:noFill/>
        </p:spPr>
      </p:pic>
      <p:pic>
        <p:nvPicPr>
          <p:cNvPr id="11" name="Picture 4" descr="C:\Users\FUjiTSU\Pictures\2523708f1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6093296"/>
            <a:ext cx="1152128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FUjiTSU\Downloads\Tafseer-096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467544" y="6425952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35696" y="2852936"/>
            <a:ext cx="3744416" cy="2664296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907704" y="1556792"/>
            <a:ext cx="288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إجابة خاطئة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FUjiTSU\Pictures\111281_119730815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86524" y="188640"/>
            <a:ext cx="2657475" cy="6416377"/>
          </a:xfrm>
          <a:prstGeom prst="rect">
            <a:avLst/>
          </a:prstGeom>
          <a:noFill/>
        </p:spPr>
      </p:pic>
      <p:pic>
        <p:nvPicPr>
          <p:cNvPr id="9" name="Picture 4" descr="C:\Users\FUjiTSU\Pictures\2523708f1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6093296"/>
            <a:ext cx="115212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102" name="Picture 6" descr="C:\Users\FUjiTSU\Downloads\Tafseer-096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 descr="C:\Users\FUjiTSU\Downloads\Tafseer-096-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 descr="C:\Users\FUjiTSU\Downloads\Tafseer-096-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8640"/>
            <a:ext cx="9324528" cy="666936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 descr="C:\Users\FUjiTSU\Downloads\Tafseer-096-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C:\Users\FUjiTSU\Downloads\Tafseer-096-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FUjiTSU\Downloads\Tafseer-096-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115616" y="6165304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137</Words>
  <Application>Microsoft Office PowerPoint</Application>
  <PresentationFormat>On-screen Show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سمة Office</vt:lpstr>
      <vt:lpstr>PowerPoint Presentation</vt:lpstr>
      <vt:lpstr>هيا بنا نتعرف على تفسير الآيات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أسئلة تقويمية</vt:lpstr>
      <vt:lpstr>PowerPoint Presentation</vt:lpstr>
      <vt:lpstr>PowerPoint Presentation</vt:lpstr>
      <vt:lpstr>PowerPoint Presentation</vt:lpstr>
      <vt:lpstr>PowerPoint Presentation</vt:lpstr>
      <vt:lpstr>الإجمال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ahmad1</cp:lastModifiedBy>
  <cp:revision>35</cp:revision>
  <dcterms:created xsi:type="dcterms:W3CDTF">2012-02-11T17:47:25Z</dcterms:created>
  <dcterms:modified xsi:type="dcterms:W3CDTF">2013-05-15T15:20:55Z</dcterms:modified>
</cp:coreProperties>
</file>