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85" r:id="rId2"/>
    <p:sldId id="264" r:id="rId3"/>
    <p:sldId id="270" r:id="rId4"/>
    <p:sldId id="263" r:id="rId5"/>
    <p:sldId id="268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7" r:id="rId16"/>
    <p:sldId id="265" r:id="rId17"/>
    <p:sldId id="288" r:id="rId18"/>
    <p:sldId id="281" r:id="rId19"/>
    <p:sldId id="282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" Target="../slides/slide19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" Target="../slides/slide19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" Target="../slides/slide18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1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18.xml"/><Relationship Id="rId1" Type="http://schemas.openxmlformats.org/officeDocument/2006/relationships/slide" Target="../slides/slide19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18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18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18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" Target="../slides/slide19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" Target="../slides/slide19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BE9BB-F6CB-4110-9936-295C91DCABAC}" type="doc">
      <dgm:prSet loTypeId="urn:microsoft.com/office/officeart/2005/8/layout/matrix3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ar-SA"/>
        </a:p>
      </dgm:t>
    </dgm:pt>
    <dgm:pt modelId="{58281602-33E3-4A1D-B563-B41F6C0AC233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الدم  الغليظ</a:t>
          </a:r>
          <a:endParaRPr lang="ar-SA" dirty="0"/>
        </a:p>
      </dgm:t>
    </dgm:pt>
    <dgm:pt modelId="{9AC58992-B5CF-49EF-8E8B-43A9DD1FA379}" type="parTrans" cxnId="{67EF5717-D907-46E7-98A3-39114D706B53}">
      <dgm:prSet/>
      <dgm:spPr/>
      <dgm:t>
        <a:bodyPr/>
        <a:lstStyle/>
        <a:p>
          <a:pPr rtl="1"/>
          <a:endParaRPr lang="ar-SA"/>
        </a:p>
      </dgm:t>
    </dgm:pt>
    <dgm:pt modelId="{F7AF6127-5774-46F3-A076-D8366DC00DC9}" type="sibTrans" cxnId="{67EF5717-D907-46E7-98A3-39114D706B53}">
      <dgm:prSet/>
      <dgm:spPr/>
      <dgm:t>
        <a:bodyPr/>
        <a:lstStyle/>
        <a:p>
          <a:pPr rtl="1"/>
          <a:endParaRPr lang="ar-SA"/>
        </a:p>
      </dgm:t>
    </dgm:pt>
    <dgm:pt modelId="{AD2547FB-3E2F-4076-A1F6-1875460CFF7A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الطين</a:t>
          </a:r>
          <a:endParaRPr lang="ar-SA" dirty="0"/>
        </a:p>
      </dgm:t>
    </dgm:pt>
    <dgm:pt modelId="{60C773A6-48EA-4901-94E4-62F61494837F}" type="parTrans" cxnId="{1B867501-F152-4F54-95C2-A34ACA05F4BB}">
      <dgm:prSet/>
      <dgm:spPr/>
      <dgm:t>
        <a:bodyPr/>
        <a:lstStyle/>
        <a:p>
          <a:pPr rtl="1"/>
          <a:endParaRPr lang="ar-SA"/>
        </a:p>
      </dgm:t>
    </dgm:pt>
    <dgm:pt modelId="{52AB8ED2-518C-440E-B72D-748CED9C8515}" type="sibTrans" cxnId="{1B867501-F152-4F54-95C2-A34ACA05F4BB}">
      <dgm:prSet/>
      <dgm:spPr/>
      <dgm:t>
        <a:bodyPr/>
        <a:lstStyle/>
        <a:p>
          <a:pPr rtl="1"/>
          <a:endParaRPr lang="ar-SA"/>
        </a:p>
      </dgm:t>
    </dgm:pt>
    <dgm:pt modelId="{CA5D51D5-B29A-416E-BEB6-35D64A4E66B7}">
      <dgm:prSet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نور</a:t>
          </a:r>
          <a:endParaRPr lang="ar-SA" dirty="0"/>
        </a:p>
      </dgm:t>
    </dgm:pt>
    <dgm:pt modelId="{008508F7-7522-4A78-8F13-3EDB333F1887}" type="parTrans" cxnId="{336D236E-90D3-4C11-B6EB-386C5F0CF2DD}">
      <dgm:prSet/>
      <dgm:spPr/>
      <dgm:t>
        <a:bodyPr/>
        <a:lstStyle/>
        <a:p>
          <a:pPr rtl="1"/>
          <a:endParaRPr lang="ar-SA"/>
        </a:p>
      </dgm:t>
    </dgm:pt>
    <dgm:pt modelId="{5050CB0E-0819-43FB-A97F-9CA14182BFA1}" type="sibTrans" cxnId="{336D236E-90D3-4C11-B6EB-386C5F0CF2DD}">
      <dgm:prSet/>
      <dgm:spPr/>
      <dgm:t>
        <a:bodyPr/>
        <a:lstStyle/>
        <a:p>
          <a:pPr rtl="1"/>
          <a:endParaRPr lang="ar-SA"/>
        </a:p>
      </dgm:t>
    </dgm:pt>
    <dgm:pt modelId="{CCC6CB4D-1CE6-4E3D-81F5-46ED9474BE14}">
      <dgm:prSet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نار</a:t>
          </a:r>
          <a:endParaRPr lang="ar-SA" dirty="0"/>
        </a:p>
      </dgm:t>
    </dgm:pt>
    <dgm:pt modelId="{ADE88305-F4B9-46C0-9C27-797C85F1B134}" type="parTrans" cxnId="{80C8AFFC-721F-44BA-A639-ECFA058CDF32}">
      <dgm:prSet/>
      <dgm:spPr/>
      <dgm:t>
        <a:bodyPr/>
        <a:lstStyle/>
        <a:p>
          <a:pPr rtl="1"/>
          <a:endParaRPr lang="ar-SA"/>
        </a:p>
      </dgm:t>
    </dgm:pt>
    <dgm:pt modelId="{5C2CF48E-40D0-45D7-AFEE-018B3C6F3F3B}" type="sibTrans" cxnId="{80C8AFFC-721F-44BA-A639-ECFA058CDF32}">
      <dgm:prSet/>
      <dgm:spPr/>
      <dgm:t>
        <a:bodyPr/>
        <a:lstStyle/>
        <a:p>
          <a:pPr rtl="1"/>
          <a:endParaRPr lang="ar-SA"/>
        </a:p>
      </dgm:t>
    </dgm:pt>
    <dgm:pt modelId="{D6786207-EC6F-4FA7-A7C3-2B2112AAC352}" type="pres">
      <dgm:prSet presAssocID="{51BBE9BB-F6CB-4110-9936-295C91DCABA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83B69A9-1109-497B-925C-C6673711C98D}" type="pres">
      <dgm:prSet presAssocID="{51BBE9BB-F6CB-4110-9936-295C91DCABAC}" presName="diamond" presStyleLbl="bgShp" presStyleIdx="0" presStyleCnt="1"/>
      <dgm:spPr/>
    </dgm:pt>
    <dgm:pt modelId="{37C4F1F0-6ECE-4806-8E23-2018A9CDBD26}" type="pres">
      <dgm:prSet presAssocID="{51BBE9BB-F6CB-4110-9936-295C91DCABAC}" presName="quad1" presStyleLbl="node1" presStyleIdx="0" presStyleCnt="4" custLinFactNeighborX="-2141" custLinFactNeighborY="-1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8295E1-9D75-45B4-A658-63494F764E0A}" type="pres">
      <dgm:prSet presAssocID="{51BBE9BB-F6CB-4110-9936-295C91DCABA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455286C-DF74-48D1-92B6-F998F47D690B}" type="pres">
      <dgm:prSet presAssocID="{51BBE9BB-F6CB-4110-9936-295C91DCABA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708557-E512-4B3E-9A0D-28286BE945EA}" type="pres">
      <dgm:prSet presAssocID="{51BBE9BB-F6CB-4110-9936-295C91DCABAC}" presName="quad4" presStyleLbl="node1" presStyleIdx="3" presStyleCnt="4" custLinFactNeighborX="3747" custLinFactNeighborY="-4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B867501-F152-4F54-95C2-A34ACA05F4BB}" srcId="{51BBE9BB-F6CB-4110-9936-295C91DCABAC}" destId="{AD2547FB-3E2F-4076-A1F6-1875460CFF7A}" srcOrd="1" destOrd="0" parTransId="{60C773A6-48EA-4901-94E4-62F61494837F}" sibTransId="{52AB8ED2-518C-440E-B72D-748CED9C8515}"/>
    <dgm:cxn modelId="{1B4B846A-E861-4148-89D0-4CFBF703412F}" type="presOf" srcId="{CCC6CB4D-1CE6-4E3D-81F5-46ED9474BE14}" destId="{0D708557-E512-4B3E-9A0D-28286BE945EA}" srcOrd="0" destOrd="0" presId="urn:microsoft.com/office/officeart/2005/8/layout/matrix3"/>
    <dgm:cxn modelId="{80C8AFFC-721F-44BA-A639-ECFA058CDF32}" srcId="{51BBE9BB-F6CB-4110-9936-295C91DCABAC}" destId="{CCC6CB4D-1CE6-4E3D-81F5-46ED9474BE14}" srcOrd="3" destOrd="0" parTransId="{ADE88305-F4B9-46C0-9C27-797C85F1B134}" sibTransId="{5C2CF48E-40D0-45D7-AFEE-018B3C6F3F3B}"/>
    <dgm:cxn modelId="{CCB6F0EA-5F5C-4649-939A-468C232F4D7F}" type="presOf" srcId="{51BBE9BB-F6CB-4110-9936-295C91DCABAC}" destId="{D6786207-EC6F-4FA7-A7C3-2B2112AAC352}" srcOrd="0" destOrd="0" presId="urn:microsoft.com/office/officeart/2005/8/layout/matrix3"/>
    <dgm:cxn modelId="{ACA5ECEE-D3F6-4F47-83A6-EFB1E06965C2}" type="presOf" srcId="{AD2547FB-3E2F-4076-A1F6-1875460CFF7A}" destId="{4B8295E1-9D75-45B4-A658-63494F764E0A}" srcOrd="0" destOrd="0" presId="urn:microsoft.com/office/officeart/2005/8/layout/matrix3"/>
    <dgm:cxn modelId="{9E47941B-AD29-491C-A4E4-857586C12640}" type="presOf" srcId="{CA5D51D5-B29A-416E-BEB6-35D64A4E66B7}" destId="{B455286C-DF74-48D1-92B6-F998F47D690B}" srcOrd="0" destOrd="0" presId="urn:microsoft.com/office/officeart/2005/8/layout/matrix3"/>
    <dgm:cxn modelId="{1D6C7ED1-45DC-4616-A97F-2A9F7C71A679}" type="presOf" srcId="{58281602-33E3-4A1D-B563-B41F6C0AC233}" destId="{37C4F1F0-6ECE-4806-8E23-2018A9CDBD26}" srcOrd="0" destOrd="0" presId="urn:microsoft.com/office/officeart/2005/8/layout/matrix3"/>
    <dgm:cxn modelId="{67EF5717-D907-46E7-98A3-39114D706B53}" srcId="{51BBE9BB-F6CB-4110-9936-295C91DCABAC}" destId="{58281602-33E3-4A1D-B563-B41F6C0AC233}" srcOrd="0" destOrd="0" parTransId="{9AC58992-B5CF-49EF-8E8B-43A9DD1FA379}" sibTransId="{F7AF6127-5774-46F3-A076-D8366DC00DC9}"/>
    <dgm:cxn modelId="{336D236E-90D3-4C11-B6EB-386C5F0CF2DD}" srcId="{51BBE9BB-F6CB-4110-9936-295C91DCABAC}" destId="{CA5D51D5-B29A-416E-BEB6-35D64A4E66B7}" srcOrd="2" destOrd="0" parTransId="{008508F7-7522-4A78-8F13-3EDB333F1887}" sibTransId="{5050CB0E-0819-43FB-A97F-9CA14182BFA1}"/>
    <dgm:cxn modelId="{6C451121-46EE-40FE-90C6-868857C00C6A}" type="presParOf" srcId="{D6786207-EC6F-4FA7-A7C3-2B2112AAC352}" destId="{683B69A9-1109-497B-925C-C6673711C98D}" srcOrd="0" destOrd="0" presId="urn:microsoft.com/office/officeart/2005/8/layout/matrix3"/>
    <dgm:cxn modelId="{FEA8AE7E-12E4-4308-A3BF-25BBCB5A55E1}" type="presParOf" srcId="{D6786207-EC6F-4FA7-A7C3-2B2112AAC352}" destId="{37C4F1F0-6ECE-4806-8E23-2018A9CDBD26}" srcOrd="1" destOrd="0" presId="urn:microsoft.com/office/officeart/2005/8/layout/matrix3"/>
    <dgm:cxn modelId="{679BE7E8-7BA6-46A4-9390-D30CABE01BFD}" type="presParOf" srcId="{D6786207-EC6F-4FA7-A7C3-2B2112AAC352}" destId="{4B8295E1-9D75-45B4-A658-63494F764E0A}" srcOrd="2" destOrd="0" presId="urn:microsoft.com/office/officeart/2005/8/layout/matrix3"/>
    <dgm:cxn modelId="{E19B8C38-D2BA-4C90-8F9B-C99AC8ADC347}" type="presParOf" srcId="{D6786207-EC6F-4FA7-A7C3-2B2112AAC352}" destId="{B455286C-DF74-48D1-92B6-F998F47D690B}" srcOrd="3" destOrd="0" presId="urn:microsoft.com/office/officeart/2005/8/layout/matrix3"/>
    <dgm:cxn modelId="{C320230F-9ED6-463B-8FE2-4F6A4C45DAA6}" type="presParOf" srcId="{D6786207-EC6F-4FA7-A7C3-2B2112AAC352}" destId="{0D708557-E512-4B3E-9A0D-28286BE945E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AFA795-7303-4F5C-875E-E82EC1E74DF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A4853C4C-80D1-41DF-8957-068A6543F7B9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الملائكة الموكلين بعذاب المذنبين في جهنم</a:t>
          </a:r>
          <a:endParaRPr lang="ar-SA" dirty="0"/>
        </a:p>
      </dgm:t>
    </dgm:pt>
    <dgm:pt modelId="{6637AB01-E697-41B8-94B7-3125E7252DFC}" type="parTrans" cxnId="{D57F7093-380B-40E8-A296-27F9C933CC5D}">
      <dgm:prSet/>
      <dgm:spPr/>
      <dgm:t>
        <a:bodyPr/>
        <a:lstStyle/>
        <a:p>
          <a:pPr rtl="1"/>
          <a:endParaRPr lang="ar-SA"/>
        </a:p>
      </dgm:t>
    </dgm:pt>
    <dgm:pt modelId="{23729F3F-C49F-412D-BD2A-562A65B77057}" type="sibTrans" cxnId="{D57F7093-380B-40E8-A296-27F9C933CC5D}">
      <dgm:prSet/>
      <dgm:spPr/>
      <dgm:t>
        <a:bodyPr/>
        <a:lstStyle/>
        <a:p>
          <a:pPr rtl="1"/>
          <a:endParaRPr lang="ar-SA"/>
        </a:p>
      </dgm:t>
    </dgm:pt>
    <dgm:pt modelId="{DCB84CA9-6371-4DD9-8D35-9FF5456CD473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المناصرون</a:t>
          </a:r>
          <a:endParaRPr lang="ar-SA" dirty="0"/>
        </a:p>
      </dgm:t>
    </dgm:pt>
    <dgm:pt modelId="{96A73B05-9A3B-4B6A-B9A1-4C2DE0A642D1}" type="parTrans" cxnId="{255089E9-7E04-4484-9402-515B32E863E5}">
      <dgm:prSet/>
      <dgm:spPr/>
      <dgm:t>
        <a:bodyPr/>
        <a:lstStyle/>
        <a:p>
          <a:pPr rtl="1"/>
          <a:endParaRPr lang="ar-SA"/>
        </a:p>
      </dgm:t>
    </dgm:pt>
    <dgm:pt modelId="{9A2576A4-33DE-4514-BF91-CDCCF4012081}" type="sibTrans" cxnId="{255089E9-7E04-4484-9402-515B32E863E5}">
      <dgm:prSet/>
      <dgm:spPr/>
      <dgm:t>
        <a:bodyPr/>
        <a:lstStyle/>
        <a:p>
          <a:pPr rtl="1"/>
          <a:endParaRPr lang="ar-SA"/>
        </a:p>
      </dgm:t>
    </dgm:pt>
    <dgm:pt modelId="{11E34116-4D5A-4479-88CB-7A95ED916D9D}" type="pres">
      <dgm:prSet presAssocID="{F9AFA795-7303-4F5C-875E-E82EC1E74D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C14BC183-8A3B-40AE-97EC-907EDB46D9E6}" type="pres">
      <dgm:prSet presAssocID="{A4853C4C-80D1-41DF-8957-068A6543F7B9}" presName="hierRoot1" presStyleCnt="0"/>
      <dgm:spPr/>
    </dgm:pt>
    <dgm:pt modelId="{C50A5698-1623-4BFF-8171-E75FDED02AA2}" type="pres">
      <dgm:prSet presAssocID="{A4853C4C-80D1-41DF-8957-068A6543F7B9}" presName="composite" presStyleCnt="0"/>
      <dgm:spPr/>
    </dgm:pt>
    <dgm:pt modelId="{C5208962-905C-4EB1-8AC4-29736BF1EE05}" type="pres">
      <dgm:prSet presAssocID="{A4853C4C-80D1-41DF-8957-068A6543F7B9}" presName="background" presStyleLbl="node0" presStyleIdx="0" presStyleCnt="1"/>
      <dgm:spPr/>
    </dgm:pt>
    <dgm:pt modelId="{CCBC3A1C-00DD-4AC4-AB77-538B79EB8733}" type="pres">
      <dgm:prSet presAssocID="{A4853C4C-80D1-41DF-8957-068A6543F7B9}" presName="text" presStyleLbl="fgAcc0" presStyleIdx="0" presStyleCnt="1" custLinFactNeighborX="76030" custLinFactNeighborY="549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96095D8-2BE0-49C9-ADDB-19022242EF56}" type="pres">
      <dgm:prSet presAssocID="{A4853C4C-80D1-41DF-8957-068A6543F7B9}" presName="hierChild2" presStyleCnt="0"/>
      <dgm:spPr/>
    </dgm:pt>
    <dgm:pt modelId="{FFBDE211-90E1-443A-9E6C-1476D01810A9}" type="pres">
      <dgm:prSet presAssocID="{96A73B05-9A3B-4B6A-B9A1-4C2DE0A642D1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F97266FE-7491-4177-93AF-EB1FEC0698A5}" type="pres">
      <dgm:prSet presAssocID="{DCB84CA9-6371-4DD9-8D35-9FF5456CD473}" presName="hierRoot2" presStyleCnt="0"/>
      <dgm:spPr/>
    </dgm:pt>
    <dgm:pt modelId="{C28F8031-8F65-4159-9EC3-56683926E2E8}" type="pres">
      <dgm:prSet presAssocID="{DCB84CA9-6371-4DD9-8D35-9FF5456CD473}" presName="composite2" presStyleCnt="0"/>
      <dgm:spPr/>
    </dgm:pt>
    <dgm:pt modelId="{E373EF90-5503-4804-AF62-DEA808136B0A}" type="pres">
      <dgm:prSet presAssocID="{DCB84CA9-6371-4DD9-8D35-9FF5456CD473}" presName="background2" presStyleLbl="node2" presStyleIdx="0" presStyleCnt="1"/>
      <dgm:spPr/>
    </dgm:pt>
    <dgm:pt modelId="{1D69DE5B-61E7-4CE1-89FC-3818AF44FAEB}" type="pres">
      <dgm:prSet presAssocID="{DCB84CA9-6371-4DD9-8D35-9FF5456CD473}" presName="text2" presStyleLbl="fgAcc2" presStyleIdx="0" presStyleCnt="1" custScaleY="97300" custLinFactNeighborX="-60851" custLinFactNeighborY="428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638044F-FD68-4F37-877F-BE9011863F85}" type="pres">
      <dgm:prSet presAssocID="{DCB84CA9-6371-4DD9-8D35-9FF5456CD473}" presName="hierChild3" presStyleCnt="0"/>
      <dgm:spPr/>
    </dgm:pt>
  </dgm:ptLst>
  <dgm:cxnLst>
    <dgm:cxn modelId="{EF352FDC-7A08-4753-968A-5DBB2003CF4A}" type="presOf" srcId="{96A73B05-9A3B-4B6A-B9A1-4C2DE0A642D1}" destId="{FFBDE211-90E1-443A-9E6C-1476D01810A9}" srcOrd="0" destOrd="0" presId="urn:microsoft.com/office/officeart/2005/8/layout/hierarchy1"/>
    <dgm:cxn modelId="{D57F7093-380B-40E8-A296-27F9C933CC5D}" srcId="{F9AFA795-7303-4F5C-875E-E82EC1E74DF4}" destId="{A4853C4C-80D1-41DF-8957-068A6543F7B9}" srcOrd="0" destOrd="0" parTransId="{6637AB01-E697-41B8-94B7-3125E7252DFC}" sibTransId="{23729F3F-C49F-412D-BD2A-562A65B77057}"/>
    <dgm:cxn modelId="{255089E9-7E04-4484-9402-515B32E863E5}" srcId="{A4853C4C-80D1-41DF-8957-068A6543F7B9}" destId="{DCB84CA9-6371-4DD9-8D35-9FF5456CD473}" srcOrd="0" destOrd="0" parTransId="{96A73B05-9A3B-4B6A-B9A1-4C2DE0A642D1}" sibTransId="{9A2576A4-33DE-4514-BF91-CDCCF4012081}"/>
    <dgm:cxn modelId="{07715FD6-56F5-479C-AA75-DE045012DF31}" type="presOf" srcId="{DCB84CA9-6371-4DD9-8D35-9FF5456CD473}" destId="{1D69DE5B-61E7-4CE1-89FC-3818AF44FAEB}" srcOrd="0" destOrd="0" presId="urn:microsoft.com/office/officeart/2005/8/layout/hierarchy1"/>
    <dgm:cxn modelId="{2EA09745-A281-47D1-AF77-4640E5E55B35}" type="presOf" srcId="{A4853C4C-80D1-41DF-8957-068A6543F7B9}" destId="{CCBC3A1C-00DD-4AC4-AB77-538B79EB8733}" srcOrd="0" destOrd="0" presId="urn:microsoft.com/office/officeart/2005/8/layout/hierarchy1"/>
    <dgm:cxn modelId="{156FE93C-39CD-4255-98EB-73BCD6D8D505}" type="presOf" srcId="{F9AFA795-7303-4F5C-875E-E82EC1E74DF4}" destId="{11E34116-4D5A-4479-88CB-7A95ED916D9D}" srcOrd="0" destOrd="0" presId="urn:microsoft.com/office/officeart/2005/8/layout/hierarchy1"/>
    <dgm:cxn modelId="{6E91C403-7457-477C-8A15-0FED2E0F4411}" type="presParOf" srcId="{11E34116-4D5A-4479-88CB-7A95ED916D9D}" destId="{C14BC183-8A3B-40AE-97EC-907EDB46D9E6}" srcOrd="0" destOrd="0" presId="urn:microsoft.com/office/officeart/2005/8/layout/hierarchy1"/>
    <dgm:cxn modelId="{E091E36F-E88C-4E61-B05A-20E64CE6E63A}" type="presParOf" srcId="{C14BC183-8A3B-40AE-97EC-907EDB46D9E6}" destId="{C50A5698-1623-4BFF-8171-E75FDED02AA2}" srcOrd="0" destOrd="0" presId="urn:microsoft.com/office/officeart/2005/8/layout/hierarchy1"/>
    <dgm:cxn modelId="{652CB3E1-393D-4F12-ACC4-B55CCE1CAFC2}" type="presParOf" srcId="{C50A5698-1623-4BFF-8171-E75FDED02AA2}" destId="{C5208962-905C-4EB1-8AC4-29736BF1EE05}" srcOrd="0" destOrd="0" presId="urn:microsoft.com/office/officeart/2005/8/layout/hierarchy1"/>
    <dgm:cxn modelId="{B9F7F450-7217-498C-ABD4-1EF9F8942CD8}" type="presParOf" srcId="{C50A5698-1623-4BFF-8171-E75FDED02AA2}" destId="{CCBC3A1C-00DD-4AC4-AB77-538B79EB8733}" srcOrd="1" destOrd="0" presId="urn:microsoft.com/office/officeart/2005/8/layout/hierarchy1"/>
    <dgm:cxn modelId="{1589934A-59CB-4A90-9A11-A32770EB7BBC}" type="presParOf" srcId="{C14BC183-8A3B-40AE-97EC-907EDB46D9E6}" destId="{C96095D8-2BE0-49C9-ADDB-19022242EF56}" srcOrd="1" destOrd="0" presId="urn:microsoft.com/office/officeart/2005/8/layout/hierarchy1"/>
    <dgm:cxn modelId="{FA983E4B-5423-419F-964B-9D3DC5878408}" type="presParOf" srcId="{C96095D8-2BE0-49C9-ADDB-19022242EF56}" destId="{FFBDE211-90E1-443A-9E6C-1476D01810A9}" srcOrd="0" destOrd="0" presId="urn:microsoft.com/office/officeart/2005/8/layout/hierarchy1"/>
    <dgm:cxn modelId="{07A119AB-1829-4C46-B657-C50BD14E8E4C}" type="presParOf" srcId="{C96095D8-2BE0-49C9-ADDB-19022242EF56}" destId="{F97266FE-7491-4177-93AF-EB1FEC0698A5}" srcOrd="1" destOrd="0" presId="urn:microsoft.com/office/officeart/2005/8/layout/hierarchy1"/>
    <dgm:cxn modelId="{DD8B1824-D2F1-4825-8E82-828A73A38C9B}" type="presParOf" srcId="{F97266FE-7491-4177-93AF-EB1FEC0698A5}" destId="{C28F8031-8F65-4159-9EC3-56683926E2E8}" srcOrd="0" destOrd="0" presId="urn:microsoft.com/office/officeart/2005/8/layout/hierarchy1"/>
    <dgm:cxn modelId="{08652458-EB9B-4DA3-806E-AA90F21E26BD}" type="presParOf" srcId="{C28F8031-8F65-4159-9EC3-56683926E2E8}" destId="{E373EF90-5503-4804-AF62-DEA808136B0A}" srcOrd="0" destOrd="0" presId="urn:microsoft.com/office/officeart/2005/8/layout/hierarchy1"/>
    <dgm:cxn modelId="{735E00EE-E2B1-4033-B018-8D0182FAAACE}" type="presParOf" srcId="{C28F8031-8F65-4159-9EC3-56683926E2E8}" destId="{1D69DE5B-61E7-4CE1-89FC-3818AF44FAEB}" srcOrd="1" destOrd="0" presId="urn:microsoft.com/office/officeart/2005/8/layout/hierarchy1"/>
    <dgm:cxn modelId="{4289E53B-4D82-426D-A91B-0B6CE5FE3087}" type="presParOf" srcId="{F97266FE-7491-4177-93AF-EB1FEC0698A5}" destId="{C638044F-FD68-4F37-877F-BE9011863F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720EA-1245-483E-B4D0-255A996E21F5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CAB9F940-49FE-4CC2-9E82-22113E8C9191}">
      <dgm:prSet phldrT="[نص]" custT="1"/>
      <dgm:spPr>
        <a:solidFill>
          <a:schemeClr val="accent2"/>
        </a:solidFill>
      </dgm:spPr>
      <dgm:t>
        <a:bodyPr/>
        <a:lstStyle/>
        <a:p>
          <a:pPr rtl="1"/>
          <a:r>
            <a:rPr lang="ar-SA" sz="2000" dirty="0" smtClean="0">
              <a:hlinkClick xmlns:r="http://schemas.openxmlformats.org/officeDocument/2006/relationships" r:id="rId1" action="ppaction://hlinksldjump"/>
            </a:rPr>
            <a:t>يمتثل </a:t>
          </a:r>
          <a:r>
            <a:rPr lang="ar-SA" sz="2000" dirty="0" smtClean="0">
              <a:hlinkClick xmlns:r="http://schemas.openxmlformats.org/officeDocument/2006/relationships" r:id="rId1" action="ppaction://hlinksldjump"/>
            </a:rPr>
            <a:t>لأوامر </a:t>
          </a:r>
          <a:r>
            <a:rPr lang="ar-SA" sz="2000" dirty="0" smtClean="0">
              <a:hlinkClick xmlns:r="http://schemas.openxmlformats.org/officeDocument/2006/relationships" r:id="rId1" action="ppaction://hlinksldjump"/>
            </a:rPr>
            <a:t>الله</a:t>
          </a:r>
          <a:endParaRPr lang="ar-SA" sz="2000" dirty="0"/>
        </a:p>
      </dgm:t>
    </dgm:pt>
    <dgm:pt modelId="{D92EF42A-A937-460B-8C49-00214C9B4274}" type="parTrans" cxnId="{F0609B29-F409-4319-8987-399E19C1956A}">
      <dgm:prSet/>
      <dgm:spPr/>
      <dgm:t>
        <a:bodyPr/>
        <a:lstStyle/>
        <a:p>
          <a:pPr rtl="1"/>
          <a:endParaRPr lang="ar-SA"/>
        </a:p>
      </dgm:t>
    </dgm:pt>
    <dgm:pt modelId="{2E5FD6E2-C68C-4AAB-963A-39A8EA48DB17}" type="sibTrans" cxnId="{F0609B29-F409-4319-8987-399E19C1956A}">
      <dgm:prSet/>
      <dgm:spPr/>
      <dgm:t>
        <a:bodyPr/>
        <a:lstStyle/>
        <a:p>
          <a:pPr rtl="1"/>
          <a:endParaRPr lang="ar-SA"/>
        </a:p>
      </dgm:t>
    </dgm:pt>
    <dgm:pt modelId="{5F577DE2-F6E4-488D-BF6F-6FBED113F718}">
      <dgm:prSet phldrT="[نص]" custT="1"/>
      <dgm:spPr>
        <a:solidFill>
          <a:schemeClr val="accent2"/>
        </a:solidFill>
      </dgm:spPr>
      <dgm:t>
        <a:bodyPr/>
        <a:lstStyle/>
        <a:p>
          <a:pPr algn="ctr" rtl="1"/>
          <a:r>
            <a:rPr lang="ar-SA" sz="2000" dirty="0" smtClean="0">
              <a:hlinkClick xmlns:r="http://schemas.openxmlformats.org/officeDocument/2006/relationships" r:id="rId1" action="ppaction://hlinksldjump"/>
            </a:rPr>
            <a:t>يصبح </a:t>
          </a:r>
          <a:r>
            <a:rPr lang="ar-SA" sz="2000" dirty="0" smtClean="0">
              <a:hlinkClick xmlns:r="http://schemas.openxmlformats.org/officeDocument/2006/relationships" r:id="rId1" action="ppaction://hlinksldjump"/>
            </a:rPr>
            <a:t>غنيًا</a:t>
          </a:r>
          <a:endParaRPr lang="ar-SA" sz="2000" dirty="0"/>
        </a:p>
      </dgm:t>
    </dgm:pt>
    <dgm:pt modelId="{7E0C6136-FBD8-4042-8CB7-E63CC1716E11}" type="parTrans" cxnId="{76621109-4DCE-4D42-B487-D4752DC35561}">
      <dgm:prSet/>
      <dgm:spPr/>
      <dgm:t>
        <a:bodyPr/>
        <a:lstStyle/>
        <a:p>
          <a:pPr rtl="1"/>
          <a:endParaRPr lang="ar-SA"/>
        </a:p>
      </dgm:t>
    </dgm:pt>
    <dgm:pt modelId="{9B1171C1-EB6D-40AC-8C5E-63C4C061CEF5}" type="sibTrans" cxnId="{76621109-4DCE-4D42-B487-D4752DC35561}">
      <dgm:prSet/>
      <dgm:spPr/>
      <dgm:t>
        <a:bodyPr/>
        <a:lstStyle/>
        <a:p>
          <a:pPr rtl="1"/>
          <a:endParaRPr lang="ar-SA"/>
        </a:p>
      </dgm:t>
    </dgm:pt>
    <dgm:pt modelId="{FB60328A-3525-4BFB-A251-B9B12D665480}">
      <dgm:prSet phldrT="[نص]" custT="1"/>
      <dgm:spPr>
        <a:solidFill>
          <a:schemeClr val="accent2"/>
        </a:solidFill>
      </dgm:spPr>
      <dgm:t>
        <a:bodyPr/>
        <a:lstStyle/>
        <a:p>
          <a:pPr rtl="1"/>
          <a:r>
            <a:rPr lang="ar-SA" sz="2000" dirty="0" smtClean="0">
              <a:hlinkClick xmlns:r="http://schemas.openxmlformats.org/officeDocument/2006/relationships" r:id="" action="ppaction://hlinkshowjump?jump=lastslide"/>
            </a:rPr>
            <a:t>يزداد </a:t>
          </a:r>
          <a:r>
            <a:rPr lang="ar-SA" sz="2000" dirty="0" smtClean="0">
              <a:hlinkClick xmlns:r="http://schemas.openxmlformats.org/officeDocument/2006/relationships" r:id="" action="ppaction://hlinkshowjump?jump=lastslide"/>
            </a:rPr>
            <a:t>كفرًا </a:t>
          </a:r>
          <a:r>
            <a:rPr lang="ar-SA" sz="2000" dirty="0" smtClean="0">
              <a:hlinkClick xmlns:r="http://schemas.openxmlformats.org/officeDocument/2006/relationships" r:id="" action="ppaction://hlinkshowjump?jump=lastslide"/>
            </a:rPr>
            <a:t>ومعصية</a:t>
          </a:r>
          <a:endParaRPr lang="ar-SA" sz="2000" dirty="0"/>
        </a:p>
      </dgm:t>
    </dgm:pt>
    <dgm:pt modelId="{F07B9315-852F-4EBC-B3F2-1E47E12D9774}" type="parTrans" cxnId="{5FED9A8F-DAAB-4F22-95A4-A302660902D4}">
      <dgm:prSet/>
      <dgm:spPr/>
      <dgm:t>
        <a:bodyPr/>
        <a:lstStyle/>
        <a:p>
          <a:pPr rtl="1"/>
          <a:endParaRPr lang="ar-SA"/>
        </a:p>
      </dgm:t>
    </dgm:pt>
    <dgm:pt modelId="{65AC252A-6B95-4238-ADAE-A6FB3A92AE29}" type="sibTrans" cxnId="{5FED9A8F-DAAB-4F22-95A4-A302660902D4}">
      <dgm:prSet/>
      <dgm:spPr/>
      <dgm:t>
        <a:bodyPr/>
        <a:lstStyle/>
        <a:p>
          <a:pPr rtl="1"/>
          <a:endParaRPr lang="ar-SA"/>
        </a:p>
      </dgm:t>
    </dgm:pt>
    <dgm:pt modelId="{9557BE41-C240-4C1C-9B2C-BE03A3FC767F}" type="pres">
      <dgm:prSet presAssocID="{F65720EA-1245-483E-B4D0-255A996E21F5}" presName="diagram" presStyleCnt="0">
        <dgm:presLayoutVars>
          <dgm:dir/>
          <dgm:animLvl val="lvl"/>
          <dgm:resizeHandles val="exact"/>
        </dgm:presLayoutVars>
      </dgm:prSet>
      <dgm:spPr/>
    </dgm:pt>
    <dgm:pt modelId="{694BB713-D60B-4B10-8FA4-75453D4DACD3}" type="pres">
      <dgm:prSet presAssocID="{CAB9F940-49FE-4CC2-9E82-22113E8C9191}" presName="compNode" presStyleCnt="0"/>
      <dgm:spPr/>
    </dgm:pt>
    <dgm:pt modelId="{E29B8A4E-59F0-4C7B-A390-3660231B8D4E}" type="pres">
      <dgm:prSet presAssocID="{CAB9F940-49FE-4CC2-9E82-22113E8C9191}" presName="childRect" presStyleLbl="bgAcc1" presStyleIdx="0" presStyleCnt="3">
        <dgm:presLayoutVars>
          <dgm:bulletEnabled val="1"/>
        </dgm:presLayoutVars>
      </dgm:prSet>
      <dgm:spPr>
        <a:ln>
          <a:noFill/>
        </a:ln>
      </dgm:spPr>
    </dgm:pt>
    <dgm:pt modelId="{8A08EB9B-D816-4870-B612-574B4F494A48}" type="pres">
      <dgm:prSet presAssocID="{CAB9F940-49FE-4CC2-9E82-22113E8C919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BE9C53-ABE2-4805-96BA-EEF84E905879}" type="pres">
      <dgm:prSet presAssocID="{CAB9F940-49FE-4CC2-9E82-22113E8C9191}" presName="parentRect" presStyleLbl="alignNode1" presStyleIdx="0" presStyleCnt="3"/>
      <dgm:spPr/>
      <dgm:t>
        <a:bodyPr/>
        <a:lstStyle/>
        <a:p>
          <a:pPr rtl="1"/>
          <a:endParaRPr lang="ar-SA"/>
        </a:p>
      </dgm:t>
    </dgm:pt>
    <dgm:pt modelId="{6B13E00C-E274-48A5-8C9D-32152759A148}" type="pres">
      <dgm:prSet presAssocID="{CAB9F940-49FE-4CC2-9E82-22113E8C9191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C60A73-822C-46DC-B9A5-BFF312E560C1}" type="pres">
      <dgm:prSet presAssocID="{2E5FD6E2-C68C-4AAB-963A-39A8EA48DB17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3415BB04-CF59-4597-826A-D8F538874A56}" type="pres">
      <dgm:prSet presAssocID="{5F577DE2-F6E4-488D-BF6F-6FBED113F718}" presName="compNode" presStyleCnt="0"/>
      <dgm:spPr/>
    </dgm:pt>
    <dgm:pt modelId="{458A5ADB-64DD-48B6-BEAF-487D6C6ABB4E}" type="pres">
      <dgm:prSet presAssocID="{5F577DE2-F6E4-488D-BF6F-6FBED113F718}" presName="childRect" presStyleLbl="bgAcc1" presStyleIdx="1" presStyleCnt="3" custLinFactX="-52692" custLinFactY="-38561" custLinFactNeighborX="-100000" custLinFactNeighborY="-100000">
        <dgm:presLayoutVars>
          <dgm:bulletEnabled val="1"/>
        </dgm:presLayoutVars>
      </dgm:prSet>
      <dgm:spPr>
        <a:ln>
          <a:noFill/>
        </a:ln>
      </dgm:spPr>
    </dgm:pt>
    <dgm:pt modelId="{2AA85D5D-CFBB-4220-80AC-F3513AB1CBB9}" type="pres">
      <dgm:prSet presAssocID="{5F577DE2-F6E4-488D-BF6F-6FBED113F71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E317A1-E401-497A-B2B8-85D90E015470}" type="pres">
      <dgm:prSet presAssocID="{5F577DE2-F6E4-488D-BF6F-6FBED113F718}" presName="parentRect" presStyleLbl="alignNode1" presStyleIdx="1" presStyleCnt="3"/>
      <dgm:spPr/>
      <dgm:t>
        <a:bodyPr/>
        <a:lstStyle/>
        <a:p>
          <a:pPr rtl="1"/>
          <a:endParaRPr lang="ar-SA"/>
        </a:p>
      </dgm:t>
    </dgm:pt>
    <dgm:pt modelId="{64A50425-06E6-43B6-9494-3217C14A3436}" type="pres">
      <dgm:prSet presAssocID="{5F577DE2-F6E4-488D-BF6F-6FBED113F718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6BDA24-97DA-4C1D-BC35-2E8E980C32E9}" type="pres">
      <dgm:prSet presAssocID="{9B1171C1-EB6D-40AC-8C5E-63C4C061CEF5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7DC46D4-91F3-4F82-9B2F-CDFD6F96C35D}" type="pres">
      <dgm:prSet presAssocID="{FB60328A-3525-4BFB-A251-B9B12D665480}" presName="compNode" presStyleCnt="0"/>
      <dgm:spPr/>
    </dgm:pt>
    <dgm:pt modelId="{3C5EAE88-A8BC-499C-B0EC-9A7CDA254AC7}" type="pres">
      <dgm:prSet presAssocID="{FB60328A-3525-4BFB-A251-B9B12D665480}" presName="childRect" presStyleLbl="bgAcc1" presStyleIdx="2" presStyleCnt="3">
        <dgm:presLayoutVars>
          <dgm:bulletEnabled val="1"/>
        </dgm:presLayoutVars>
      </dgm:prSet>
      <dgm:spPr>
        <a:ln>
          <a:noFill/>
        </a:ln>
      </dgm:spPr>
    </dgm:pt>
    <dgm:pt modelId="{E65FB49A-55B6-41BC-A58F-6C85EDB51402}" type="pres">
      <dgm:prSet presAssocID="{FB60328A-3525-4BFB-A251-B9B12D66548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96B8D3-196A-4499-B96B-C9C16CFD40F5}" type="pres">
      <dgm:prSet presAssocID="{FB60328A-3525-4BFB-A251-B9B12D665480}" presName="parentRect" presStyleLbl="alignNode1" presStyleIdx="2" presStyleCnt="3" custScaleX="121066" custLinFactNeighborX="9140" custLinFactNeighborY="-7404"/>
      <dgm:spPr/>
      <dgm:t>
        <a:bodyPr/>
        <a:lstStyle/>
        <a:p>
          <a:pPr rtl="1"/>
          <a:endParaRPr lang="ar-SA"/>
        </a:p>
      </dgm:t>
    </dgm:pt>
    <dgm:pt modelId="{EB764204-139B-4234-8BD3-785BE76DB9E2}" type="pres">
      <dgm:prSet presAssocID="{FB60328A-3525-4BFB-A251-B9B12D665480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6621109-4DCE-4D42-B487-D4752DC35561}" srcId="{F65720EA-1245-483E-B4D0-255A996E21F5}" destId="{5F577DE2-F6E4-488D-BF6F-6FBED113F718}" srcOrd="1" destOrd="0" parTransId="{7E0C6136-FBD8-4042-8CB7-E63CC1716E11}" sibTransId="{9B1171C1-EB6D-40AC-8C5E-63C4C061CEF5}"/>
    <dgm:cxn modelId="{F0609B29-F409-4319-8987-399E19C1956A}" srcId="{F65720EA-1245-483E-B4D0-255A996E21F5}" destId="{CAB9F940-49FE-4CC2-9E82-22113E8C9191}" srcOrd="0" destOrd="0" parTransId="{D92EF42A-A937-460B-8C49-00214C9B4274}" sibTransId="{2E5FD6E2-C68C-4AAB-963A-39A8EA48DB17}"/>
    <dgm:cxn modelId="{5FED9A8F-DAAB-4F22-95A4-A302660902D4}" srcId="{F65720EA-1245-483E-B4D0-255A996E21F5}" destId="{FB60328A-3525-4BFB-A251-B9B12D665480}" srcOrd="2" destOrd="0" parTransId="{F07B9315-852F-4EBC-B3F2-1E47E12D9774}" sibTransId="{65AC252A-6B95-4238-ADAE-A6FB3A92AE29}"/>
    <dgm:cxn modelId="{BC6040E0-EAF7-4F4A-9959-8B524BE00934}" type="presOf" srcId="{F65720EA-1245-483E-B4D0-255A996E21F5}" destId="{9557BE41-C240-4C1C-9B2C-BE03A3FC767F}" srcOrd="0" destOrd="0" presId="urn:microsoft.com/office/officeart/2005/8/layout/bList2#1"/>
    <dgm:cxn modelId="{B6ACC4A1-3F9A-4FB6-8021-A49604482521}" type="presOf" srcId="{9B1171C1-EB6D-40AC-8C5E-63C4C061CEF5}" destId="{0E6BDA24-97DA-4C1D-BC35-2E8E980C32E9}" srcOrd="0" destOrd="0" presId="urn:microsoft.com/office/officeart/2005/8/layout/bList2#1"/>
    <dgm:cxn modelId="{553872E3-C0B7-4CB5-93CF-E49631E12B9D}" type="presOf" srcId="{5F577DE2-F6E4-488D-BF6F-6FBED113F718}" destId="{73E317A1-E401-497A-B2B8-85D90E015470}" srcOrd="1" destOrd="0" presId="urn:microsoft.com/office/officeart/2005/8/layout/bList2#1"/>
    <dgm:cxn modelId="{7355C66A-5437-41F7-AF3F-CAB09A68A52B}" type="presOf" srcId="{2E5FD6E2-C68C-4AAB-963A-39A8EA48DB17}" destId="{8CC60A73-822C-46DC-B9A5-BFF312E560C1}" srcOrd="0" destOrd="0" presId="urn:microsoft.com/office/officeart/2005/8/layout/bList2#1"/>
    <dgm:cxn modelId="{C1EBDBAE-191C-4AEC-BF90-A53988802AF0}" type="presOf" srcId="{FB60328A-3525-4BFB-A251-B9B12D665480}" destId="{E65FB49A-55B6-41BC-A58F-6C85EDB51402}" srcOrd="0" destOrd="0" presId="urn:microsoft.com/office/officeart/2005/8/layout/bList2#1"/>
    <dgm:cxn modelId="{605A9CA7-3875-4969-A0F1-7D7806C24602}" type="presOf" srcId="{5F577DE2-F6E4-488D-BF6F-6FBED113F718}" destId="{2AA85D5D-CFBB-4220-80AC-F3513AB1CBB9}" srcOrd="0" destOrd="0" presId="urn:microsoft.com/office/officeart/2005/8/layout/bList2#1"/>
    <dgm:cxn modelId="{D0A18E96-844F-465D-8BCC-F2CDEA8EA865}" type="presOf" srcId="{FB60328A-3525-4BFB-A251-B9B12D665480}" destId="{C196B8D3-196A-4499-B96B-C9C16CFD40F5}" srcOrd="1" destOrd="0" presId="urn:microsoft.com/office/officeart/2005/8/layout/bList2#1"/>
    <dgm:cxn modelId="{3FBBFE27-8E72-42A8-BAC4-F2F31AC341F5}" type="presOf" srcId="{CAB9F940-49FE-4CC2-9E82-22113E8C9191}" destId="{8A08EB9B-D816-4870-B612-574B4F494A48}" srcOrd="0" destOrd="0" presId="urn:microsoft.com/office/officeart/2005/8/layout/bList2#1"/>
    <dgm:cxn modelId="{A4E6FF50-6583-4696-B23E-06D7BBB8A7BE}" type="presOf" srcId="{CAB9F940-49FE-4CC2-9E82-22113E8C9191}" destId="{7FBE9C53-ABE2-4805-96BA-EEF84E905879}" srcOrd="1" destOrd="0" presId="urn:microsoft.com/office/officeart/2005/8/layout/bList2#1"/>
    <dgm:cxn modelId="{4724091A-FF26-453F-8336-77CE8FFF7390}" type="presParOf" srcId="{9557BE41-C240-4C1C-9B2C-BE03A3FC767F}" destId="{694BB713-D60B-4B10-8FA4-75453D4DACD3}" srcOrd="0" destOrd="0" presId="urn:microsoft.com/office/officeart/2005/8/layout/bList2#1"/>
    <dgm:cxn modelId="{67646AD9-1B23-45CF-9A1E-92A84DFE18A7}" type="presParOf" srcId="{694BB713-D60B-4B10-8FA4-75453D4DACD3}" destId="{E29B8A4E-59F0-4C7B-A390-3660231B8D4E}" srcOrd="0" destOrd="0" presId="urn:microsoft.com/office/officeart/2005/8/layout/bList2#1"/>
    <dgm:cxn modelId="{3B69BB42-A142-4DEA-AE70-8D20B6C0BB3C}" type="presParOf" srcId="{694BB713-D60B-4B10-8FA4-75453D4DACD3}" destId="{8A08EB9B-D816-4870-B612-574B4F494A48}" srcOrd="1" destOrd="0" presId="urn:microsoft.com/office/officeart/2005/8/layout/bList2#1"/>
    <dgm:cxn modelId="{2233200A-DFB5-400F-B232-C74A8293DD44}" type="presParOf" srcId="{694BB713-D60B-4B10-8FA4-75453D4DACD3}" destId="{7FBE9C53-ABE2-4805-96BA-EEF84E905879}" srcOrd="2" destOrd="0" presId="urn:microsoft.com/office/officeart/2005/8/layout/bList2#1"/>
    <dgm:cxn modelId="{A88FE14D-A34E-4BAB-A0B1-07602F49F4A3}" type="presParOf" srcId="{694BB713-D60B-4B10-8FA4-75453D4DACD3}" destId="{6B13E00C-E274-48A5-8C9D-32152759A148}" srcOrd="3" destOrd="0" presId="urn:microsoft.com/office/officeart/2005/8/layout/bList2#1"/>
    <dgm:cxn modelId="{F6F36B20-98EE-4008-B40B-77DA789165AA}" type="presParOf" srcId="{9557BE41-C240-4C1C-9B2C-BE03A3FC767F}" destId="{8CC60A73-822C-46DC-B9A5-BFF312E560C1}" srcOrd="1" destOrd="0" presId="urn:microsoft.com/office/officeart/2005/8/layout/bList2#1"/>
    <dgm:cxn modelId="{DB436CF2-A926-44F4-BE1E-EAB58BC8403D}" type="presParOf" srcId="{9557BE41-C240-4C1C-9B2C-BE03A3FC767F}" destId="{3415BB04-CF59-4597-826A-D8F538874A56}" srcOrd="2" destOrd="0" presId="urn:microsoft.com/office/officeart/2005/8/layout/bList2#1"/>
    <dgm:cxn modelId="{A9B1A25E-7A94-4FEE-8DA9-6AF35F58A3DB}" type="presParOf" srcId="{3415BB04-CF59-4597-826A-D8F538874A56}" destId="{458A5ADB-64DD-48B6-BEAF-487D6C6ABB4E}" srcOrd="0" destOrd="0" presId="urn:microsoft.com/office/officeart/2005/8/layout/bList2#1"/>
    <dgm:cxn modelId="{021C94EF-A602-4D7D-8191-0BE35A4461EA}" type="presParOf" srcId="{3415BB04-CF59-4597-826A-D8F538874A56}" destId="{2AA85D5D-CFBB-4220-80AC-F3513AB1CBB9}" srcOrd="1" destOrd="0" presId="urn:microsoft.com/office/officeart/2005/8/layout/bList2#1"/>
    <dgm:cxn modelId="{F6C207B1-9ED2-475D-83D2-3E8CAED5D83C}" type="presParOf" srcId="{3415BB04-CF59-4597-826A-D8F538874A56}" destId="{73E317A1-E401-497A-B2B8-85D90E015470}" srcOrd="2" destOrd="0" presId="urn:microsoft.com/office/officeart/2005/8/layout/bList2#1"/>
    <dgm:cxn modelId="{84DF238A-91AF-4A44-86FE-E2F66A058691}" type="presParOf" srcId="{3415BB04-CF59-4597-826A-D8F538874A56}" destId="{64A50425-06E6-43B6-9494-3217C14A3436}" srcOrd="3" destOrd="0" presId="urn:microsoft.com/office/officeart/2005/8/layout/bList2#1"/>
    <dgm:cxn modelId="{898A3849-4749-4D6F-AF36-AED09A573884}" type="presParOf" srcId="{9557BE41-C240-4C1C-9B2C-BE03A3FC767F}" destId="{0E6BDA24-97DA-4C1D-BC35-2E8E980C32E9}" srcOrd="3" destOrd="0" presId="urn:microsoft.com/office/officeart/2005/8/layout/bList2#1"/>
    <dgm:cxn modelId="{0A57CD03-84A3-4634-8D50-0F0997C2D664}" type="presParOf" srcId="{9557BE41-C240-4C1C-9B2C-BE03A3FC767F}" destId="{27DC46D4-91F3-4F82-9B2F-CDFD6F96C35D}" srcOrd="4" destOrd="0" presId="urn:microsoft.com/office/officeart/2005/8/layout/bList2#1"/>
    <dgm:cxn modelId="{76210EB7-4CFC-4D3D-99DB-C4F5F5540DF5}" type="presParOf" srcId="{27DC46D4-91F3-4F82-9B2F-CDFD6F96C35D}" destId="{3C5EAE88-A8BC-499C-B0EC-9A7CDA254AC7}" srcOrd="0" destOrd="0" presId="urn:microsoft.com/office/officeart/2005/8/layout/bList2#1"/>
    <dgm:cxn modelId="{D4D99238-0838-40A3-93A5-988235411A28}" type="presParOf" srcId="{27DC46D4-91F3-4F82-9B2F-CDFD6F96C35D}" destId="{E65FB49A-55B6-41BC-A58F-6C85EDB51402}" srcOrd="1" destOrd="0" presId="urn:microsoft.com/office/officeart/2005/8/layout/bList2#1"/>
    <dgm:cxn modelId="{9C231694-BD77-4B41-8843-7CDE268B8214}" type="presParOf" srcId="{27DC46D4-91F3-4F82-9B2F-CDFD6F96C35D}" destId="{C196B8D3-196A-4499-B96B-C9C16CFD40F5}" srcOrd="2" destOrd="0" presId="urn:microsoft.com/office/officeart/2005/8/layout/bList2#1"/>
    <dgm:cxn modelId="{C6A875BF-D57D-4063-B2FD-04C44642F999}" type="presParOf" srcId="{27DC46D4-91F3-4F82-9B2F-CDFD6F96C35D}" destId="{EB764204-139B-4234-8BD3-785BE76DB9E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00DC4-71B2-4599-8FB0-B68983086A44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ar-SA"/>
        </a:p>
      </dgm:t>
    </dgm:pt>
    <dgm:pt modelId="{3CF537A2-606B-4040-AAF9-49D20BC74947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الامتثال</a:t>
          </a:r>
          <a:endParaRPr lang="ar-SA" dirty="0"/>
        </a:p>
      </dgm:t>
    </dgm:pt>
    <dgm:pt modelId="{D31D692D-ADCC-460D-B23C-C42C77801D0F}" type="parTrans" cxnId="{4AD1AC25-BCA7-4D64-91D0-4202B3B5346C}">
      <dgm:prSet/>
      <dgm:spPr/>
      <dgm:t>
        <a:bodyPr/>
        <a:lstStyle/>
        <a:p>
          <a:pPr rtl="1"/>
          <a:endParaRPr lang="ar-SA"/>
        </a:p>
      </dgm:t>
    </dgm:pt>
    <dgm:pt modelId="{9C7EFB79-1317-4C8B-8783-B75D3F3D5AB4}" type="sibTrans" cxnId="{4AD1AC25-BCA7-4D64-91D0-4202B3B5346C}">
      <dgm:prSet/>
      <dgm:spPr/>
      <dgm:t>
        <a:bodyPr/>
        <a:lstStyle/>
        <a:p>
          <a:pPr rtl="1"/>
          <a:endParaRPr lang="ar-SA"/>
        </a:p>
      </dgm:t>
    </dgm:pt>
    <dgm:pt modelId="{C84B59E1-F401-46D0-B320-78F62289883C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السجود</a:t>
          </a:r>
          <a:endParaRPr lang="ar-SA" dirty="0"/>
        </a:p>
      </dgm:t>
    </dgm:pt>
    <dgm:pt modelId="{9E1289D0-D350-4E89-8D91-0C1B75034854}" type="parTrans" cxnId="{3FCBB383-53F1-413D-9C35-CB697D2BE129}">
      <dgm:prSet/>
      <dgm:spPr/>
      <dgm:t>
        <a:bodyPr/>
        <a:lstStyle/>
        <a:p>
          <a:pPr rtl="1"/>
          <a:endParaRPr lang="ar-SA"/>
        </a:p>
      </dgm:t>
    </dgm:pt>
    <dgm:pt modelId="{0E712673-9460-44D9-B6A0-0AC455A7EDDB}" type="sibTrans" cxnId="{3FCBB383-53F1-413D-9C35-CB697D2BE129}">
      <dgm:prSet/>
      <dgm:spPr/>
      <dgm:t>
        <a:bodyPr/>
        <a:lstStyle/>
        <a:p>
          <a:pPr rtl="1"/>
          <a:endParaRPr lang="ar-SA"/>
        </a:p>
      </dgm:t>
    </dgm:pt>
    <dgm:pt modelId="{6C5DF9C7-1EB6-40F7-BA05-171BB6663A71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العودة والمصير</a:t>
          </a:r>
          <a:endParaRPr lang="ar-SA" dirty="0"/>
        </a:p>
      </dgm:t>
    </dgm:pt>
    <dgm:pt modelId="{645154A1-49F4-4B25-A7DD-DF78CB8C249E}" type="parTrans" cxnId="{8CD948ED-F299-45F3-9ACC-E048AC2B3141}">
      <dgm:prSet/>
      <dgm:spPr/>
      <dgm:t>
        <a:bodyPr/>
        <a:lstStyle/>
        <a:p>
          <a:pPr rtl="1"/>
          <a:endParaRPr lang="ar-SA"/>
        </a:p>
      </dgm:t>
    </dgm:pt>
    <dgm:pt modelId="{1D5366BE-2D65-46AC-A485-2514BE1F2274}" type="sibTrans" cxnId="{8CD948ED-F299-45F3-9ACC-E048AC2B3141}">
      <dgm:prSet/>
      <dgm:spPr/>
      <dgm:t>
        <a:bodyPr/>
        <a:lstStyle/>
        <a:p>
          <a:pPr rtl="1"/>
          <a:endParaRPr lang="ar-SA"/>
        </a:p>
      </dgm:t>
    </dgm:pt>
    <dgm:pt modelId="{295F4C18-A263-423C-9CD1-E80C7B50F7A2}" type="pres">
      <dgm:prSet presAssocID="{F9B00DC4-71B2-4599-8FB0-B68983086A4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1D29B5-B578-423B-9C46-F958968FA827}" type="pres">
      <dgm:prSet presAssocID="{F9B00DC4-71B2-4599-8FB0-B68983086A44}" presName="dummyMaxCanvas" presStyleCnt="0">
        <dgm:presLayoutVars/>
      </dgm:prSet>
      <dgm:spPr/>
    </dgm:pt>
    <dgm:pt modelId="{63A495B2-D2D4-488D-BC5E-3C823B938ED5}" type="pres">
      <dgm:prSet presAssocID="{F9B00DC4-71B2-4599-8FB0-B68983086A44}" presName="ThreeNodes_1" presStyleLbl="node1" presStyleIdx="0" presStyleCnt="3" custLinFactNeighborX="-1390" custLinFactNeighborY="590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03CC2C8-04A5-414E-B56D-99FADC576350}" type="pres">
      <dgm:prSet presAssocID="{F9B00DC4-71B2-4599-8FB0-B68983086A4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81C457-9D08-433A-BE15-751C96E34280}" type="pres">
      <dgm:prSet presAssocID="{F9B00DC4-71B2-4599-8FB0-B68983086A4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EA579A-69CD-459E-AE01-EFBF36A6B071}" type="pres">
      <dgm:prSet presAssocID="{F9B00DC4-71B2-4599-8FB0-B68983086A4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D1D8B9C-2FA3-47D8-8DC9-EAC5EAD449B1}" type="pres">
      <dgm:prSet presAssocID="{F9B00DC4-71B2-4599-8FB0-B68983086A4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B870B7-BED3-4E5D-9B49-82CA7C0C999E}" type="pres">
      <dgm:prSet presAssocID="{F9B00DC4-71B2-4599-8FB0-B68983086A4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132547-01FC-4270-A666-3BF28B81C176}" type="pres">
      <dgm:prSet presAssocID="{F9B00DC4-71B2-4599-8FB0-B68983086A4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E57F4A-88B2-4884-89ED-73EAE085AA9B}" type="pres">
      <dgm:prSet presAssocID="{F9B00DC4-71B2-4599-8FB0-B68983086A4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C52DCC8-58DF-4C48-B6F6-AD4055FBC9B8}" type="presOf" srcId="{3CF537A2-606B-4040-AAF9-49D20BC74947}" destId="{0CB870B7-BED3-4E5D-9B49-82CA7C0C999E}" srcOrd="1" destOrd="0" presId="urn:microsoft.com/office/officeart/2005/8/layout/vProcess5"/>
    <dgm:cxn modelId="{E782A10B-7CA8-449E-AC64-B118D5CA0F2F}" type="presOf" srcId="{0E712673-9460-44D9-B6A0-0AC455A7EDDB}" destId="{CD1D8B9C-2FA3-47D8-8DC9-EAC5EAD449B1}" srcOrd="0" destOrd="0" presId="urn:microsoft.com/office/officeart/2005/8/layout/vProcess5"/>
    <dgm:cxn modelId="{9224CAEC-9E45-4B54-A32D-59765203183F}" type="presOf" srcId="{6C5DF9C7-1EB6-40F7-BA05-171BB6663A71}" destId="{C1E57F4A-88B2-4884-89ED-73EAE085AA9B}" srcOrd="1" destOrd="0" presId="urn:microsoft.com/office/officeart/2005/8/layout/vProcess5"/>
    <dgm:cxn modelId="{0986D41A-2553-40FC-B9F8-E76D19C6275A}" type="presOf" srcId="{9C7EFB79-1317-4C8B-8783-B75D3F3D5AB4}" destId="{B8EA579A-69CD-459E-AE01-EFBF36A6B071}" srcOrd="0" destOrd="0" presId="urn:microsoft.com/office/officeart/2005/8/layout/vProcess5"/>
    <dgm:cxn modelId="{BB20967F-411D-4C91-AD87-6093097B9A9F}" type="presOf" srcId="{C84B59E1-F401-46D0-B320-78F62289883C}" destId="{AA132547-01FC-4270-A666-3BF28B81C176}" srcOrd="1" destOrd="0" presId="urn:microsoft.com/office/officeart/2005/8/layout/vProcess5"/>
    <dgm:cxn modelId="{3FCBB383-53F1-413D-9C35-CB697D2BE129}" srcId="{F9B00DC4-71B2-4599-8FB0-B68983086A44}" destId="{C84B59E1-F401-46D0-B320-78F62289883C}" srcOrd="1" destOrd="0" parTransId="{9E1289D0-D350-4E89-8D91-0C1B75034854}" sibTransId="{0E712673-9460-44D9-B6A0-0AC455A7EDDB}"/>
    <dgm:cxn modelId="{6F48773A-E434-4083-BE9B-B911BACF75EC}" type="presOf" srcId="{F9B00DC4-71B2-4599-8FB0-B68983086A44}" destId="{295F4C18-A263-423C-9CD1-E80C7B50F7A2}" srcOrd="0" destOrd="0" presId="urn:microsoft.com/office/officeart/2005/8/layout/vProcess5"/>
    <dgm:cxn modelId="{8CD948ED-F299-45F3-9ACC-E048AC2B3141}" srcId="{F9B00DC4-71B2-4599-8FB0-B68983086A44}" destId="{6C5DF9C7-1EB6-40F7-BA05-171BB6663A71}" srcOrd="2" destOrd="0" parTransId="{645154A1-49F4-4B25-A7DD-DF78CB8C249E}" sibTransId="{1D5366BE-2D65-46AC-A485-2514BE1F2274}"/>
    <dgm:cxn modelId="{AF6008F6-0FBF-47E7-8424-5E0E877ED813}" type="presOf" srcId="{C84B59E1-F401-46D0-B320-78F62289883C}" destId="{403CC2C8-04A5-414E-B56D-99FADC576350}" srcOrd="0" destOrd="0" presId="urn:microsoft.com/office/officeart/2005/8/layout/vProcess5"/>
    <dgm:cxn modelId="{FEFAD90B-C913-420E-9690-ADCAF72815A9}" type="presOf" srcId="{3CF537A2-606B-4040-AAF9-49D20BC74947}" destId="{63A495B2-D2D4-488D-BC5E-3C823B938ED5}" srcOrd="0" destOrd="0" presId="urn:microsoft.com/office/officeart/2005/8/layout/vProcess5"/>
    <dgm:cxn modelId="{1DCE472A-F246-4A24-887F-225D10F000CD}" type="presOf" srcId="{6C5DF9C7-1EB6-40F7-BA05-171BB6663A71}" destId="{E781C457-9D08-433A-BE15-751C96E34280}" srcOrd="0" destOrd="0" presId="urn:microsoft.com/office/officeart/2005/8/layout/vProcess5"/>
    <dgm:cxn modelId="{4AD1AC25-BCA7-4D64-91D0-4202B3B5346C}" srcId="{F9B00DC4-71B2-4599-8FB0-B68983086A44}" destId="{3CF537A2-606B-4040-AAF9-49D20BC74947}" srcOrd="0" destOrd="0" parTransId="{D31D692D-ADCC-460D-B23C-C42C77801D0F}" sibTransId="{9C7EFB79-1317-4C8B-8783-B75D3F3D5AB4}"/>
    <dgm:cxn modelId="{91DE76BC-2CA5-4F3A-8569-135A067DE42E}" type="presParOf" srcId="{295F4C18-A263-423C-9CD1-E80C7B50F7A2}" destId="{191D29B5-B578-423B-9C46-F958968FA827}" srcOrd="0" destOrd="0" presId="urn:microsoft.com/office/officeart/2005/8/layout/vProcess5"/>
    <dgm:cxn modelId="{AF2AFCBC-6C23-46D1-BD32-83BB252AE353}" type="presParOf" srcId="{295F4C18-A263-423C-9CD1-E80C7B50F7A2}" destId="{63A495B2-D2D4-488D-BC5E-3C823B938ED5}" srcOrd="1" destOrd="0" presId="urn:microsoft.com/office/officeart/2005/8/layout/vProcess5"/>
    <dgm:cxn modelId="{BEF45696-D1B5-45F5-A439-E7D21C6E392F}" type="presParOf" srcId="{295F4C18-A263-423C-9CD1-E80C7B50F7A2}" destId="{403CC2C8-04A5-414E-B56D-99FADC576350}" srcOrd="2" destOrd="0" presId="urn:microsoft.com/office/officeart/2005/8/layout/vProcess5"/>
    <dgm:cxn modelId="{EC49910E-7A28-4A40-B7FD-80204AB5D174}" type="presParOf" srcId="{295F4C18-A263-423C-9CD1-E80C7B50F7A2}" destId="{E781C457-9D08-433A-BE15-751C96E34280}" srcOrd="3" destOrd="0" presId="urn:microsoft.com/office/officeart/2005/8/layout/vProcess5"/>
    <dgm:cxn modelId="{DA6C12C4-8458-4177-B54F-BE35EBE4D3C8}" type="presParOf" srcId="{295F4C18-A263-423C-9CD1-E80C7B50F7A2}" destId="{B8EA579A-69CD-459E-AE01-EFBF36A6B071}" srcOrd="4" destOrd="0" presId="urn:microsoft.com/office/officeart/2005/8/layout/vProcess5"/>
    <dgm:cxn modelId="{36D6865C-07CB-48AC-B12A-95CE00ACB8FE}" type="presParOf" srcId="{295F4C18-A263-423C-9CD1-E80C7B50F7A2}" destId="{CD1D8B9C-2FA3-47D8-8DC9-EAC5EAD449B1}" srcOrd="5" destOrd="0" presId="urn:microsoft.com/office/officeart/2005/8/layout/vProcess5"/>
    <dgm:cxn modelId="{CF3F431C-0188-4481-86B9-9DBD7DFB76C6}" type="presParOf" srcId="{295F4C18-A263-423C-9CD1-E80C7B50F7A2}" destId="{0CB870B7-BED3-4E5D-9B49-82CA7C0C999E}" srcOrd="6" destOrd="0" presId="urn:microsoft.com/office/officeart/2005/8/layout/vProcess5"/>
    <dgm:cxn modelId="{DBDBFFCA-4243-41C2-91EF-984C868F6EE6}" type="presParOf" srcId="{295F4C18-A263-423C-9CD1-E80C7B50F7A2}" destId="{AA132547-01FC-4270-A666-3BF28B81C176}" srcOrd="7" destOrd="0" presId="urn:microsoft.com/office/officeart/2005/8/layout/vProcess5"/>
    <dgm:cxn modelId="{2C765DB5-5A5D-41F6-8B32-D33E4209E819}" type="presParOf" srcId="{295F4C18-A263-423C-9CD1-E80C7B50F7A2}" destId="{C1E57F4A-88B2-4884-89ED-73EAE085AA9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A46570-7811-40DF-86E0-988F73EB6035}" type="doc">
      <dgm:prSet loTypeId="urn:microsoft.com/office/officeart/2005/8/layout/vList3#1" loCatId="list" qsTypeId="urn:microsoft.com/office/officeart/2005/8/quickstyle/simple1" qsCatId="simple" csTypeId="urn:microsoft.com/office/officeart/2005/8/colors/accent2_4" csCatId="accent2" phldr="1"/>
      <dgm:spPr/>
    </dgm:pt>
    <dgm:pt modelId="{49D5B06E-57CF-40FB-A731-BEED25F12747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يمنع</a:t>
          </a:r>
          <a:endParaRPr lang="ar-SA" dirty="0"/>
        </a:p>
      </dgm:t>
    </dgm:pt>
    <dgm:pt modelId="{17356633-265E-4BAF-8FF1-999B2B6CA8CD}" type="parTrans" cxnId="{6AA19EAC-6C01-4522-BF1C-653D0D01BBF2}">
      <dgm:prSet/>
      <dgm:spPr/>
      <dgm:t>
        <a:bodyPr/>
        <a:lstStyle/>
        <a:p>
          <a:pPr rtl="1"/>
          <a:endParaRPr lang="ar-SA"/>
        </a:p>
      </dgm:t>
    </dgm:pt>
    <dgm:pt modelId="{6AE178F9-ACC3-4292-A271-035B1450141B}" type="sibTrans" cxnId="{6AA19EAC-6C01-4522-BF1C-653D0D01BBF2}">
      <dgm:prSet/>
      <dgm:spPr/>
      <dgm:t>
        <a:bodyPr/>
        <a:lstStyle/>
        <a:p>
          <a:pPr rtl="1"/>
          <a:endParaRPr lang="ar-SA"/>
        </a:p>
      </dgm:t>
    </dgm:pt>
    <dgm:pt modelId="{EDDD9CED-1383-4E7E-9B43-4A2CF6771F03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يحذر</a:t>
          </a:r>
          <a:endParaRPr lang="ar-SA" dirty="0"/>
        </a:p>
      </dgm:t>
    </dgm:pt>
    <dgm:pt modelId="{E905A5DA-BFD1-48DE-B131-553B3035AC38}" type="parTrans" cxnId="{8EB8BA37-E004-4D97-9231-2004F640E5B7}">
      <dgm:prSet/>
      <dgm:spPr/>
      <dgm:t>
        <a:bodyPr/>
        <a:lstStyle/>
        <a:p>
          <a:pPr rtl="1"/>
          <a:endParaRPr lang="ar-SA"/>
        </a:p>
      </dgm:t>
    </dgm:pt>
    <dgm:pt modelId="{62334526-7EF3-434C-AF53-CD3062666F15}" type="sibTrans" cxnId="{8EB8BA37-E004-4D97-9231-2004F640E5B7}">
      <dgm:prSet/>
      <dgm:spPr/>
      <dgm:t>
        <a:bodyPr/>
        <a:lstStyle/>
        <a:p>
          <a:pPr rtl="1"/>
          <a:endParaRPr lang="ar-SA"/>
        </a:p>
      </dgm:t>
    </dgm:pt>
    <dgm:pt modelId="{CA0FEBBB-4DEF-4105-9D72-22AC2EE833B4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يشجع</a:t>
          </a:r>
          <a:endParaRPr lang="ar-SA" dirty="0"/>
        </a:p>
      </dgm:t>
    </dgm:pt>
    <dgm:pt modelId="{B7B8C60C-C13B-442B-97F5-C00A684E92BB}" type="parTrans" cxnId="{0A92D2A0-F586-490C-9742-1743AE67C81D}">
      <dgm:prSet/>
      <dgm:spPr/>
      <dgm:t>
        <a:bodyPr/>
        <a:lstStyle/>
        <a:p>
          <a:pPr rtl="1"/>
          <a:endParaRPr lang="ar-SA"/>
        </a:p>
      </dgm:t>
    </dgm:pt>
    <dgm:pt modelId="{E3A1D537-9635-49AF-A817-3F28833C06A6}" type="sibTrans" cxnId="{0A92D2A0-F586-490C-9742-1743AE67C81D}">
      <dgm:prSet/>
      <dgm:spPr/>
      <dgm:t>
        <a:bodyPr/>
        <a:lstStyle/>
        <a:p>
          <a:pPr rtl="1"/>
          <a:endParaRPr lang="ar-SA"/>
        </a:p>
      </dgm:t>
    </dgm:pt>
    <dgm:pt modelId="{699A5D4E-2E8F-4BF9-AEE8-7A4F2357E5BA}" type="pres">
      <dgm:prSet presAssocID="{47A46570-7811-40DF-86E0-988F73EB6035}" presName="linearFlow" presStyleCnt="0">
        <dgm:presLayoutVars>
          <dgm:dir/>
          <dgm:resizeHandles val="exact"/>
        </dgm:presLayoutVars>
      </dgm:prSet>
      <dgm:spPr/>
    </dgm:pt>
    <dgm:pt modelId="{E7D4F61A-CA20-4EDF-A471-9CEB23042D89}" type="pres">
      <dgm:prSet presAssocID="{49D5B06E-57CF-40FB-A731-BEED25F12747}" presName="composite" presStyleCnt="0"/>
      <dgm:spPr/>
    </dgm:pt>
    <dgm:pt modelId="{E9D01972-E659-4E05-B21D-4CBB5449C0E5}" type="pres">
      <dgm:prSet presAssocID="{49D5B06E-57CF-40FB-A731-BEED25F12747}" presName="imgShp" presStyleLbl="fgImgPlace1" presStyleIdx="0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670DFAF-CAF5-434B-801A-C9AAE97F1AC7}" type="pres">
      <dgm:prSet presAssocID="{49D5B06E-57CF-40FB-A731-BEED25F12747}" presName="txShp" presStyleLbl="node1" presStyleIdx="0" presStyleCnt="3" custScaleY="6463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42C7195-665E-45A0-8970-BB5EE0EE3CE7}" type="pres">
      <dgm:prSet presAssocID="{6AE178F9-ACC3-4292-A271-035B1450141B}" presName="spacing" presStyleCnt="0"/>
      <dgm:spPr/>
    </dgm:pt>
    <dgm:pt modelId="{A769740A-B273-4A4A-9096-5E7E45D0BE74}" type="pres">
      <dgm:prSet presAssocID="{EDDD9CED-1383-4E7E-9B43-4A2CF6771F03}" presName="composite" presStyleCnt="0"/>
      <dgm:spPr/>
    </dgm:pt>
    <dgm:pt modelId="{94E21238-7657-4814-8C42-BB58B10FC829}" type="pres">
      <dgm:prSet presAssocID="{EDDD9CED-1383-4E7E-9B43-4A2CF6771F03}" presName="imgShp" presStyleLbl="fgImgPlace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B129184-6D9B-4DF6-BF4A-AB98181188C9}" type="pres">
      <dgm:prSet presAssocID="{EDDD9CED-1383-4E7E-9B43-4A2CF6771F03}" presName="txShp" presStyleLbl="node1" presStyleIdx="1" presStyleCnt="3" custScaleY="6906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29F076-8CD4-421D-B332-C6F5ED301864}" type="pres">
      <dgm:prSet presAssocID="{62334526-7EF3-434C-AF53-CD3062666F15}" presName="spacing" presStyleCnt="0"/>
      <dgm:spPr/>
    </dgm:pt>
    <dgm:pt modelId="{DE2CBC4A-A334-427B-8B3C-5E635A22F6A1}" type="pres">
      <dgm:prSet presAssocID="{CA0FEBBB-4DEF-4105-9D72-22AC2EE833B4}" presName="composite" presStyleCnt="0"/>
      <dgm:spPr/>
    </dgm:pt>
    <dgm:pt modelId="{72D178CC-0DA4-450A-907D-3F61EFB79FD1}" type="pres">
      <dgm:prSet presAssocID="{CA0FEBBB-4DEF-4105-9D72-22AC2EE833B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FACBC03-E8FE-4C6D-BFAB-A2D5B3B68FAA}" type="pres">
      <dgm:prSet presAssocID="{CA0FEBBB-4DEF-4105-9D72-22AC2EE833B4}" presName="txShp" presStyleLbl="node1" presStyleIdx="2" presStyleCnt="3" custScaleY="6531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C41163A-F0E0-441B-9E20-478213858CE8}" type="presOf" srcId="{47A46570-7811-40DF-86E0-988F73EB6035}" destId="{699A5D4E-2E8F-4BF9-AEE8-7A4F2357E5BA}" srcOrd="0" destOrd="0" presId="urn:microsoft.com/office/officeart/2005/8/layout/vList3#1"/>
    <dgm:cxn modelId="{FECFE728-547B-4102-A9AA-54C550221E04}" type="presOf" srcId="{49D5B06E-57CF-40FB-A731-BEED25F12747}" destId="{F670DFAF-CAF5-434B-801A-C9AAE97F1AC7}" srcOrd="0" destOrd="0" presId="urn:microsoft.com/office/officeart/2005/8/layout/vList3#1"/>
    <dgm:cxn modelId="{8EB8BA37-E004-4D97-9231-2004F640E5B7}" srcId="{47A46570-7811-40DF-86E0-988F73EB6035}" destId="{EDDD9CED-1383-4E7E-9B43-4A2CF6771F03}" srcOrd="1" destOrd="0" parTransId="{E905A5DA-BFD1-48DE-B131-553B3035AC38}" sibTransId="{62334526-7EF3-434C-AF53-CD3062666F15}"/>
    <dgm:cxn modelId="{08CE4804-92B3-4ABC-96B0-9FB45D9F7C59}" type="presOf" srcId="{CA0FEBBB-4DEF-4105-9D72-22AC2EE833B4}" destId="{1FACBC03-E8FE-4C6D-BFAB-A2D5B3B68FAA}" srcOrd="0" destOrd="0" presId="urn:microsoft.com/office/officeart/2005/8/layout/vList3#1"/>
    <dgm:cxn modelId="{11115832-F910-4F84-813E-1CE8930B1383}" type="presOf" srcId="{EDDD9CED-1383-4E7E-9B43-4A2CF6771F03}" destId="{1B129184-6D9B-4DF6-BF4A-AB98181188C9}" srcOrd="0" destOrd="0" presId="urn:microsoft.com/office/officeart/2005/8/layout/vList3#1"/>
    <dgm:cxn modelId="{0A92D2A0-F586-490C-9742-1743AE67C81D}" srcId="{47A46570-7811-40DF-86E0-988F73EB6035}" destId="{CA0FEBBB-4DEF-4105-9D72-22AC2EE833B4}" srcOrd="2" destOrd="0" parTransId="{B7B8C60C-C13B-442B-97F5-C00A684E92BB}" sibTransId="{E3A1D537-9635-49AF-A817-3F28833C06A6}"/>
    <dgm:cxn modelId="{6AA19EAC-6C01-4522-BF1C-653D0D01BBF2}" srcId="{47A46570-7811-40DF-86E0-988F73EB6035}" destId="{49D5B06E-57CF-40FB-A731-BEED25F12747}" srcOrd="0" destOrd="0" parTransId="{17356633-265E-4BAF-8FF1-999B2B6CA8CD}" sibTransId="{6AE178F9-ACC3-4292-A271-035B1450141B}"/>
    <dgm:cxn modelId="{73DE1F42-D4A0-4CCB-9238-8F4286AB286C}" type="presParOf" srcId="{699A5D4E-2E8F-4BF9-AEE8-7A4F2357E5BA}" destId="{E7D4F61A-CA20-4EDF-A471-9CEB23042D89}" srcOrd="0" destOrd="0" presId="urn:microsoft.com/office/officeart/2005/8/layout/vList3#1"/>
    <dgm:cxn modelId="{549C3984-5EED-4518-907B-DAED9FEDFCC5}" type="presParOf" srcId="{E7D4F61A-CA20-4EDF-A471-9CEB23042D89}" destId="{E9D01972-E659-4E05-B21D-4CBB5449C0E5}" srcOrd="0" destOrd="0" presId="urn:microsoft.com/office/officeart/2005/8/layout/vList3#1"/>
    <dgm:cxn modelId="{3C854ED2-7B28-416D-A92F-85B2B5E6AFCE}" type="presParOf" srcId="{E7D4F61A-CA20-4EDF-A471-9CEB23042D89}" destId="{F670DFAF-CAF5-434B-801A-C9AAE97F1AC7}" srcOrd="1" destOrd="0" presId="urn:microsoft.com/office/officeart/2005/8/layout/vList3#1"/>
    <dgm:cxn modelId="{2BC01C83-95DF-4CEB-9184-531878430D49}" type="presParOf" srcId="{699A5D4E-2E8F-4BF9-AEE8-7A4F2357E5BA}" destId="{B42C7195-665E-45A0-8970-BB5EE0EE3CE7}" srcOrd="1" destOrd="0" presId="urn:microsoft.com/office/officeart/2005/8/layout/vList3#1"/>
    <dgm:cxn modelId="{EB12CDAB-E992-4121-8C04-60C2908EF79B}" type="presParOf" srcId="{699A5D4E-2E8F-4BF9-AEE8-7A4F2357E5BA}" destId="{A769740A-B273-4A4A-9096-5E7E45D0BE74}" srcOrd="2" destOrd="0" presId="urn:microsoft.com/office/officeart/2005/8/layout/vList3#1"/>
    <dgm:cxn modelId="{D3DFB264-B2A1-4CA6-8D7F-1FB8A881D411}" type="presParOf" srcId="{A769740A-B273-4A4A-9096-5E7E45D0BE74}" destId="{94E21238-7657-4814-8C42-BB58B10FC829}" srcOrd="0" destOrd="0" presId="urn:microsoft.com/office/officeart/2005/8/layout/vList3#1"/>
    <dgm:cxn modelId="{5BA16DFE-9771-4E06-AFAA-D0C2365634DC}" type="presParOf" srcId="{A769740A-B273-4A4A-9096-5E7E45D0BE74}" destId="{1B129184-6D9B-4DF6-BF4A-AB98181188C9}" srcOrd="1" destOrd="0" presId="urn:microsoft.com/office/officeart/2005/8/layout/vList3#1"/>
    <dgm:cxn modelId="{E6589F0E-BA28-486C-9626-E8995EDCBF66}" type="presParOf" srcId="{699A5D4E-2E8F-4BF9-AEE8-7A4F2357E5BA}" destId="{9329F076-8CD4-421D-B332-C6F5ED301864}" srcOrd="3" destOrd="0" presId="urn:microsoft.com/office/officeart/2005/8/layout/vList3#1"/>
    <dgm:cxn modelId="{74CCDEC4-3A85-453E-BC43-4D60CBE4213B}" type="presParOf" srcId="{699A5D4E-2E8F-4BF9-AEE8-7A4F2357E5BA}" destId="{DE2CBC4A-A334-427B-8B3C-5E635A22F6A1}" srcOrd="4" destOrd="0" presId="urn:microsoft.com/office/officeart/2005/8/layout/vList3#1"/>
    <dgm:cxn modelId="{A8BEE799-6340-4B72-B848-BA2199978481}" type="presParOf" srcId="{DE2CBC4A-A334-427B-8B3C-5E635A22F6A1}" destId="{72D178CC-0DA4-450A-907D-3F61EFB79FD1}" srcOrd="0" destOrd="0" presId="urn:microsoft.com/office/officeart/2005/8/layout/vList3#1"/>
    <dgm:cxn modelId="{7E95A243-821A-4224-B4FD-809FEAB8B76D}" type="presParOf" srcId="{DE2CBC4A-A334-427B-8B3C-5E635A22F6A1}" destId="{1FACBC03-E8FE-4C6D-BFAB-A2D5B3B68FA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FE4C49-A0DF-4580-9529-581C86B914FD}" type="doc">
      <dgm:prSet loTypeId="urn:microsoft.com/office/officeart/2005/8/layout/process2" loCatId="process" qsTypeId="urn:microsoft.com/office/officeart/2005/8/quickstyle/simple1" qsCatId="simple" csTypeId="urn:microsoft.com/office/officeart/2005/8/colors/accent2_4" csCatId="accent2" phldr="1"/>
      <dgm:spPr/>
    </dgm:pt>
    <dgm:pt modelId="{EFD6A26C-9969-4D51-8B09-A968E330CAF0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المعصية</a:t>
          </a:r>
          <a:endParaRPr lang="ar-SA" dirty="0"/>
        </a:p>
      </dgm:t>
    </dgm:pt>
    <dgm:pt modelId="{93ECFA30-718A-41C3-B476-ADF68A9A881E}" type="parTrans" cxnId="{AF376491-CC68-44DD-9475-FAB4754FC093}">
      <dgm:prSet/>
      <dgm:spPr/>
      <dgm:t>
        <a:bodyPr/>
        <a:lstStyle/>
        <a:p>
          <a:pPr rtl="1"/>
          <a:endParaRPr lang="ar-SA"/>
        </a:p>
      </dgm:t>
    </dgm:pt>
    <dgm:pt modelId="{34519623-44F1-45D4-BCD6-BBB9E2533E25}" type="sibTrans" cxnId="{AF376491-CC68-44DD-9475-FAB4754FC093}">
      <dgm:prSet/>
      <dgm:spPr/>
      <dgm:t>
        <a:bodyPr/>
        <a:lstStyle/>
        <a:p>
          <a:pPr rtl="1"/>
          <a:endParaRPr lang="ar-SA"/>
        </a:p>
      </dgm:t>
    </dgm:pt>
    <dgm:pt modelId="{FDCC55E2-D8CE-4447-8AE5-3FDBE38ED706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الكفر</a:t>
          </a:r>
          <a:endParaRPr lang="ar-SA" dirty="0"/>
        </a:p>
      </dgm:t>
    </dgm:pt>
    <dgm:pt modelId="{91389E1B-1A07-48F1-819E-52DE3DC7131A}" type="parTrans" cxnId="{0E4BE172-8BD3-436F-AF92-AE72BA39041C}">
      <dgm:prSet/>
      <dgm:spPr/>
      <dgm:t>
        <a:bodyPr/>
        <a:lstStyle/>
        <a:p>
          <a:pPr rtl="1"/>
          <a:endParaRPr lang="ar-SA"/>
        </a:p>
      </dgm:t>
    </dgm:pt>
    <dgm:pt modelId="{80F84DFA-C4CB-4A46-AF9B-D1823F52A05C}" type="sibTrans" cxnId="{0E4BE172-8BD3-436F-AF92-AE72BA39041C}">
      <dgm:prSet/>
      <dgm:spPr/>
      <dgm:t>
        <a:bodyPr/>
        <a:lstStyle/>
        <a:p>
          <a:pPr rtl="1"/>
          <a:endParaRPr lang="ar-SA"/>
        </a:p>
      </dgm:t>
    </dgm:pt>
    <dgm:pt modelId="{80D43552-7617-4BA4-92FB-2712AC80783A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الطاعة والامتثال لله</a:t>
          </a:r>
          <a:endParaRPr lang="ar-SA" dirty="0"/>
        </a:p>
      </dgm:t>
    </dgm:pt>
    <dgm:pt modelId="{DEC5D654-5610-4029-85AB-31DD2AB8E42B}" type="parTrans" cxnId="{6FF0451F-BF7C-48F0-9229-A6A19B17FAD8}">
      <dgm:prSet/>
      <dgm:spPr/>
      <dgm:t>
        <a:bodyPr/>
        <a:lstStyle/>
        <a:p>
          <a:pPr rtl="1"/>
          <a:endParaRPr lang="ar-SA"/>
        </a:p>
      </dgm:t>
    </dgm:pt>
    <dgm:pt modelId="{9D84A7CF-803F-48BE-BD04-25C88AE5A912}" type="sibTrans" cxnId="{6FF0451F-BF7C-48F0-9229-A6A19B17FAD8}">
      <dgm:prSet/>
      <dgm:spPr/>
      <dgm:t>
        <a:bodyPr/>
        <a:lstStyle/>
        <a:p>
          <a:pPr rtl="1"/>
          <a:endParaRPr lang="ar-SA"/>
        </a:p>
      </dgm:t>
    </dgm:pt>
    <dgm:pt modelId="{ECCC7297-2537-4438-8D43-BCE9CC96E3C9}" type="pres">
      <dgm:prSet presAssocID="{BEFE4C49-A0DF-4580-9529-581C86B914FD}" presName="linearFlow" presStyleCnt="0">
        <dgm:presLayoutVars>
          <dgm:resizeHandles val="exact"/>
        </dgm:presLayoutVars>
      </dgm:prSet>
      <dgm:spPr/>
    </dgm:pt>
    <dgm:pt modelId="{8E0A6861-E3D2-45D9-9216-4BC336D32E45}" type="pres">
      <dgm:prSet presAssocID="{EFD6A26C-9969-4D51-8B09-A968E330CA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3226F27-1C62-4D97-96FC-8557301E535C}" type="pres">
      <dgm:prSet presAssocID="{34519623-44F1-45D4-BCD6-BBB9E2533E25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11B097E1-F291-402B-AC34-8EC67E36F667}" type="pres">
      <dgm:prSet presAssocID="{34519623-44F1-45D4-BCD6-BBB9E2533E25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7272E5B3-EABE-436F-928E-F2836C59FB2F}" type="pres">
      <dgm:prSet presAssocID="{FDCC55E2-D8CE-4447-8AE5-3FDBE38ED7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FDD7DD5-0820-4D90-9FAD-D36A2E4EF2BD}" type="pres">
      <dgm:prSet presAssocID="{80F84DFA-C4CB-4A46-AF9B-D1823F52A05C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29A1604F-5DFA-48FC-9C5F-9797DFBE007A}" type="pres">
      <dgm:prSet presAssocID="{80F84DFA-C4CB-4A46-AF9B-D1823F52A05C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E5D10546-E119-4B31-9B76-2B74D2E17047}" type="pres">
      <dgm:prSet presAssocID="{80D43552-7617-4BA4-92FB-2712AC80783A}" presName="node" presStyleLbl="node1" presStyleIdx="2" presStyleCnt="3" custLinFactNeighborX="502" custLinFactNeighborY="-945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FE8778F-062B-48D4-AAB4-C68433281D50}" type="presOf" srcId="{80F84DFA-C4CB-4A46-AF9B-D1823F52A05C}" destId="{9FDD7DD5-0820-4D90-9FAD-D36A2E4EF2BD}" srcOrd="0" destOrd="0" presId="urn:microsoft.com/office/officeart/2005/8/layout/process2"/>
    <dgm:cxn modelId="{D8704D8D-BE2E-40B0-BE5D-55988B4F0E36}" type="presOf" srcId="{BEFE4C49-A0DF-4580-9529-581C86B914FD}" destId="{ECCC7297-2537-4438-8D43-BCE9CC96E3C9}" srcOrd="0" destOrd="0" presId="urn:microsoft.com/office/officeart/2005/8/layout/process2"/>
    <dgm:cxn modelId="{34E2A9E1-E33D-4256-91B3-88942ED0CFCE}" type="presOf" srcId="{EFD6A26C-9969-4D51-8B09-A968E330CAF0}" destId="{8E0A6861-E3D2-45D9-9216-4BC336D32E45}" srcOrd="0" destOrd="0" presId="urn:microsoft.com/office/officeart/2005/8/layout/process2"/>
    <dgm:cxn modelId="{9DBCD345-8676-4114-A4F3-90A227357ABE}" type="presOf" srcId="{34519623-44F1-45D4-BCD6-BBB9E2533E25}" destId="{11B097E1-F291-402B-AC34-8EC67E36F667}" srcOrd="1" destOrd="0" presId="urn:microsoft.com/office/officeart/2005/8/layout/process2"/>
    <dgm:cxn modelId="{5E6F2E8B-D422-4F42-A885-833B2C5F0AE8}" type="presOf" srcId="{FDCC55E2-D8CE-4447-8AE5-3FDBE38ED706}" destId="{7272E5B3-EABE-436F-928E-F2836C59FB2F}" srcOrd="0" destOrd="0" presId="urn:microsoft.com/office/officeart/2005/8/layout/process2"/>
    <dgm:cxn modelId="{0E4BE172-8BD3-436F-AF92-AE72BA39041C}" srcId="{BEFE4C49-A0DF-4580-9529-581C86B914FD}" destId="{FDCC55E2-D8CE-4447-8AE5-3FDBE38ED706}" srcOrd="1" destOrd="0" parTransId="{91389E1B-1A07-48F1-819E-52DE3DC7131A}" sibTransId="{80F84DFA-C4CB-4A46-AF9B-D1823F52A05C}"/>
    <dgm:cxn modelId="{6FF0451F-BF7C-48F0-9229-A6A19B17FAD8}" srcId="{BEFE4C49-A0DF-4580-9529-581C86B914FD}" destId="{80D43552-7617-4BA4-92FB-2712AC80783A}" srcOrd="2" destOrd="0" parTransId="{DEC5D654-5610-4029-85AB-31DD2AB8E42B}" sibTransId="{9D84A7CF-803F-48BE-BD04-25C88AE5A912}"/>
    <dgm:cxn modelId="{A0A241E7-1CAB-4BD4-A7A0-FAB2F9BA7C5F}" type="presOf" srcId="{80F84DFA-C4CB-4A46-AF9B-D1823F52A05C}" destId="{29A1604F-5DFA-48FC-9C5F-9797DFBE007A}" srcOrd="1" destOrd="0" presId="urn:microsoft.com/office/officeart/2005/8/layout/process2"/>
    <dgm:cxn modelId="{2C3CF48A-7F34-4293-B70B-55EC11C83CDC}" type="presOf" srcId="{80D43552-7617-4BA4-92FB-2712AC80783A}" destId="{E5D10546-E119-4B31-9B76-2B74D2E17047}" srcOrd="0" destOrd="0" presId="urn:microsoft.com/office/officeart/2005/8/layout/process2"/>
    <dgm:cxn modelId="{10540785-0ACE-41E8-AE74-F699A102E4E2}" type="presOf" srcId="{34519623-44F1-45D4-BCD6-BBB9E2533E25}" destId="{C3226F27-1C62-4D97-96FC-8557301E535C}" srcOrd="0" destOrd="0" presId="urn:microsoft.com/office/officeart/2005/8/layout/process2"/>
    <dgm:cxn modelId="{AF376491-CC68-44DD-9475-FAB4754FC093}" srcId="{BEFE4C49-A0DF-4580-9529-581C86B914FD}" destId="{EFD6A26C-9969-4D51-8B09-A968E330CAF0}" srcOrd="0" destOrd="0" parTransId="{93ECFA30-718A-41C3-B476-ADF68A9A881E}" sibTransId="{34519623-44F1-45D4-BCD6-BBB9E2533E25}"/>
    <dgm:cxn modelId="{4EA2AD01-3989-442E-88EA-677A59256BDE}" type="presParOf" srcId="{ECCC7297-2537-4438-8D43-BCE9CC96E3C9}" destId="{8E0A6861-E3D2-45D9-9216-4BC336D32E45}" srcOrd="0" destOrd="0" presId="urn:microsoft.com/office/officeart/2005/8/layout/process2"/>
    <dgm:cxn modelId="{738A0DDB-5140-4389-9C30-B6FA2A8D1C90}" type="presParOf" srcId="{ECCC7297-2537-4438-8D43-BCE9CC96E3C9}" destId="{C3226F27-1C62-4D97-96FC-8557301E535C}" srcOrd="1" destOrd="0" presId="urn:microsoft.com/office/officeart/2005/8/layout/process2"/>
    <dgm:cxn modelId="{136E2122-B0F4-4C11-88A2-795D3F1E4216}" type="presParOf" srcId="{C3226F27-1C62-4D97-96FC-8557301E535C}" destId="{11B097E1-F291-402B-AC34-8EC67E36F667}" srcOrd="0" destOrd="0" presId="urn:microsoft.com/office/officeart/2005/8/layout/process2"/>
    <dgm:cxn modelId="{C980DE27-511C-479E-84A0-5EFD3435A2A7}" type="presParOf" srcId="{ECCC7297-2537-4438-8D43-BCE9CC96E3C9}" destId="{7272E5B3-EABE-436F-928E-F2836C59FB2F}" srcOrd="2" destOrd="0" presId="urn:microsoft.com/office/officeart/2005/8/layout/process2"/>
    <dgm:cxn modelId="{B06CDC8A-50D7-4BAF-ABB7-0732961DD25C}" type="presParOf" srcId="{ECCC7297-2537-4438-8D43-BCE9CC96E3C9}" destId="{9FDD7DD5-0820-4D90-9FAD-D36A2E4EF2BD}" srcOrd="3" destOrd="0" presId="urn:microsoft.com/office/officeart/2005/8/layout/process2"/>
    <dgm:cxn modelId="{DED8C2C2-2FAE-464F-A386-BBB553D2484C}" type="presParOf" srcId="{9FDD7DD5-0820-4D90-9FAD-D36A2E4EF2BD}" destId="{29A1604F-5DFA-48FC-9C5F-9797DFBE007A}" srcOrd="0" destOrd="0" presId="urn:microsoft.com/office/officeart/2005/8/layout/process2"/>
    <dgm:cxn modelId="{E56704CA-4598-4B85-9FBA-EE7C474245C8}" type="presParOf" srcId="{ECCC7297-2537-4438-8D43-BCE9CC96E3C9}" destId="{E5D10546-E119-4B31-9B76-2B74D2E1704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A8818A-D9F1-40A4-A9E8-3D26DD82DC18}" type="doc">
      <dgm:prSet loTypeId="urn:microsoft.com/office/officeart/2005/8/layout/process2" loCatId="process" qsTypeId="urn:microsoft.com/office/officeart/2005/8/quickstyle/simple1" qsCatId="simple" csTypeId="urn:microsoft.com/office/officeart/2005/8/colors/accent2_5" csCatId="accent2" phldr="1"/>
      <dgm:spPr/>
    </dgm:pt>
    <dgm:pt modelId="{0B32749E-BD53-4FD7-8806-A86ED4457FA2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ينتصر</a:t>
          </a:r>
          <a:endParaRPr lang="ar-SA" dirty="0"/>
        </a:p>
      </dgm:t>
    </dgm:pt>
    <dgm:pt modelId="{39F13A84-6C7B-4E1D-BEEB-6DD66790379C}" type="parTrans" cxnId="{EC102586-4897-49C7-9CC5-8AAB4BCD52A0}">
      <dgm:prSet/>
      <dgm:spPr/>
      <dgm:t>
        <a:bodyPr/>
        <a:lstStyle/>
        <a:p>
          <a:pPr rtl="1"/>
          <a:endParaRPr lang="ar-SA"/>
        </a:p>
      </dgm:t>
    </dgm:pt>
    <dgm:pt modelId="{2672F6A9-BE06-411D-A17B-BE3339FC20CB}" type="sibTrans" cxnId="{EC102586-4897-49C7-9CC5-8AAB4BCD52A0}">
      <dgm:prSet/>
      <dgm:spPr/>
      <dgm:t>
        <a:bodyPr/>
        <a:lstStyle/>
        <a:p>
          <a:pPr rtl="1"/>
          <a:endParaRPr lang="ar-SA"/>
        </a:p>
      </dgm:t>
    </dgm:pt>
    <dgm:pt modelId="{84F6B92F-1FA1-44B5-84B4-13380509F26E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يرجع عن الضلال</a:t>
          </a:r>
          <a:endParaRPr lang="ar-SA" dirty="0"/>
        </a:p>
      </dgm:t>
    </dgm:pt>
    <dgm:pt modelId="{CBC504C2-6FE2-498D-9B67-71C4203831C6}" type="parTrans" cxnId="{7F36E08D-71BA-41AC-92E5-87C788E4B760}">
      <dgm:prSet/>
      <dgm:spPr/>
      <dgm:t>
        <a:bodyPr/>
        <a:lstStyle/>
        <a:p>
          <a:pPr rtl="1"/>
          <a:endParaRPr lang="ar-SA"/>
        </a:p>
      </dgm:t>
    </dgm:pt>
    <dgm:pt modelId="{BF90A07C-2294-48D2-9EAB-8BBDED3B305F}" type="sibTrans" cxnId="{7F36E08D-71BA-41AC-92E5-87C788E4B760}">
      <dgm:prSet/>
      <dgm:spPr/>
      <dgm:t>
        <a:bodyPr/>
        <a:lstStyle/>
        <a:p>
          <a:pPr rtl="1"/>
          <a:endParaRPr lang="ar-SA"/>
        </a:p>
      </dgm:t>
    </dgm:pt>
    <dgm:pt modelId="{796311DE-1754-4EA6-B087-32B3F7234115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يعذب</a:t>
          </a:r>
          <a:endParaRPr lang="ar-SA" dirty="0"/>
        </a:p>
      </dgm:t>
    </dgm:pt>
    <dgm:pt modelId="{2D4B4B05-126C-4388-A2D4-1B6CDB8F13D3}" type="parTrans" cxnId="{5FA5C8EA-F267-408F-9F53-9B6CD7D2BFE7}">
      <dgm:prSet/>
      <dgm:spPr/>
      <dgm:t>
        <a:bodyPr/>
        <a:lstStyle/>
        <a:p>
          <a:pPr rtl="1"/>
          <a:endParaRPr lang="ar-SA"/>
        </a:p>
      </dgm:t>
    </dgm:pt>
    <dgm:pt modelId="{0753FF62-1940-4784-A113-6668F2312C1A}" type="sibTrans" cxnId="{5FA5C8EA-F267-408F-9F53-9B6CD7D2BFE7}">
      <dgm:prSet/>
      <dgm:spPr/>
      <dgm:t>
        <a:bodyPr/>
        <a:lstStyle/>
        <a:p>
          <a:pPr rtl="1"/>
          <a:endParaRPr lang="ar-SA"/>
        </a:p>
      </dgm:t>
    </dgm:pt>
    <dgm:pt modelId="{A178A24F-3BFF-4488-844A-42F02A6F2458}" type="pres">
      <dgm:prSet presAssocID="{4DA8818A-D9F1-40A4-A9E8-3D26DD82DC18}" presName="linearFlow" presStyleCnt="0">
        <dgm:presLayoutVars>
          <dgm:resizeHandles val="exact"/>
        </dgm:presLayoutVars>
      </dgm:prSet>
      <dgm:spPr/>
    </dgm:pt>
    <dgm:pt modelId="{AAB0EF05-1DA4-4906-9DC5-2CDEAC0A47E9}" type="pres">
      <dgm:prSet presAssocID="{0B32749E-BD53-4FD7-8806-A86ED4457F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8662654-0704-44F2-A7B5-8C7B1CB01434}" type="pres">
      <dgm:prSet presAssocID="{2672F6A9-BE06-411D-A17B-BE3339FC20CB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7E0D8D8E-2CCA-47CA-A012-8F3BC07E9DAF}" type="pres">
      <dgm:prSet presAssocID="{2672F6A9-BE06-411D-A17B-BE3339FC20CB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F7A37CF0-6C91-4937-8792-2D3822A165DA}" type="pres">
      <dgm:prSet presAssocID="{84F6B92F-1FA1-44B5-84B4-13380509F2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CA5BAB-9560-4AE6-906D-77D823A2DC83}" type="pres">
      <dgm:prSet presAssocID="{BF90A07C-2294-48D2-9EAB-8BBDED3B305F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6C30DAB3-4A91-4B5B-9EE2-2A8B17B486A2}" type="pres">
      <dgm:prSet presAssocID="{BF90A07C-2294-48D2-9EAB-8BBDED3B305F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6A990D29-CBB1-4288-B3B1-A62F965ED75F}" type="pres">
      <dgm:prSet presAssocID="{796311DE-1754-4EA6-B087-32B3F72341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20BE956-A2C6-4981-B24E-9DCC75FEA793}" type="presOf" srcId="{2672F6A9-BE06-411D-A17B-BE3339FC20CB}" destId="{F8662654-0704-44F2-A7B5-8C7B1CB01434}" srcOrd="0" destOrd="0" presId="urn:microsoft.com/office/officeart/2005/8/layout/process2"/>
    <dgm:cxn modelId="{46CFF806-E273-4163-9B17-518380A30A91}" type="presOf" srcId="{BF90A07C-2294-48D2-9EAB-8BBDED3B305F}" destId="{6C30DAB3-4A91-4B5B-9EE2-2A8B17B486A2}" srcOrd="1" destOrd="0" presId="urn:microsoft.com/office/officeart/2005/8/layout/process2"/>
    <dgm:cxn modelId="{2440BBBB-C0D5-4B0E-9E4C-916B27B61153}" type="presOf" srcId="{796311DE-1754-4EA6-B087-32B3F7234115}" destId="{6A990D29-CBB1-4288-B3B1-A62F965ED75F}" srcOrd="0" destOrd="0" presId="urn:microsoft.com/office/officeart/2005/8/layout/process2"/>
    <dgm:cxn modelId="{5D0707F0-247A-45B4-8ADF-4F230BD501C6}" type="presOf" srcId="{4DA8818A-D9F1-40A4-A9E8-3D26DD82DC18}" destId="{A178A24F-3BFF-4488-844A-42F02A6F2458}" srcOrd="0" destOrd="0" presId="urn:microsoft.com/office/officeart/2005/8/layout/process2"/>
    <dgm:cxn modelId="{5FA5C8EA-F267-408F-9F53-9B6CD7D2BFE7}" srcId="{4DA8818A-D9F1-40A4-A9E8-3D26DD82DC18}" destId="{796311DE-1754-4EA6-B087-32B3F7234115}" srcOrd="2" destOrd="0" parTransId="{2D4B4B05-126C-4388-A2D4-1B6CDB8F13D3}" sibTransId="{0753FF62-1940-4784-A113-6668F2312C1A}"/>
    <dgm:cxn modelId="{7F36E08D-71BA-41AC-92E5-87C788E4B760}" srcId="{4DA8818A-D9F1-40A4-A9E8-3D26DD82DC18}" destId="{84F6B92F-1FA1-44B5-84B4-13380509F26E}" srcOrd="1" destOrd="0" parTransId="{CBC504C2-6FE2-498D-9B67-71C4203831C6}" sibTransId="{BF90A07C-2294-48D2-9EAB-8BBDED3B305F}"/>
    <dgm:cxn modelId="{C4AA7FDF-2AB4-4B04-B7C1-9339852B4711}" type="presOf" srcId="{0B32749E-BD53-4FD7-8806-A86ED4457FA2}" destId="{AAB0EF05-1DA4-4906-9DC5-2CDEAC0A47E9}" srcOrd="0" destOrd="0" presId="urn:microsoft.com/office/officeart/2005/8/layout/process2"/>
    <dgm:cxn modelId="{585D610F-D690-49F5-8EDE-59B558C312B7}" type="presOf" srcId="{84F6B92F-1FA1-44B5-84B4-13380509F26E}" destId="{F7A37CF0-6C91-4937-8792-2D3822A165DA}" srcOrd="0" destOrd="0" presId="urn:microsoft.com/office/officeart/2005/8/layout/process2"/>
    <dgm:cxn modelId="{4B6DA0A4-A233-45C8-8DA8-A3389DE532F0}" type="presOf" srcId="{BF90A07C-2294-48D2-9EAB-8BBDED3B305F}" destId="{63CA5BAB-9560-4AE6-906D-77D823A2DC83}" srcOrd="0" destOrd="0" presId="urn:microsoft.com/office/officeart/2005/8/layout/process2"/>
    <dgm:cxn modelId="{EC102586-4897-49C7-9CC5-8AAB4BCD52A0}" srcId="{4DA8818A-D9F1-40A4-A9E8-3D26DD82DC18}" destId="{0B32749E-BD53-4FD7-8806-A86ED4457FA2}" srcOrd="0" destOrd="0" parTransId="{39F13A84-6C7B-4E1D-BEEB-6DD66790379C}" sibTransId="{2672F6A9-BE06-411D-A17B-BE3339FC20CB}"/>
    <dgm:cxn modelId="{93E02F4A-C4C8-4D90-B17C-3C1FC316C40C}" type="presOf" srcId="{2672F6A9-BE06-411D-A17B-BE3339FC20CB}" destId="{7E0D8D8E-2CCA-47CA-A012-8F3BC07E9DAF}" srcOrd="1" destOrd="0" presId="urn:microsoft.com/office/officeart/2005/8/layout/process2"/>
    <dgm:cxn modelId="{3DCFA9AB-7E86-48FF-8873-B737BE0E77D0}" type="presParOf" srcId="{A178A24F-3BFF-4488-844A-42F02A6F2458}" destId="{AAB0EF05-1DA4-4906-9DC5-2CDEAC0A47E9}" srcOrd="0" destOrd="0" presId="urn:microsoft.com/office/officeart/2005/8/layout/process2"/>
    <dgm:cxn modelId="{6E3B5A13-9D1C-42E5-AC1D-E6CF5ADB2B24}" type="presParOf" srcId="{A178A24F-3BFF-4488-844A-42F02A6F2458}" destId="{F8662654-0704-44F2-A7B5-8C7B1CB01434}" srcOrd="1" destOrd="0" presId="urn:microsoft.com/office/officeart/2005/8/layout/process2"/>
    <dgm:cxn modelId="{D655C419-E64B-4E8E-A8CA-65D6EF6190ED}" type="presParOf" srcId="{F8662654-0704-44F2-A7B5-8C7B1CB01434}" destId="{7E0D8D8E-2CCA-47CA-A012-8F3BC07E9DAF}" srcOrd="0" destOrd="0" presId="urn:microsoft.com/office/officeart/2005/8/layout/process2"/>
    <dgm:cxn modelId="{91B321C7-E3C2-4121-B4FC-BBD09F114910}" type="presParOf" srcId="{A178A24F-3BFF-4488-844A-42F02A6F2458}" destId="{F7A37CF0-6C91-4937-8792-2D3822A165DA}" srcOrd="2" destOrd="0" presId="urn:microsoft.com/office/officeart/2005/8/layout/process2"/>
    <dgm:cxn modelId="{02C7DF39-2397-46B6-9B9A-DAF7DB549D43}" type="presParOf" srcId="{A178A24F-3BFF-4488-844A-42F02A6F2458}" destId="{63CA5BAB-9560-4AE6-906D-77D823A2DC83}" srcOrd="3" destOrd="0" presId="urn:microsoft.com/office/officeart/2005/8/layout/process2"/>
    <dgm:cxn modelId="{EF2BC199-2026-4644-827D-3A009B0655B9}" type="presParOf" srcId="{63CA5BAB-9560-4AE6-906D-77D823A2DC83}" destId="{6C30DAB3-4A91-4B5B-9EE2-2A8B17B486A2}" srcOrd="0" destOrd="0" presId="urn:microsoft.com/office/officeart/2005/8/layout/process2"/>
    <dgm:cxn modelId="{02081861-6445-452A-ADBF-CB3D6CBCB8A0}" type="presParOf" srcId="{A178A24F-3BFF-4488-844A-42F02A6F2458}" destId="{6A990D29-CBB1-4288-B3B1-A62F965ED75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A42C9D-6690-417D-B1CC-A7401800D577}" type="doc">
      <dgm:prSet loTypeId="urn:microsoft.com/office/officeart/2005/8/layout/process2" loCatId="process" qsTypeId="urn:microsoft.com/office/officeart/2005/8/quickstyle/simple1" qsCatId="simple" csTypeId="urn:microsoft.com/office/officeart/2005/8/colors/accent2_5" csCatId="accent2" phldr="1"/>
      <dgm:spPr/>
    </dgm:pt>
    <dgm:pt modelId="{AB223971-42CF-468E-A71F-A0FD784B8E31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نمنعه</a:t>
          </a:r>
          <a:endParaRPr lang="ar-SA" dirty="0"/>
        </a:p>
      </dgm:t>
    </dgm:pt>
    <dgm:pt modelId="{6C90593A-7D81-4A30-AD43-229D9C44C4A2}" type="parTrans" cxnId="{815A13F5-C620-4820-B9ED-D94C7B0BE3F7}">
      <dgm:prSet/>
      <dgm:spPr/>
      <dgm:t>
        <a:bodyPr/>
        <a:lstStyle/>
        <a:p>
          <a:pPr rtl="1"/>
          <a:endParaRPr lang="ar-SA"/>
        </a:p>
      </dgm:t>
    </dgm:pt>
    <dgm:pt modelId="{165318FE-590C-4FCF-8EB0-5CB534E6F0A3}" type="sibTrans" cxnId="{815A13F5-C620-4820-B9ED-D94C7B0BE3F7}">
      <dgm:prSet/>
      <dgm:spPr/>
      <dgm:t>
        <a:bodyPr/>
        <a:lstStyle/>
        <a:p>
          <a:pPr rtl="1"/>
          <a:endParaRPr lang="ar-SA"/>
        </a:p>
      </dgm:t>
    </dgm:pt>
    <dgm:pt modelId="{A6688C9D-5D17-4DF1-890C-67476BED52CE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ننصره</a:t>
          </a:r>
          <a:endParaRPr lang="ar-SA" dirty="0"/>
        </a:p>
      </dgm:t>
    </dgm:pt>
    <dgm:pt modelId="{9FF78535-E53A-4EA5-B5F6-2EA37F1F7BCF}" type="parTrans" cxnId="{1DC7E277-9A0F-4305-BA97-80F501FEC5DF}">
      <dgm:prSet/>
      <dgm:spPr/>
      <dgm:t>
        <a:bodyPr/>
        <a:lstStyle/>
        <a:p>
          <a:pPr rtl="1"/>
          <a:endParaRPr lang="ar-SA"/>
        </a:p>
      </dgm:t>
    </dgm:pt>
    <dgm:pt modelId="{1D167AD6-3EB2-420D-9695-3BC05D704193}" type="sibTrans" cxnId="{1DC7E277-9A0F-4305-BA97-80F501FEC5DF}">
      <dgm:prSet/>
      <dgm:spPr/>
      <dgm:t>
        <a:bodyPr/>
        <a:lstStyle/>
        <a:p>
          <a:pPr rtl="1"/>
          <a:endParaRPr lang="ar-SA"/>
        </a:p>
      </dgm:t>
    </dgm:pt>
    <dgm:pt modelId="{63F1A426-33BA-48BE-BC17-954A19090BC1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نلطمه ونجذبه بشدة</a:t>
          </a:r>
          <a:endParaRPr lang="ar-SA" dirty="0"/>
        </a:p>
      </dgm:t>
    </dgm:pt>
    <dgm:pt modelId="{1A9E2396-1F70-4401-8104-9B67F788DA8A}" type="parTrans" cxnId="{FB709C48-B4DA-4206-B725-7FE4A681DC49}">
      <dgm:prSet/>
      <dgm:spPr/>
      <dgm:t>
        <a:bodyPr/>
        <a:lstStyle/>
        <a:p>
          <a:pPr rtl="1"/>
          <a:endParaRPr lang="ar-SA"/>
        </a:p>
      </dgm:t>
    </dgm:pt>
    <dgm:pt modelId="{346FE0BE-EE14-4E8C-B34C-9D581B69095D}" type="sibTrans" cxnId="{FB709C48-B4DA-4206-B725-7FE4A681DC49}">
      <dgm:prSet/>
      <dgm:spPr/>
      <dgm:t>
        <a:bodyPr/>
        <a:lstStyle/>
        <a:p>
          <a:pPr rtl="1"/>
          <a:endParaRPr lang="ar-SA"/>
        </a:p>
      </dgm:t>
    </dgm:pt>
    <dgm:pt modelId="{C22B0E27-55DD-43CC-BBA1-D60B8B0327A4}" type="pres">
      <dgm:prSet presAssocID="{2CA42C9D-6690-417D-B1CC-A7401800D577}" presName="linearFlow" presStyleCnt="0">
        <dgm:presLayoutVars>
          <dgm:resizeHandles val="exact"/>
        </dgm:presLayoutVars>
      </dgm:prSet>
      <dgm:spPr/>
    </dgm:pt>
    <dgm:pt modelId="{D5041A24-0B98-4DA4-984D-C31FA2608233}" type="pres">
      <dgm:prSet presAssocID="{AB223971-42CF-468E-A71F-A0FD784B8E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0CE194-2101-4E20-820C-05CE91B53CBD}" type="pres">
      <dgm:prSet presAssocID="{165318FE-590C-4FCF-8EB0-5CB534E6F0A3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5105E1CA-9BE5-4B30-8C0B-562207E3A2C1}" type="pres">
      <dgm:prSet presAssocID="{165318FE-590C-4FCF-8EB0-5CB534E6F0A3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359C92B2-82C3-4631-945F-2B002CC04E8D}" type="pres">
      <dgm:prSet presAssocID="{A6688C9D-5D17-4DF1-890C-67476BED52CE}" presName="node" presStyleLbl="node1" presStyleIdx="1" presStyleCnt="3" custLinFactNeighborX="502" custLinFactNeighborY="-220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AC14FB6-6B25-4360-9F35-A21A66C0A45B}" type="pres">
      <dgm:prSet presAssocID="{1D167AD6-3EB2-420D-9695-3BC05D704193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02907EED-5BB6-4DC5-8B78-1C959A167C0A}" type="pres">
      <dgm:prSet presAssocID="{1D167AD6-3EB2-420D-9695-3BC05D704193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A9624383-3FB0-4F28-B532-50C76C0F9618}" type="pres">
      <dgm:prSet presAssocID="{63F1A426-33BA-48BE-BC17-954A19090B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5F5AA7C-BDF4-41AA-A8F3-8940479843F5}" type="presOf" srcId="{1D167AD6-3EB2-420D-9695-3BC05D704193}" destId="{02907EED-5BB6-4DC5-8B78-1C959A167C0A}" srcOrd="1" destOrd="0" presId="urn:microsoft.com/office/officeart/2005/8/layout/process2"/>
    <dgm:cxn modelId="{D5F43517-A9CA-41B5-8054-786BFB1DA6D5}" type="presOf" srcId="{2CA42C9D-6690-417D-B1CC-A7401800D577}" destId="{C22B0E27-55DD-43CC-BBA1-D60B8B0327A4}" srcOrd="0" destOrd="0" presId="urn:microsoft.com/office/officeart/2005/8/layout/process2"/>
    <dgm:cxn modelId="{FB709C48-B4DA-4206-B725-7FE4A681DC49}" srcId="{2CA42C9D-6690-417D-B1CC-A7401800D577}" destId="{63F1A426-33BA-48BE-BC17-954A19090BC1}" srcOrd="2" destOrd="0" parTransId="{1A9E2396-1F70-4401-8104-9B67F788DA8A}" sibTransId="{346FE0BE-EE14-4E8C-B34C-9D581B69095D}"/>
    <dgm:cxn modelId="{815A13F5-C620-4820-B9ED-D94C7B0BE3F7}" srcId="{2CA42C9D-6690-417D-B1CC-A7401800D577}" destId="{AB223971-42CF-468E-A71F-A0FD784B8E31}" srcOrd="0" destOrd="0" parTransId="{6C90593A-7D81-4A30-AD43-229D9C44C4A2}" sibTransId="{165318FE-590C-4FCF-8EB0-5CB534E6F0A3}"/>
    <dgm:cxn modelId="{1DC7E277-9A0F-4305-BA97-80F501FEC5DF}" srcId="{2CA42C9D-6690-417D-B1CC-A7401800D577}" destId="{A6688C9D-5D17-4DF1-890C-67476BED52CE}" srcOrd="1" destOrd="0" parTransId="{9FF78535-E53A-4EA5-B5F6-2EA37F1F7BCF}" sibTransId="{1D167AD6-3EB2-420D-9695-3BC05D704193}"/>
    <dgm:cxn modelId="{15412D11-8DA0-4CFC-8E38-6834A2F7D528}" type="presOf" srcId="{165318FE-590C-4FCF-8EB0-5CB534E6F0A3}" destId="{7A0CE194-2101-4E20-820C-05CE91B53CBD}" srcOrd="0" destOrd="0" presId="urn:microsoft.com/office/officeart/2005/8/layout/process2"/>
    <dgm:cxn modelId="{0556C13B-207A-4201-BFD1-C933C80461D6}" type="presOf" srcId="{AB223971-42CF-468E-A71F-A0FD784B8E31}" destId="{D5041A24-0B98-4DA4-984D-C31FA2608233}" srcOrd="0" destOrd="0" presId="urn:microsoft.com/office/officeart/2005/8/layout/process2"/>
    <dgm:cxn modelId="{73B8793D-915C-4B45-8A23-CD95B2EBF874}" type="presOf" srcId="{1D167AD6-3EB2-420D-9695-3BC05D704193}" destId="{5AC14FB6-6B25-4360-9F35-A21A66C0A45B}" srcOrd="0" destOrd="0" presId="urn:microsoft.com/office/officeart/2005/8/layout/process2"/>
    <dgm:cxn modelId="{DE831BAB-2D01-4D90-B04A-165814DFDF9A}" type="presOf" srcId="{63F1A426-33BA-48BE-BC17-954A19090BC1}" destId="{A9624383-3FB0-4F28-B532-50C76C0F9618}" srcOrd="0" destOrd="0" presId="urn:microsoft.com/office/officeart/2005/8/layout/process2"/>
    <dgm:cxn modelId="{69198888-B9BF-4039-8F27-6DFD976BF90E}" type="presOf" srcId="{A6688C9D-5D17-4DF1-890C-67476BED52CE}" destId="{359C92B2-82C3-4631-945F-2B002CC04E8D}" srcOrd="0" destOrd="0" presId="urn:microsoft.com/office/officeart/2005/8/layout/process2"/>
    <dgm:cxn modelId="{E4D20AB6-33E8-4352-BF64-E5E92D92C676}" type="presOf" srcId="{165318FE-590C-4FCF-8EB0-5CB534E6F0A3}" destId="{5105E1CA-9BE5-4B30-8C0B-562207E3A2C1}" srcOrd="1" destOrd="0" presId="urn:microsoft.com/office/officeart/2005/8/layout/process2"/>
    <dgm:cxn modelId="{1D6DA8CE-1048-4DA3-A517-3CA458BA8D38}" type="presParOf" srcId="{C22B0E27-55DD-43CC-BBA1-D60B8B0327A4}" destId="{D5041A24-0B98-4DA4-984D-C31FA2608233}" srcOrd="0" destOrd="0" presId="urn:microsoft.com/office/officeart/2005/8/layout/process2"/>
    <dgm:cxn modelId="{3B48D0C7-EC0F-4B22-B8C1-4E9EA25BF960}" type="presParOf" srcId="{C22B0E27-55DD-43CC-BBA1-D60B8B0327A4}" destId="{7A0CE194-2101-4E20-820C-05CE91B53CBD}" srcOrd="1" destOrd="0" presId="urn:microsoft.com/office/officeart/2005/8/layout/process2"/>
    <dgm:cxn modelId="{462A46A9-3342-46B2-8D9E-428805818C1E}" type="presParOf" srcId="{7A0CE194-2101-4E20-820C-05CE91B53CBD}" destId="{5105E1CA-9BE5-4B30-8C0B-562207E3A2C1}" srcOrd="0" destOrd="0" presId="urn:microsoft.com/office/officeart/2005/8/layout/process2"/>
    <dgm:cxn modelId="{AF1F2572-5A78-40EA-8C22-F90E2AF6AF33}" type="presParOf" srcId="{C22B0E27-55DD-43CC-BBA1-D60B8B0327A4}" destId="{359C92B2-82C3-4631-945F-2B002CC04E8D}" srcOrd="2" destOrd="0" presId="urn:microsoft.com/office/officeart/2005/8/layout/process2"/>
    <dgm:cxn modelId="{C1E5CF55-D4BC-4B5B-8A08-EA1901D07BB0}" type="presParOf" srcId="{C22B0E27-55DD-43CC-BBA1-D60B8B0327A4}" destId="{5AC14FB6-6B25-4360-9F35-A21A66C0A45B}" srcOrd="3" destOrd="0" presId="urn:microsoft.com/office/officeart/2005/8/layout/process2"/>
    <dgm:cxn modelId="{C5DB3894-49DA-4CA2-8044-B8CB1F7A8AB9}" type="presParOf" srcId="{5AC14FB6-6B25-4360-9F35-A21A66C0A45B}" destId="{02907EED-5BB6-4DC5-8B78-1C959A167C0A}" srcOrd="0" destOrd="0" presId="urn:microsoft.com/office/officeart/2005/8/layout/process2"/>
    <dgm:cxn modelId="{7E99DB45-3891-462A-837C-9271556BDD53}" type="presParOf" srcId="{C22B0E27-55DD-43CC-BBA1-D60B8B0327A4}" destId="{A9624383-3FB0-4F28-B532-50C76C0F961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AFA795-7303-4F5C-875E-E82EC1E74DF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A4853C4C-80D1-41DF-8957-068A6543F7B9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شعر مقدمة الرأس</a:t>
          </a:r>
          <a:endParaRPr lang="ar-SA" dirty="0"/>
        </a:p>
      </dgm:t>
    </dgm:pt>
    <dgm:pt modelId="{6637AB01-E697-41B8-94B7-3125E7252DFC}" type="parTrans" cxnId="{D57F7093-380B-40E8-A296-27F9C933CC5D}">
      <dgm:prSet/>
      <dgm:spPr/>
      <dgm:t>
        <a:bodyPr/>
        <a:lstStyle/>
        <a:p>
          <a:pPr rtl="1"/>
          <a:endParaRPr lang="ar-SA"/>
        </a:p>
      </dgm:t>
    </dgm:pt>
    <dgm:pt modelId="{23729F3F-C49F-412D-BD2A-562A65B77057}" type="sibTrans" cxnId="{D57F7093-380B-40E8-A296-27F9C933CC5D}">
      <dgm:prSet/>
      <dgm:spPr/>
      <dgm:t>
        <a:bodyPr/>
        <a:lstStyle/>
        <a:p>
          <a:pPr rtl="1"/>
          <a:endParaRPr lang="ar-SA"/>
        </a:p>
      </dgm:t>
    </dgm:pt>
    <dgm:pt modelId="{DCB84CA9-6371-4DD9-8D35-9FF5456CD473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شعر مؤخر الرأس</a:t>
          </a:r>
          <a:endParaRPr lang="ar-SA" dirty="0"/>
        </a:p>
      </dgm:t>
    </dgm:pt>
    <dgm:pt modelId="{96A73B05-9A3B-4B6A-B9A1-4C2DE0A642D1}" type="parTrans" cxnId="{255089E9-7E04-4484-9402-515B32E863E5}">
      <dgm:prSet/>
      <dgm:spPr/>
      <dgm:t>
        <a:bodyPr/>
        <a:lstStyle/>
        <a:p>
          <a:pPr rtl="1"/>
          <a:endParaRPr lang="ar-SA"/>
        </a:p>
      </dgm:t>
    </dgm:pt>
    <dgm:pt modelId="{9A2576A4-33DE-4514-BF91-CDCCF4012081}" type="sibTrans" cxnId="{255089E9-7E04-4484-9402-515B32E863E5}">
      <dgm:prSet/>
      <dgm:spPr/>
      <dgm:t>
        <a:bodyPr/>
        <a:lstStyle/>
        <a:p>
          <a:pPr rtl="1"/>
          <a:endParaRPr lang="ar-SA"/>
        </a:p>
      </dgm:t>
    </dgm:pt>
    <dgm:pt modelId="{11E34116-4D5A-4479-88CB-7A95ED916D9D}" type="pres">
      <dgm:prSet presAssocID="{F9AFA795-7303-4F5C-875E-E82EC1E74D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C14BC183-8A3B-40AE-97EC-907EDB46D9E6}" type="pres">
      <dgm:prSet presAssocID="{A4853C4C-80D1-41DF-8957-068A6543F7B9}" presName="hierRoot1" presStyleCnt="0"/>
      <dgm:spPr/>
    </dgm:pt>
    <dgm:pt modelId="{C50A5698-1623-4BFF-8171-E75FDED02AA2}" type="pres">
      <dgm:prSet presAssocID="{A4853C4C-80D1-41DF-8957-068A6543F7B9}" presName="composite" presStyleCnt="0"/>
      <dgm:spPr/>
    </dgm:pt>
    <dgm:pt modelId="{C5208962-905C-4EB1-8AC4-29736BF1EE05}" type="pres">
      <dgm:prSet presAssocID="{A4853C4C-80D1-41DF-8957-068A6543F7B9}" presName="background" presStyleLbl="node0" presStyleIdx="0" presStyleCnt="1"/>
      <dgm:spPr/>
    </dgm:pt>
    <dgm:pt modelId="{CCBC3A1C-00DD-4AC4-AB77-538B79EB8733}" type="pres">
      <dgm:prSet presAssocID="{A4853C4C-80D1-41DF-8957-068A6543F7B9}" presName="text" presStyleLbl="fgAcc0" presStyleIdx="0" presStyleCnt="1" custLinFactNeighborX="76030" custLinFactNeighborY="549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96095D8-2BE0-49C9-ADDB-19022242EF56}" type="pres">
      <dgm:prSet presAssocID="{A4853C4C-80D1-41DF-8957-068A6543F7B9}" presName="hierChild2" presStyleCnt="0"/>
      <dgm:spPr/>
    </dgm:pt>
    <dgm:pt modelId="{FFBDE211-90E1-443A-9E6C-1476D01810A9}" type="pres">
      <dgm:prSet presAssocID="{96A73B05-9A3B-4B6A-B9A1-4C2DE0A642D1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F97266FE-7491-4177-93AF-EB1FEC0698A5}" type="pres">
      <dgm:prSet presAssocID="{DCB84CA9-6371-4DD9-8D35-9FF5456CD473}" presName="hierRoot2" presStyleCnt="0"/>
      <dgm:spPr/>
    </dgm:pt>
    <dgm:pt modelId="{C28F8031-8F65-4159-9EC3-56683926E2E8}" type="pres">
      <dgm:prSet presAssocID="{DCB84CA9-6371-4DD9-8D35-9FF5456CD473}" presName="composite2" presStyleCnt="0"/>
      <dgm:spPr/>
    </dgm:pt>
    <dgm:pt modelId="{E373EF90-5503-4804-AF62-DEA808136B0A}" type="pres">
      <dgm:prSet presAssocID="{DCB84CA9-6371-4DD9-8D35-9FF5456CD473}" presName="background2" presStyleLbl="node2" presStyleIdx="0" presStyleCnt="1"/>
      <dgm:spPr/>
    </dgm:pt>
    <dgm:pt modelId="{1D69DE5B-61E7-4CE1-89FC-3818AF44FAEB}" type="pres">
      <dgm:prSet presAssocID="{DCB84CA9-6371-4DD9-8D35-9FF5456CD473}" presName="text2" presStyleLbl="fgAcc2" presStyleIdx="0" presStyleCnt="1" custScaleY="97300" custLinFactNeighborX="-60851" custLinFactNeighborY="428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638044F-FD68-4F37-877F-BE9011863F85}" type="pres">
      <dgm:prSet presAssocID="{DCB84CA9-6371-4DD9-8D35-9FF5456CD473}" presName="hierChild3" presStyleCnt="0"/>
      <dgm:spPr/>
    </dgm:pt>
  </dgm:ptLst>
  <dgm:cxnLst>
    <dgm:cxn modelId="{39F92B69-9634-487F-8A5F-97EED62EDB32}" type="presOf" srcId="{F9AFA795-7303-4F5C-875E-E82EC1E74DF4}" destId="{11E34116-4D5A-4479-88CB-7A95ED916D9D}" srcOrd="0" destOrd="0" presId="urn:microsoft.com/office/officeart/2005/8/layout/hierarchy1"/>
    <dgm:cxn modelId="{D57F7093-380B-40E8-A296-27F9C933CC5D}" srcId="{F9AFA795-7303-4F5C-875E-E82EC1E74DF4}" destId="{A4853C4C-80D1-41DF-8957-068A6543F7B9}" srcOrd="0" destOrd="0" parTransId="{6637AB01-E697-41B8-94B7-3125E7252DFC}" sibTransId="{23729F3F-C49F-412D-BD2A-562A65B77057}"/>
    <dgm:cxn modelId="{860EBED7-0035-4359-B45C-F0F192B3262D}" type="presOf" srcId="{A4853C4C-80D1-41DF-8957-068A6543F7B9}" destId="{CCBC3A1C-00DD-4AC4-AB77-538B79EB8733}" srcOrd="0" destOrd="0" presId="urn:microsoft.com/office/officeart/2005/8/layout/hierarchy1"/>
    <dgm:cxn modelId="{255089E9-7E04-4484-9402-515B32E863E5}" srcId="{A4853C4C-80D1-41DF-8957-068A6543F7B9}" destId="{DCB84CA9-6371-4DD9-8D35-9FF5456CD473}" srcOrd="0" destOrd="0" parTransId="{96A73B05-9A3B-4B6A-B9A1-4C2DE0A642D1}" sibTransId="{9A2576A4-33DE-4514-BF91-CDCCF4012081}"/>
    <dgm:cxn modelId="{6E9225E1-68F5-4F78-B07F-A2C03512F5CD}" type="presOf" srcId="{DCB84CA9-6371-4DD9-8D35-9FF5456CD473}" destId="{1D69DE5B-61E7-4CE1-89FC-3818AF44FAEB}" srcOrd="0" destOrd="0" presId="urn:microsoft.com/office/officeart/2005/8/layout/hierarchy1"/>
    <dgm:cxn modelId="{20BCDFCF-520C-483D-AC02-47A86467299C}" type="presOf" srcId="{96A73B05-9A3B-4B6A-B9A1-4C2DE0A642D1}" destId="{FFBDE211-90E1-443A-9E6C-1476D01810A9}" srcOrd="0" destOrd="0" presId="urn:microsoft.com/office/officeart/2005/8/layout/hierarchy1"/>
    <dgm:cxn modelId="{16A71A6F-B617-42F5-8755-0A00223ABC8E}" type="presParOf" srcId="{11E34116-4D5A-4479-88CB-7A95ED916D9D}" destId="{C14BC183-8A3B-40AE-97EC-907EDB46D9E6}" srcOrd="0" destOrd="0" presId="urn:microsoft.com/office/officeart/2005/8/layout/hierarchy1"/>
    <dgm:cxn modelId="{8BE8FFD5-5DE9-4713-A61C-86AEAF201F2C}" type="presParOf" srcId="{C14BC183-8A3B-40AE-97EC-907EDB46D9E6}" destId="{C50A5698-1623-4BFF-8171-E75FDED02AA2}" srcOrd="0" destOrd="0" presId="urn:microsoft.com/office/officeart/2005/8/layout/hierarchy1"/>
    <dgm:cxn modelId="{1A566137-65C8-42FB-BC7D-0C5245E4383A}" type="presParOf" srcId="{C50A5698-1623-4BFF-8171-E75FDED02AA2}" destId="{C5208962-905C-4EB1-8AC4-29736BF1EE05}" srcOrd="0" destOrd="0" presId="urn:microsoft.com/office/officeart/2005/8/layout/hierarchy1"/>
    <dgm:cxn modelId="{610C0D7F-117C-4F28-8DE5-3051E108D107}" type="presParOf" srcId="{C50A5698-1623-4BFF-8171-E75FDED02AA2}" destId="{CCBC3A1C-00DD-4AC4-AB77-538B79EB8733}" srcOrd="1" destOrd="0" presId="urn:microsoft.com/office/officeart/2005/8/layout/hierarchy1"/>
    <dgm:cxn modelId="{C5A7D2BC-3800-4644-8857-6B3405191B3E}" type="presParOf" srcId="{C14BC183-8A3B-40AE-97EC-907EDB46D9E6}" destId="{C96095D8-2BE0-49C9-ADDB-19022242EF56}" srcOrd="1" destOrd="0" presId="urn:microsoft.com/office/officeart/2005/8/layout/hierarchy1"/>
    <dgm:cxn modelId="{A4E33F13-F3B0-43B8-9013-F49B53B2749B}" type="presParOf" srcId="{C96095D8-2BE0-49C9-ADDB-19022242EF56}" destId="{FFBDE211-90E1-443A-9E6C-1476D01810A9}" srcOrd="0" destOrd="0" presId="urn:microsoft.com/office/officeart/2005/8/layout/hierarchy1"/>
    <dgm:cxn modelId="{96C6040D-C628-4C01-99A4-144B659EAEE8}" type="presParOf" srcId="{C96095D8-2BE0-49C9-ADDB-19022242EF56}" destId="{F97266FE-7491-4177-93AF-EB1FEC0698A5}" srcOrd="1" destOrd="0" presId="urn:microsoft.com/office/officeart/2005/8/layout/hierarchy1"/>
    <dgm:cxn modelId="{7C22CCEA-066E-4AF9-B799-F0FC7F47D9CA}" type="presParOf" srcId="{F97266FE-7491-4177-93AF-EB1FEC0698A5}" destId="{C28F8031-8F65-4159-9EC3-56683926E2E8}" srcOrd="0" destOrd="0" presId="urn:microsoft.com/office/officeart/2005/8/layout/hierarchy1"/>
    <dgm:cxn modelId="{04F34F96-A154-47DF-B01D-930BC9B6C0CC}" type="presParOf" srcId="{C28F8031-8F65-4159-9EC3-56683926E2E8}" destId="{E373EF90-5503-4804-AF62-DEA808136B0A}" srcOrd="0" destOrd="0" presId="urn:microsoft.com/office/officeart/2005/8/layout/hierarchy1"/>
    <dgm:cxn modelId="{7DE25435-C498-4AFC-8811-CC55F6DA44A7}" type="presParOf" srcId="{C28F8031-8F65-4159-9EC3-56683926E2E8}" destId="{1D69DE5B-61E7-4CE1-89FC-3818AF44FAEB}" srcOrd="1" destOrd="0" presId="urn:microsoft.com/office/officeart/2005/8/layout/hierarchy1"/>
    <dgm:cxn modelId="{87B17DDF-BF84-4E7D-A3CC-90694EB84240}" type="presParOf" srcId="{F97266FE-7491-4177-93AF-EB1FEC0698A5}" destId="{C638044F-FD68-4F37-877F-BE9011863F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AFA795-7303-4F5C-875E-E82EC1E74DF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A4853C4C-80D1-41DF-8957-068A6543F7B9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1" action="ppaction://hlinksldjump"/>
            </a:rPr>
            <a:t>المناصرون</a:t>
          </a:r>
          <a:endParaRPr lang="ar-SA" dirty="0"/>
        </a:p>
      </dgm:t>
    </dgm:pt>
    <dgm:pt modelId="{6637AB01-E697-41B8-94B7-3125E7252DFC}" type="parTrans" cxnId="{D57F7093-380B-40E8-A296-27F9C933CC5D}">
      <dgm:prSet/>
      <dgm:spPr/>
      <dgm:t>
        <a:bodyPr/>
        <a:lstStyle/>
        <a:p>
          <a:pPr rtl="1"/>
          <a:endParaRPr lang="ar-SA"/>
        </a:p>
      </dgm:t>
    </dgm:pt>
    <dgm:pt modelId="{23729F3F-C49F-412D-BD2A-562A65B77057}" type="sibTrans" cxnId="{D57F7093-380B-40E8-A296-27F9C933CC5D}">
      <dgm:prSet/>
      <dgm:spPr/>
      <dgm:t>
        <a:bodyPr/>
        <a:lstStyle/>
        <a:p>
          <a:pPr rtl="1"/>
          <a:endParaRPr lang="ar-SA"/>
        </a:p>
      </dgm:t>
    </dgm:pt>
    <dgm:pt modelId="{DCB84CA9-6371-4DD9-8D35-9FF5456CD473}">
      <dgm:prSet phldrT="[نص]"/>
      <dgm:spPr/>
      <dgm:t>
        <a:bodyPr/>
        <a:lstStyle/>
        <a:p>
          <a:pPr rtl="1"/>
          <a:r>
            <a:rPr lang="ar-SA" dirty="0" smtClean="0">
              <a:hlinkClick xmlns:r="http://schemas.openxmlformats.org/officeDocument/2006/relationships" r:id="rId2" action="ppaction://hlinksldjump"/>
            </a:rPr>
            <a:t>الأعداء</a:t>
          </a:r>
          <a:endParaRPr lang="ar-SA" dirty="0"/>
        </a:p>
      </dgm:t>
    </dgm:pt>
    <dgm:pt modelId="{96A73B05-9A3B-4B6A-B9A1-4C2DE0A642D1}" type="parTrans" cxnId="{255089E9-7E04-4484-9402-515B32E863E5}">
      <dgm:prSet/>
      <dgm:spPr/>
      <dgm:t>
        <a:bodyPr/>
        <a:lstStyle/>
        <a:p>
          <a:pPr rtl="1"/>
          <a:endParaRPr lang="ar-SA"/>
        </a:p>
      </dgm:t>
    </dgm:pt>
    <dgm:pt modelId="{9A2576A4-33DE-4514-BF91-CDCCF4012081}" type="sibTrans" cxnId="{255089E9-7E04-4484-9402-515B32E863E5}">
      <dgm:prSet/>
      <dgm:spPr/>
      <dgm:t>
        <a:bodyPr/>
        <a:lstStyle/>
        <a:p>
          <a:pPr rtl="1"/>
          <a:endParaRPr lang="ar-SA"/>
        </a:p>
      </dgm:t>
    </dgm:pt>
    <dgm:pt modelId="{11E34116-4D5A-4479-88CB-7A95ED916D9D}" type="pres">
      <dgm:prSet presAssocID="{F9AFA795-7303-4F5C-875E-E82EC1E74D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C14BC183-8A3B-40AE-97EC-907EDB46D9E6}" type="pres">
      <dgm:prSet presAssocID="{A4853C4C-80D1-41DF-8957-068A6543F7B9}" presName="hierRoot1" presStyleCnt="0"/>
      <dgm:spPr/>
    </dgm:pt>
    <dgm:pt modelId="{C50A5698-1623-4BFF-8171-E75FDED02AA2}" type="pres">
      <dgm:prSet presAssocID="{A4853C4C-80D1-41DF-8957-068A6543F7B9}" presName="composite" presStyleCnt="0"/>
      <dgm:spPr/>
    </dgm:pt>
    <dgm:pt modelId="{C5208962-905C-4EB1-8AC4-29736BF1EE05}" type="pres">
      <dgm:prSet presAssocID="{A4853C4C-80D1-41DF-8957-068A6543F7B9}" presName="background" presStyleLbl="node0" presStyleIdx="0" presStyleCnt="1"/>
      <dgm:spPr/>
    </dgm:pt>
    <dgm:pt modelId="{CCBC3A1C-00DD-4AC4-AB77-538B79EB8733}" type="pres">
      <dgm:prSet presAssocID="{A4853C4C-80D1-41DF-8957-068A6543F7B9}" presName="text" presStyleLbl="fgAcc0" presStyleIdx="0" presStyleCnt="1" custLinFactNeighborX="66882" custLinFactNeighborY="628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96095D8-2BE0-49C9-ADDB-19022242EF56}" type="pres">
      <dgm:prSet presAssocID="{A4853C4C-80D1-41DF-8957-068A6543F7B9}" presName="hierChild2" presStyleCnt="0"/>
      <dgm:spPr/>
    </dgm:pt>
    <dgm:pt modelId="{FFBDE211-90E1-443A-9E6C-1476D01810A9}" type="pres">
      <dgm:prSet presAssocID="{96A73B05-9A3B-4B6A-B9A1-4C2DE0A642D1}" presName="Name10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F97266FE-7491-4177-93AF-EB1FEC0698A5}" type="pres">
      <dgm:prSet presAssocID="{DCB84CA9-6371-4DD9-8D35-9FF5456CD473}" presName="hierRoot2" presStyleCnt="0"/>
      <dgm:spPr/>
    </dgm:pt>
    <dgm:pt modelId="{C28F8031-8F65-4159-9EC3-56683926E2E8}" type="pres">
      <dgm:prSet presAssocID="{DCB84CA9-6371-4DD9-8D35-9FF5456CD473}" presName="composite2" presStyleCnt="0"/>
      <dgm:spPr/>
    </dgm:pt>
    <dgm:pt modelId="{E373EF90-5503-4804-AF62-DEA808136B0A}" type="pres">
      <dgm:prSet presAssocID="{DCB84CA9-6371-4DD9-8D35-9FF5456CD473}" presName="background2" presStyleLbl="node2" presStyleIdx="0" presStyleCnt="1"/>
      <dgm:spPr/>
    </dgm:pt>
    <dgm:pt modelId="{1D69DE5B-61E7-4CE1-89FC-3818AF44FAEB}" type="pres">
      <dgm:prSet presAssocID="{DCB84CA9-6371-4DD9-8D35-9FF5456CD473}" presName="text2" presStyleLbl="fgAcc2" presStyleIdx="0" presStyleCnt="1" custScaleY="97300" custLinFactNeighborX="-60851" custLinFactNeighborY="428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638044F-FD68-4F37-877F-BE9011863F85}" type="pres">
      <dgm:prSet presAssocID="{DCB84CA9-6371-4DD9-8D35-9FF5456CD473}" presName="hierChild3" presStyleCnt="0"/>
      <dgm:spPr/>
    </dgm:pt>
  </dgm:ptLst>
  <dgm:cxnLst>
    <dgm:cxn modelId="{D57F7093-380B-40E8-A296-27F9C933CC5D}" srcId="{F9AFA795-7303-4F5C-875E-E82EC1E74DF4}" destId="{A4853C4C-80D1-41DF-8957-068A6543F7B9}" srcOrd="0" destOrd="0" parTransId="{6637AB01-E697-41B8-94B7-3125E7252DFC}" sibTransId="{23729F3F-C49F-412D-BD2A-562A65B77057}"/>
    <dgm:cxn modelId="{7EEC7E22-1B0A-49CF-A526-52B0F1EF72A3}" type="presOf" srcId="{F9AFA795-7303-4F5C-875E-E82EC1E74DF4}" destId="{11E34116-4D5A-4479-88CB-7A95ED916D9D}" srcOrd="0" destOrd="0" presId="urn:microsoft.com/office/officeart/2005/8/layout/hierarchy1"/>
    <dgm:cxn modelId="{588E0DBB-7D2B-4790-A685-C1D6363B39C3}" type="presOf" srcId="{96A73B05-9A3B-4B6A-B9A1-4C2DE0A642D1}" destId="{FFBDE211-90E1-443A-9E6C-1476D01810A9}" srcOrd="0" destOrd="0" presId="urn:microsoft.com/office/officeart/2005/8/layout/hierarchy1"/>
    <dgm:cxn modelId="{255089E9-7E04-4484-9402-515B32E863E5}" srcId="{A4853C4C-80D1-41DF-8957-068A6543F7B9}" destId="{DCB84CA9-6371-4DD9-8D35-9FF5456CD473}" srcOrd="0" destOrd="0" parTransId="{96A73B05-9A3B-4B6A-B9A1-4C2DE0A642D1}" sibTransId="{9A2576A4-33DE-4514-BF91-CDCCF4012081}"/>
    <dgm:cxn modelId="{1B8E9B48-5CE1-4916-996D-FC9D2BC9B84E}" type="presOf" srcId="{DCB84CA9-6371-4DD9-8D35-9FF5456CD473}" destId="{1D69DE5B-61E7-4CE1-89FC-3818AF44FAEB}" srcOrd="0" destOrd="0" presId="urn:microsoft.com/office/officeart/2005/8/layout/hierarchy1"/>
    <dgm:cxn modelId="{058819E3-0538-4910-921F-AE77B361A0BE}" type="presOf" srcId="{A4853C4C-80D1-41DF-8957-068A6543F7B9}" destId="{CCBC3A1C-00DD-4AC4-AB77-538B79EB8733}" srcOrd="0" destOrd="0" presId="urn:microsoft.com/office/officeart/2005/8/layout/hierarchy1"/>
    <dgm:cxn modelId="{EEDE7427-2E17-49DD-AB3E-539E33C2907A}" type="presParOf" srcId="{11E34116-4D5A-4479-88CB-7A95ED916D9D}" destId="{C14BC183-8A3B-40AE-97EC-907EDB46D9E6}" srcOrd="0" destOrd="0" presId="urn:microsoft.com/office/officeart/2005/8/layout/hierarchy1"/>
    <dgm:cxn modelId="{95F760C8-FEA8-446A-B75C-0756CA2A49B6}" type="presParOf" srcId="{C14BC183-8A3B-40AE-97EC-907EDB46D9E6}" destId="{C50A5698-1623-4BFF-8171-E75FDED02AA2}" srcOrd="0" destOrd="0" presId="urn:microsoft.com/office/officeart/2005/8/layout/hierarchy1"/>
    <dgm:cxn modelId="{A9468D64-2E11-497D-AA4C-95069FA47436}" type="presParOf" srcId="{C50A5698-1623-4BFF-8171-E75FDED02AA2}" destId="{C5208962-905C-4EB1-8AC4-29736BF1EE05}" srcOrd="0" destOrd="0" presId="urn:microsoft.com/office/officeart/2005/8/layout/hierarchy1"/>
    <dgm:cxn modelId="{646AFD81-D8E7-47F7-918D-31C2C04FCA37}" type="presParOf" srcId="{C50A5698-1623-4BFF-8171-E75FDED02AA2}" destId="{CCBC3A1C-00DD-4AC4-AB77-538B79EB8733}" srcOrd="1" destOrd="0" presId="urn:microsoft.com/office/officeart/2005/8/layout/hierarchy1"/>
    <dgm:cxn modelId="{9B606AB7-1472-4CC5-BED9-1F701181F90F}" type="presParOf" srcId="{C14BC183-8A3B-40AE-97EC-907EDB46D9E6}" destId="{C96095D8-2BE0-49C9-ADDB-19022242EF56}" srcOrd="1" destOrd="0" presId="urn:microsoft.com/office/officeart/2005/8/layout/hierarchy1"/>
    <dgm:cxn modelId="{0146EA86-12F6-4AE2-BC63-D4A7E7DCDA9E}" type="presParOf" srcId="{C96095D8-2BE0-49C9-ADDB-19022242EF56}" destId="{FFBDE211-90E1-443A-9E6C-1476D01810A9}" srcOrd="0" destOrd="0" presId="urn:microsoft.com/office/officeart/2005/8/layout/hierarchy1"/>
    <dgm:cxn modelId="{55544575-9E81-4C3A-BE84-170054EBA0A0}" type="presParOf" srcId="{C96095D8-2BE0-49C9-ADDB-19022242EF56}" destId="{F97266FE-7491-4177-93AF-EB1FEC0698A5}" srcOrd="1" destOrd="0" presId="urn:microsoft.com/office/officeart/2005/8/layout/hierarchy1"/>
    <dgm:cxn modelId="{25652842-9971-457E-B3AB-E8E747961991}" type="presParOf" srcId="{F97266FE-7491-4177-93AF-EB1FEC0698A5}" destId="{C28F8031-8F65-4159-9EC3-56683926E2E8}" srcOrd="0" destOrd="0" presId="urn:microsoft.com/office/officeart/2005/8/layout/hierarchy1"/>
    <dgm:cxn modelId="{B64627E9-6B48-4B64-9976-F7191AD5D257}" type="presParOf" srcId="{C28F8031-8F65-4159-9EC3-56683926E2E8}" destId="{E373EF90-5503-4804-AF62-DEA808136B0A}" srcOrd="0" destOrd="0" presId="urn:microsoft.com/office/officeart/2005/8/layout/hierarchy1"/>
    <dgm:cxn modelId="{602F5D8B-BE24-4B7B-BBA7-7201D01010CC}" type="presParOf" srcId="{C28F8031-8F65-4159-9EC3-56683926E2E8}" destId="{1D69DE5B-61E7-4CE1-89FC-3818AF44FAEB}" srcOrd="1" destOrd="0" presId="urn:microsoft.com/office/officeart/2005/8/layout/hierarchy1"/>
    <dgm:cxn modelId="{7CE53DBB-B1F2-4CD0-9750-D2E720C377BD}" type="presParOf" srcId="{F97266FE-7491-4177-93AF-EB1FEC0698A5}" destId="{C638044F-FD68-4F37-877F-BE9011863F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B69A9-1109-497B-925C-C6673711C98D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4F1F0-6ECE-4806-8E23-2018A9CDBD26}">
      <dsp:nvSpPr>
        <dsp:cNvPr id="0" name=""/>
        <dsp:cNvSpPr/>
      </dsp:nvSpPr>
      <dsp:spPr>
        <a:xfrm>
          <a:off x="1368146" y="360039"/>
          <a:ext cx="1584960" cy="15849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>
              <a:hlinkClick xmlns:r="http://schemas.openxmlformats.org/officeDocument/2006/relationships" r:id="" action="ppaction://hlinksldjump"/>
            </a:rPr>
            <a:t>الدم  الغليظ</a:t>
          </a:r>
          <a:endParaRPr lang="ar-SA" sz="4200" kern="1200" dirty="0"/>
        </a:p>
      </dsp:txBody>
      <dsp:txXfrm>
        <a:off x="1445517" y="437410"/>
        <a:ext cx="1430218" cy="1430218"/>
      </dsp:txXfrm>
    </dsp:sp>
    <dsp:sp modelId="{4B8295E1-9D75-45B4-A658-63494F764E0A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>
              <a:hlinkClick xmlns:r="http://schemas.openxmlformats.org/officeDocument/2006/relationships" r:id="" action="ppaction://hlinksldjump"/>
            </a:rPr>
            <a:t>الطين</a:t>
          </a:r>
          <a:endParaRPr lang="ar-SA" sz="4200" kern="1200" dirty="0"/>
        </a:p>
      </dsp:txBody>
      <dsp:txXfrm>
        <a:off x="3186331" y="463451"/>
        <a:ext cx="1430218" cy="1430218"/>
      </dsp:txXfrm>
    </dsp:sp>
    <dsp:sp modelId="{B455286C-DF74-48D1-92B6-F998F47D690B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>
              <a:hlinkClick xmlns:r="http://schemas.openxmlformats.org/officeDocument/2006/relationships" r:id="" action="ppaction://hlinksldjump"/>
            </a:rPr>
            <a:t>نور</a:t>
          </a:r>
          <a:endParaRPr lang="ar-SA" sz="4200" kern="1200" dirty="0"/>
        </a:p>
      </dsp:txBody>
      <dsp:txXfrm>
        <a:off x="1479451" y="2170331"/>
        <a:ext cx="1430218" cy="1430218"/>
      </dsp:txXfrm>
    </dsp:sp>
    <dsp:sp modelId="{0D708557-E512-4B3E-9A0D-28286BE945EA}">
      <dsp:nvSpPr>
        <dsp:cNvPr id="0" name=""/>
        <dsp:cNvSpPr/>
      </dsp:nvSpPr>
      <dsp:spPr>
        <a:xfrm>
          <a:off x="3168348" y="2016232"/>
          <a:ext cx="1584960" cy="158496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>
              <a:hlinkClick xmlns:r="http://schemas.openxmlformats.org/officeDocument/2006/relationships" r:id="" action="ppaction://hlinksldjump"/>
            </a:rPr>
            <a:t>نار</a:t>
          </a:r>
          <a:endParaRPr lang="ar-SA" sz="4200" kern="1200" dirty="0"/>
        </a:p>
      </dsp:txBody>
      <dsp:txXfrm>
        <a:off x="3245719" y="2093603"/>
        <a:ext cx="1430218" cy="14302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DE211-90E1-443A-9E6C-1476D01810A9}">
      <dsp:nvSpPr>
        <dsp:cNvPr id="0" name=""/>
        <dsp:cNvSpPr/>
      </dsp:nvSpPr>
      <dsp:spPr>
        <a:xfrm>
          <a:off x="2294380" y="1838854"/>
          <a:ext cx="3752352" cy="704005"/>
        </a:xfrm>
        <a:custGeom>
          <a:avLst/>
          <a:gdLst/>
          <a:ahLst/>
          <a:cxnLst/>
          <a:rect l="0" t="0" r="0" b="0"/>
          <a:pathLst>
            <a:path>
              <a:moveTo>
                <a:pt x="3752352" y="0"/>
              </a:moveTo>
              <a:lnTo>
                <a:pt x="3752352" y="450051"/>
              </a:lnTo>
              <a:lnTo>
                <a:pt x="0" y="450051"/>
              </a:lnTo>
              <a:lnTo>
                <a:pt x="0" y="704005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08962-905C-4EB1-8AC4-29736BF1EE05}">
      <dsp:nvSpPr>
        <dsp:cNvPr id="0" name=""/>
        <dsp:cNvSpPr/>
      </dsp:nvSpPr>
      <dsp:spPr>
        <a:xfrm>
          <a:off x="4676071" y="98113"/>
          <a:ext cx="2741324" cy="1740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C3A1C-00DD-4AC4-AB77-538B79EB8733}">
      <dsp:nvSpPr>
        <dsp:cNvPr id="0" name=""/>
        <dsp:cNvSpPr/>
      </dsp:nvSpPr>
      <dsp:spPr>
        <a:xfrm>
          <a:off x="4980662" y="387475"/>
          <a:ext cx="2741324" cy="17407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>
              <a:hlinkClick xmlns:r="http://schemas.openxmlformats.org/officeDocument/2006/relationships" r:id="" action="ppaction://hlinksldjump"/>
            </a:rPr>
            <a:t>الملائكة الموكلين بعذاب المذنبين في جهنم</a:t>
          </a:r>
          <a:endParaRPr lang="ar-SA" sz="3400" kern="1200" dirty="0"/>
        </a:p>
      </dsp:txBody>
      <dsp:txXfrm>
        <a:off x="5031647" y="438460"/>
        <a:ext cx="2639354" cy="1638771"/>
      </dsp:txXfrm>
    </dsp:sp>
    <dsp:sp modelId="{E373EF90-5503-4804-AF62-DEA808136B0A}">
      <dsp:nvSpPr>
        <dsp:cNvPr id="0" name=""/>
        <dsp:cNvSpPr/>
      </dsp:nvSpPr>
      <dsp:spPr>
        <a:xfrm>
          <a:off x="923718" y="2542859"/>
          <a:ext cx="2741324" cy="1693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9DE5B-61E7-4CE1-89FC-3818AF44FAEB}">
      <dsp:nvSpPr>
        <dsp:cNvPr id="0" name=""/>
        <dsp:cNvSpPr/>
      </dsp:nvSpPr>
      <dsp:spPr>
        <a:xfrm>
          <a:off x="1228309" y="2832221"/>
          <a:ext cx="2741324" cy="16937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>
              <a:hlinkClick xmlns:r="http://schemas.openxmlformats.org/officeDocument/2006/relationships" r:id="" action="ppaction://hlinksldjump"/>
            </a:rPr>
            <a:t>المناصرون</a:t>
          </a:r>
          <a:endParaRPr lang="ar-SA" sz="3400" kern="1200" dirty="0"/>
        </a:p>
      </dsp:txBody>
      <dsp:txXfrm>
        <a:off x="1277917" y="2881829"/>
        <a:ext cx="2642108" cy="1594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B8A4E-59F0-4C7B-A390-3660231B8D4E}">
      <dsp:nvSpPr>
        <dsp:cNvPr id="0" name=""/>
        <dsp:cNvSpPr/>
      </dsp:nvSpPr>
      <dsp:spPr>
        <a:xfrm>
          <a:off x="2949" y="933576"/>
          <a:ext cx="2317117" cy="17296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E9C53-ABE2-4805-96BA-EEF84E905879}">
      <dsp:nvSpPr>
        <dsp:cNvPr id="0" name=""/>
        <dsp:cNvSpPr/>
      </dsp:nvSpPr>
      <dsp:spPr>
        <a:xfrm>
          <a:off x="2949" y="2663255"/>
          <a:ext cx="2317117" cy="743762"/>
        </a:xfrm>
        <a:prstGeom prst="rect">
          <a:avLst/>
        </a:prstGeom>
        <a:solidFill>
          <a:schemeClr val="accent2"/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hlinkClick xmlns:r="http://schemas.openxmlformats.org/officeDocument/2006/relationships" r:id="" action="ppaction://hlinksldjump"/>
            </a:rPr>
            <a:t>يمتثل </a:t>
          </a:r>
          <a:r>
            <a:rPr lang="ar-SA" sz="2000" kern="1200" dirty="0" smtClean="0">
              <a:hlinkClick xmlns:r="http://schemas.openxmlformats.org/officeDocument/2006/relationships" r:id="" action="ppaction://hlinksldjump"/>
            </a:rPr>
            <a:t>لأوامر </a:t>
          </a:r>
          <a:r>
            <a:rPr lang="ar-SA" sz="2000" kern="1200" dirty="0" smtClean="0">
              <a:hlinkClick xmlns:r="http://schemas.openxmlformats.org/officeDocument/2006/relationships" r:id="" action="ppaction://hlinksldjump"/>
            </a:rPr>
            <a:t>الله</a:t>
          </a:r>
          <a:endParaRPr lang="ar-SA" sz="2000" kern="1200" dirty="0"/>
        </a:p>
      </dsp:txBody>
      <dsp:txXfrm>
        <a:off x="2949" y="2663255"/>
        <a:ext cx="1631772" cy="743762"/>
      </dsp:txXfrm>
    </dsp:sp>
    <dsp:sp modelId="{6B13E00C-E274-48A5-8C9D-32152759A148}">
      <dsp:nvSpPr>
        <dsp:cNvPr id="0" name=""/>
        <dsp:cNvSpPr/>
      </dsp:nvSpPr>
      <dsp:spPr>
        <a:xfrm>
          <a:off x="1700270" y="2781395"/>
          <a:ext cx="810991" cy="8109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A5ADB-64DD-48B6-BEAF-487D6C6ABB4E}">
      <dsp:nvSpPr>
        <dsp:cNvPr id="0" name=""/>
        <dsp:cNvSpPr/>
      </dsp:nvSpPr>
      <dsp:spPr>
        <a:xfrm>
          <a:off x="0" y="0"/>
          <a:ext cx="2317117" cy="17296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317A1-E401-497A-B2B8-85D90E015470}">
      <dsp:nvSpPr>
        <dsp:cNvPr id="0" name=""/>
        <dsp:cNvSpPr/>
      </dsp:nvSpPr>
      <dsp:spPr>
        <a:xfrm>
          <a:off x="2712179" y="2663255"/>
          <a:ext cx="2317117" cy="743762"/>
        </a:xfrm>
        <a:prstGeom prst="rect">
          <a:avLst/>
        </a:prstGeom>
        <a:solidFill>
          <a:schemeClr val="accent2"/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hlinkClick xmlns:r="http://schemas.openxmlformats.org/officeDocument/2006/relationships" r:id="" action="ppaction://hlinksldjump"/>
            </a:rPr>
            <a:t>يصبح </a:t>
          </a:r>
          <a:r>
            <a:rPr lang="ar-SA" sz="2000" kern="1200" dirty="0" smtClean="0">
              <a:hlinkClick xmlns:r="http://schemas.openxmlformats.org/officeDocument/2006/relationships" r:id="" action="ppaction://hlinksldjump"/>
            </a:rPr>
            <a:t>غنيًا</a:t>
          </a:r>
          <a:endParaRPr lang="ar-SA" sz="2000" kern="1200" dirty="0"/>
        </a:p>
      </dsp:txBody>
      <dsp:txXfrm>
        <a:off x="2712179" y="2663255"/>
        <a:ext cx="1631772" cy="743762"/>
      </dsp:txXfrm>
    </dsp:sp>
    <dsp:sp modelId="{64A50425-06E6-43B6-9494-3217C14A3436}">
      <dsp:nvSpPr>
        <dsp:cNvPr id="0" name=""/>
        <dsp:cNvSpPr/>
      </dsp:nvSpPr>
      <dsp:spPr>
        <a:xfrm>
          <a:off x="4409499" y="2781395"/>
          <a:ext cx="810991" cy="8109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EAE88-A8BC-499C-B0EC-9A7CDA254AC7}">
      <dsp:nvSpPr>
        <dsp:cNvPr id="0" name=""/>
        <dsp:cNvSpPr/>
      </dsp:nvSpPr>
      <dsp:spPr>
        <a:xfrm>
          <a:off x="5665470" y="933576"/>
          <a:ext cx="2317117" cy="17296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6B8D3-196A-4499-B96B-C9C16CFD40F5}">
      <dsp:nvSpPr>
        <dsp:cNvPr id="0" name=""/>
        <dsp:cNvSpPr/>
      </dsp:nvSpPr>
      <dsp:spPr>
        <a:xfrm>
          <a:off x="5424358" y="2608187"/>
          <a:ext cx="2805241" cy="743762"/>
        </a:xfrm>
        <a:prstGeom prst="rect">
          <a:avLst/>
        </a:prstGeom>
        <a:solidFill>
          <a:schemeClr val="accent2"/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hlinkClick xmlns:r="http://schemas.openxmlformats.org/officeDocument/2006/relationships" r:id="" action="ppaction://hlinkshowjump?jump=lastslide"/>
            </a:rPr>
            <a:t>يزداد </a:t>
          </a:r>
          <a:r>
            <a:rPr lang="ar-SA" sz="2000" kern="1200" dirty="0" smtClean="0">
              <a:hlinkClick xmlns:r="http://schemas.openxmlformats.org/officeDocument/2006/relationships" r:id="" action="ppaction://hlinkshowjump?jump=lastslide"/>
            </a:rPr>
            <a:t>كفرًا </a:t>
          </a:r>
          <a:r>
            <a:rPr lang="ar-SA" sz="2000" kern="1200" dirty="0" smtClean="0">
              <a:hlinkClick xmlns:r="http://schemas.openxmlformats.org/officeDocument/2006/relationships" r:id="" action="ppaction://hlinkshowjump?jump=lastslide"/>
            </a:rPr>
            <a:t>ومعصية</a:t>
          </a:r>
          <a:endParaRPr lang="ar-SA" sz="2000" kern="1200" dirty="0"/>
        </a:p>
      </dsp:txBody>
      <dsp:txXfrm>
        <a:off x="5424358" y="2608187"/>
        <a:ext cx="1975522" cy="743762"/>
      </dsp:txXfrm>
    </dsp:sp>
    <dsp:sp modelId="{EB764204-139B-4234-8BD3-785BE76DB9E2}">
      <dsp:nvSpPr>
        <dsp:cNvPr id="0" name=""/>
        <dsp:cNvSpPr/>
      </dsp:nvSpPr>
      <dsp:spPr>
        <a:xfrm>
          <a:off x="7362791" y="2781395"/>
          <a:ext cx="810991" cy="8109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495B2-D2D4-488D-BC5E-3C823B938ED5}">
      <dsp:nvSpPr>
        <dsp:cNvPr id="0" name=""/>
        <dsp:cNvSpPr/>
      </dsp:nvSpPr>
      <dsp:spPr>
        <a:xfrm>
          <a:off x="0" y="72005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hlinkClick xmlns:r="http://schemas.openxmlformats.org/officeDocument/2006/relationships" r:id="" action="ppaction://hlinksldjump"/>
            </a:rPr>
            <a:t>الامتثال</a:t>
          </a:r>
          <a:endParaRPr lang="ar-SA" sz="5400" kern="1200" dirty="0"/>
        </a:p>
      </dsp:txBody>
      <dsp:txXfrm>
        <a:off x="35709" y="107714"/>
        <a:ext cx="3865988" cy="1147782"/>
      </dsp:txXfrm>
    </dsp:sp>
    <dsp:sp modelId="{403CC2C8-04A5-414E-B56D-99FADC576350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hlinkClick xmlns:r="http://schemas.openxmlformats.org/officeDocument/2006/relationships" r:id="" action="ppaction://hlinksldjump"/>
            </a:rPr>
            <a:t>السجود</a:t>
          </a:r>
          <a:endParaRPr lang="ar-SA" sz="5400" kern="1200" dirty="0"/>
        </a:p>
      </dsp:txBody>
      <dsp:txXfrm>
        <a:off x="492908" y="1458108"/>
        <a:ext cx="3860502" cy="1147782"/>
      </dsp:txXfrm>
    </dsp:sp>
    <dsp:sp modelId="{E781C457-9D08-433A-BE15-751C96E34280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hlinkClick xmlns:r="http://schemas.openxmlformats.org/officeDocument/2006/relationships" r:id="" action="ppaction://hlinksldjump"/>
            </a:rPr>
            <a:t>العودة والمصير</a:t>
          </a:r>
          <a:endParaRPr lang="ar-SA" sz="5400" kern="1200" dirty="0"/>
        </a:p>
      </dsp:txBody>
      <dsp:txXfrm>
        <a:off x="950108" y="2880508"/>
        <a:ext cx="3860502" cy="1147782"/>
      </dsp:txXfrm>
    </dsp:sp>
    <dsp:sp modelId="{B8EA579A-69CD-459E-AE01-EFBF36A6B071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>
        <a:off x="4567428" y="924560"/>
        <a:ext cx="435864" cy="596341"/>
      </dsp:txXfrm>
    </dsp:sp>
    <dsp:sp modelId="{CD1D8B9C-2FA3-47D8-8DC9-EAC5EAD449B1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3600" kern="1200"/>
        </a:p>
      </dsp:txBody>
      <dsp:txXfrm>
        <a:off x="5024628" y="2338832"/>
        <a:ext cx="435864" cy="596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0DFAF-CAF5-434B-801A-C9AAE97F1AC7}">
      <dsp:nvSpPr>
        <dsp:cNvPr id="0" name=""/>
        <dsp:cNvSpPr/>
      </dsp:nvSpPr>
      <dsp:spPr>
        <a:xfrm rot="10800000">
          <a:off x="1692784" y="224014"/>
          <a:ext cx="5472684" cy="812696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48590" rIns="277368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 smtClean="0">
              <a:hlinkClick xmlns:r="http://schemas.openxmlformats.org/officeDocument/2006/relationships" r:id="" action="ppaction://hlinksldjump"/>
            </a:rPr>
            <a:t>يمنع</a:t>
          </a:r>
          <a:endParaRPr lang="ar-SA" sz="3900" kern="1200" dirty="0"/>
        </a:p>
      </dsp:txBody>
      <dsp:txXfrm rot="10800000">
        <a:off x="1895958" y="224014"/>
        <a:ext cx="5269510" cy="812696"/>
      </dsp:txXfrm>
    </dsp:sp>
    <dsp:sp modelId="{E9D01972-E659-4E05-B21D-4CBB5449C0E5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29184-6D9B-4DF6-BF4A-AB98181188C9}">
      <dsp:nvSpPr>
        <dsp:cNvPr id="0" name=""/>
        <dsp:cNvSpPr/>
      </dsp:nvSpPr>
      <dsp:spPr>
        <a:xfrm rot="10800000">
          <a:off x="1692784" y="1828802"/>
          <a:ext cx="5472684" cy="868357"/>
        </a:xfrm>
        <a:prstGeom prst="homePlat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48590" rIns="277368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 smtClean="0">
              <a:hlinkClick xmlns:r="http://schemas.openxmlformats.org/officeDocument/2006/relationships" r:id="" action="ppaction://hlinksldjump"/>
            </a:rPr>
            <a:t>يحذر</a:t>
          </a:r>
          <a:endParaRPr lang="ar-SA" sz="3900" kern="1200" dirty="0"/>
        </a:p>
      </dsp:txBody>
      <dsp:txXfrm rot="10800000">
        <a:off x="1909873" y="1828802"/>
        <a:ext cx="5255595" cy="868357"/>
      </dsp:txXfrm>
    </dsp:sp>
    <dsp:sp modelId="{94E21238-7657-4814-8C42-BB58B10FC829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CBC03-E8FE-4C6D-BFAB-A2D5B3B68FAA}">
      <dsp:nvSpPr>
        <dsp:cNvPr id="0" name=""/>
        <dsp:cNvSpPr/>
      </dsp:nvSpPr>
      <dsp:spPr>
        <a:xfrm rot="10800000">
          <a:off x="1692784" y="3484983"/>
          <a:ext cx="5472684" cy="821233"/>
        </a:xfrm>
        <a:prstGeom prst="homePlat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48590" rIns="277368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 smtClean="0">
              <a:hlinkClick xmlns:r="http://schemas.openxmlformats.org/officeDocument/2006/relationships" r:id="" action="ppaction://hlinksldjump"/>
            </a:rPr>
            <a:t>يشجع</a:t>
          </a:r>
          <a:endParaRPr lang="ar-SA" sz="3900" kern="1200" dirty="0"/>
        </a:p>
      </dsp:txBody>
      <dsp:txXfrm rot="10800000">
        <a:off x="1898092" y="3484983"/>
        <a:ext cx="5267376" cy="821233"/>
      </dsp:txXfrm>
    </dsp:sp>
    <dsp:sp modelId="{72D178CC-0DA4-450A-907D-3F61EFB79FD1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A6861-E3D2-45D9-9216-4BC336D32E45}">
      <dsp:nvSpPr>
        <dsp:cNvPr id="0" name=""/>
        <dsp:cNvSpPr/>
      </dsp:nvSpPr>
      <dsp:spPr>
        <a:xfrm>
          <a:off x="3096458" y="0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>
              <a:hlinkClick xmlns:r="http://schemas.openxmlformats.org/officeDocument/2006/relationships" r:id="" action="ppaction://hlinksldjump"/>
            </a:rPr>
            <a:t>المعصية</a:t>
          </a:r>
          <a:endParaRPr lang="ar-SA" sz="3100" kern="1200" dirty="0"/>
        </a:p>
      </dsp:txBody>
      <dsp:txXfrm>
        <a:off x="3129598" y="33140"/>
        <a:ext cx="1970403" cy="1065210"/>
      </dsp:txXfrm>
    </dsp:sp>
    <dsp:sp modelId="{C3226F27-1C62-4D97-96FC-8557301E535C}">
      <dsp:nvSpPr>
        <dsp:cNvPr id="0" name=""/>
        <dsp:cNvSpPr/>
      </dsp:nvSpPr>
      <dsp:spPr>
        <a:xfrm rot="5400000">
          <a:off x="39026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-5400000">
        <a:off x="3962049" y="1202209"/>
        <a:ext cx="305502" cy="297016"/>
      </dsp:txXfrm>
    </dsp:sp>
    <dsp:sp modelId="{7272E5B3-EABE-436F-928E-F2836C59FB2F}">
      <dsp:nvSpPr>
        <dsp:cNvPr id="0" name=""/>
        <dsp:cNvSpPr/>
      </dsp:nvSpPr>
      <dsp:spPr>
        <a:xfrm>
          <a:off x="3096458" y="1697236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>
              <a:hlinkClick xmlns:r="http://schemas.openxmlformats.org/officeDocument/2006/relationships" r:id="" action="ppaction://hlinksldjump"/>
            </a:rPr>
            <a:t>الكفر</a:t>
          </a:r>
          <a:endParaRPr lang="ar-SA" sz="3100" kern="1200" dirty="0"/>
        </a:p>
      </dsp:txBody>
      <dsp:txXfrm>
        <a:off x="3129598" y="1730376"/>
        <a:ext cx="1970403" cy="1065210"/>
      </dsp:txXfrm>
    </dsp:sp>
    <dsp:sp modelId="{9FDD7DD5-0820-4D90-9FAD-D36A2E4EF2BD}">
      <dsp:nvSpPr>
        <dsp:cNvPr id="0" name=""/>
        <dsp:cNvSpPr/>
      </dsp:nvSpPr>
      <dsp:spPr>
        <a:xfrm rot="5378617">
          <a:off x="3927817" y="2830262"/>
          <a:ext cx="38418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/>
        </a:p>
      </dsp:txBody>
      <dsp:txXfrm rot="-5400000">
        <a:off x="3966802" y="2892754"/>
        <a:ext cx="305502" cy="268932"/>
      </dsp:txXfrm>
    </dsp:sp>
    <dsp:sp modelId="{E5D10546-E119-4B31-9B76-2B74D2E17047}">
      <dsp:nvSpPr>
        <dsp:cNvPr id="0" name=""/>
        <dsp:cNvSpPr/>
      </dsp:nvSpPr>
      <dsp:spPr>
        <a:xfrm>
          <a:off x="3106682" y="3340969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>
              <a:hlinkClick xmlns:r="http://schemas.openxmlformats.org/officeDocument/2006/relationships" r:id="" action="ppaction://hlinksldjump"/>
            </a:rPr>
            <a:t>الطاعة والامتثال لله</a:t>
          </a:r>
          <a:endParaRPr lang="ar-SA" sz="3100" kern="1200" dirty="0"/>
        </a:p>
      </dsp:txBody>
      <dsp:txXfrm>
        <a:off x="3139822" y="3374109"/>
        <a:ext cx="1970403" cy="1065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0EF05-1DA4-4906-9DC5-2CDEAC0A47E9}">
      <dsp:nvSpPr>
        <dsp:cNvPr id="0" name=""/>
        <dsp:cNvSpPr/>
      </dsp:nvSpPr>
      <dsp:spPr>
        <a:xfrm>
          <a:off x="3096458" y="0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>
              <a:hlinkClick xmlns:r="http://schemas.openxmlformats.org/officeDocument/2006/relationships" r:id="" action="ppaction://hlinksldjump"/>
            </a:rPr>
            <a:t>ينتصر</a:t>
          </a:r>
          <a:endParaRPr lang="ar-SA" sz="3100" kern="1200" dirty="0"/>
        </a:p>
      </dsp:txBody>
      <dsp:txXfrm>
        <a:off x="3129598" y="33140"/>
        <a:ext cx="1970403" cy="1065210"/>
      </dsp:txXfrm>
    </dsp:sp>
    <dsp:sp modelId="{F8662654-0704-44F2-A7B5-8C7B1CB01434}">
      <dsp:nvSpPr>
        <dsp:cNvPr id="0" name=""/>
        <dsp:cNvSpPr/>
      </dsp:nvSpPr>
      <dsp:spPr>
        <a:xfrm rot="5400000">
          <a:off x="39026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-5400000">
        <a:off x="3962049" y="1202209"/>
        <a:ext cx="305502" cy="297016"/>
      </dsp:txXfrm>
    </dsp:sp>
    <dsp:sp modelId="{F7A37CF0-6C91-4937-8792-2D3822A165DA}">
      <dsp:nvSpPr>
        <dsp:cNvPr id="0" name=""/>
        <dsp:cNvSpPr/>
      </dsp:nvSpPr>
      <dsp:spPr>
        <a:xfrm>
          <a:off x="3096458" y="1697236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>
              <a:hlinkClick xmlns:r="http://schemas.openxmlformats.org/officeDocument/2006/relationships" r:id="" action="ppaction://hlinksldjump"/>
            </a:rPr>
            <a:t>يرجع عن الضلال</a:t>
          </a:r>
          <a:endParaRPr lang="ar-SA" sz="3100" kern="1200" dirty="0"/>
        </a:p>
      </dsp:txBody>
      <dsp:txXfrm>
        <a:off x="3129598" y="1730376"/>
        <a:ext cx="1970403" cy="1065210"/>
      </dsp:txXfrm>
    </dsp:sp>
    <dsp:sp modelId="{63CA5BAB-9560-4AE6-906D-77D823A2DC83}">
      <dsp:nvSpPr>
        <dsp:cNvPr id="0" name=""/>
        <dsp:cNvSpPr/>
      </dsp:nvSpPr>
      <dsp:spPr>
        <a:xfrm rot="5400000">
          <a:off x="39026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-5400000">
        <a:off x="3962049" y="2899445"/>
        <a:ext cx="305502" cy="297016"/>
      </dsp:txXfrm>
    </dsp:sp>
    <dsp:sp modelId="{6A990D29-CBB1-4288-B3B1-A62F965ED75F}">
      <dsp:nvSpPr>
        <dsp:cNvPr id="0" name=""/>
        <dsp:cNvSpPr/>
      </dsp:nvSpPr>
      <dsp:spPr>
        <a:xfrm>
          <a:off x="3096458" y="3394472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>
              <a:hlinkClick xmlns:r="http://schemas.openxmlformats.org/officeDocument/2006/relationships" r:id="" action="ppaction://hlinksldjump"/>
            </a:rPr>
            <a:t>يعذب</a:t>
          </a:r>
          <a:endParaRPr lang="ar-SA" sz="3100" kern="1200" dirty="0"/>
        </a:p>
      </dsp:txBody>
      <dsp:txXfrm>
        <a:off x="3129598" y="3427612"/>
        <a:ext cx="1970403" cy="10652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41A24-0B98-4DA4-984D-C31FA2608233}">
      <dsp:nvSpPr>
        <dsp:cNvPr id="0" name=""/>
        <dsp:cNvSpPr/>
      </dsp:nvSpPr>
      <dsp:spPr>
        <a:xfrm>
          <a:off x="3096458" y="0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>
              <a:hlinkClick xmlns:r="http://schemas.openxmlformats.org/officeDocument/2006/relationships" r:id="" action="ppaction://hlinksldjump"/>
            </a:rPr>
            <a:t>نمنعه</a:t>
          </a:r>
          <a:endParaRPr lang="ar-SA" sz="3100" kern="1200" dirty="0"/>
        </a:p>
      </dsp:txBody>
      <dsp:txXfrm>
        <a:off x="3129598" y="33140"/>
        <a:ext cx="1970403" cy="1065210"/>
      </dsp:txXfrm>
    </dsp:sp>
    <dsp:sp modelId="{7A0CE194-2101-4E20-820C-05CE91B53CBD}">
      <dsp:nvSpPr>
        <dsp:cNvPr id="0" name=""/>
        <dsp:cNvSpPr/>
      </dsp:nvSpPr>
      <dsp:spPr>
        <a:xfrm rot="5379138">
          <a:off x="3912423" y="1153551"/>
          <a:ext cx="414977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200" kern="1200"/>
        </a:p>
      </dsp:txBody>
      <dsp:txXfrm rot="-5400000">
        <a:off x="3966783" y="1200649"/>
        <a:ext cx="305502" cy="290484"/>
      </dsp:txXfrm>
    </dsp:sp>
    <dsp:sp modelId="{359C92B2-82C3-4631-945F-2B002CC04E8D}">
      <dsp:nvSpPr>
        <dsp:cNvPr id="0" name=""/>
        <dsp:cNvSpPr/>
      </dsp:nvSpPr>
      <dsp:spPr>
        <a:xfrm>
          <a:off x="3106682" y="1684784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>
              <a:hlinkClick xmlns:r="http://schemas.openxmlformats.org/officeDocument/2006/relationships" r:id="" action="ppaction://hlinksldjump"/>
            </a:rPr>
            <a:t>ننصره</a:t>
          </a:r>
          <a:endParaRPr lang="ar-SA" sz="3100" kern="1200" dirty="0"/>
        </a:p>
      </dsp:txBody>
      <dsp:txXfrm>
        <a:off x="3139822" y="1717924"/>
        <a:ext cx="1970403" cy="1065210"/>
      </dsp:txXfrm>
    </dsp:sp>
    <dsp:sp modelId="{5AC14FB6-6B25-4360-9F35-A21A66C0A45B}">
      <dsp:nvSpPr>
        <dsp:cNvPr id="0" name=""/>
        <dsp:cNvSpPr/>
      </dsp:nvSpPr>
      <dsp:spPr>
        <a:xfrm rot="5420558">
          <a:off x="3903084" y="2850788"/>
          <a:ext cx="433655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/>
        </a:p>
      </dsp:txBody>
      <dsp:txXfrm rot="-5400000">
        <a:off x="3967550" y="2888546"/>
        <a:ext cx="305502" cy="303559"/>
      </dsp:txXfrm>
    </dsp:sp>
    <dsp:sp modelId="{A9624383-3FB0-4F28-B532-50C76C0F9618}">
      <dsp:nvSpPr>
        <dsp:cNvPr id="0" name=""/>
        <dsp:cNvSpPr/>
      </dsp:nvSpPr>
      <dsp:spPr>
        <a:xfrm>
          <a:off x="3096458" y="3394472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>
              <a:hlinkClick xmlns:r="http://schemas.openxmlformats.org/officeDocument/2006/relationships" r:id="" action="ppaction://hlinksldjump"/>
            </a:rPr>
            <a:t>نلطمه ونجذبه بشدة</a:t>
          </a:r>
          <a:endParaRPr lang="ar-SA" sz="3100" kern="1200" dirty="0"/>
        </a:p>
      </dsp:txBody>
      <dsp:txXfrm>
        <a:off x="3129598" y="3427612"/>
        <a:ext cx="1970403" cy="1065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DE211-90E1-443A-9E6C-1476D01810A9}">
      <dsp:nvSpPr>
        <dsp:cNvPr id="0" name=""/>
        <dsp:cNvSpPr/>
      </dsp:nvSpPr>
      <dsp:spPr>
        <a:xfrm>
          <a:off x="1413127" y="1651102"/>
          <a:ext cx="3178369" cy="631922"/>
        </a:xfrm>
        <a:custGeom>
          <a:avLst/>
          <a:gdLst/>
          <a:ahLst/>
          <a:cxnLst/>
          <a:rect l="0" t="0" r="0" b="0"/>
          <a:pathLst>
            <a:path>
              <a:moveTo>
                <a:pt x="3178369" y="0"/>
              </a:moveTo>
              <a:lnTo>
                <a:pt x="3178369" y="403853"/>
              </a:lnTo>
              <a:lnTo>
                <a:pt x="0" y="403853"/>
              </a:lnTo>
              <a:lnTo>
                <a:pt x="0" y="631922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08962-905C-4EB1-8AC4-29736BF1EE05}">
      <dsp:nvSpPr>
        <dsp:cNvPr id="0" name=""/>
        <dsp:cNvSpPr/>
      </dsp:nvSpPr>
      <dsp:spPr>
        <a:xfrm>
          <a:off x="3360539" y="87786"/>
          <a:ext cx="2461914" cy="1563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C3A1C-00DD-4AC4-AB77-538B79EB8733}">
      <dsp:nvSpPr>
        <dsp:cNvPr id="0" name=""/>
        <dsp:cNvSpPr/>
      </dsp:nvSpPr>
      <dsp:spPr>
        <a:xfrm>
          <a:off x="3634085" y="347655"/>
          <a:ext cx="2461914" cy="15633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>
              <a:hlinkClick xmlns:r="http://schemas.openxmlformats.org/officeDocument/2006/relationships" r:id="" action="ppaction://hlinksldjump"/>
            </a:rPr>
            <a:t>شعر مقدمة الرأس</a:t>
          </a:r>
          <a:endParaRPr lang="ar-SA" sz="4200" kern="1200" dirty="0"/>
        </a:p>
      </dsp:txBody>
      <dsp:txXfrm>
        <a:off x="3679873" y="393443"/>
        <a:ext cx="2370338" cy="1471739"/>
      </dsp:txXfrm>
    </dsp:sp>
    <dsp:sp modelId="{E373EF90-5503-4804-AF62-DEA808136B0A}">
      <dsp:nvSpPr>
        <dsp:cNvPr id="0" name=""/>
        <dsp:cNvSpPr/>
      </dsp:nvSpPr>
      <dsp:spPr>
        <a:xfrm>
          <a:off x="182169" y="2283024"/>
          <a:ext cx="2461914" cy="152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9DE5B-61E7-4CE1-89FC-3818AF44FAEB}">
      <dsp:nvSpPr>
        <dsp:cNvPr id="0" name=""/>
        <dsp:cNvSpPr/>
      </dsp:nvSpPr>
      <dsp:spPr>
        <a:xfrm>
          <a:off x="455715" y="2542893"/>
          <a:ext cx="2461914" cy="15211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>
              <a:hlinkClick xmlns:r="http://schemas.openxmlformats.org/officeDocument/2006/relationships" r:id="" action="ppaction://hlinksldjump"/>
            </a:rPr>
            <a:t>شعر مؤخر الرأس</a:t>
          </a:r>
          <a:endParaRPr lang="ar-SA" sz="4200" kern="1200" dirty="0"/>
        </a:p>
      </dsp:txBody>
      <dsp:txXfrm>
        <a:off x="500267" y="2587445"/>
        <a:ext cx="2372810" cy="1432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DE211-90E1-443A-9E6C-1476D01810A9}">
      <dsp:nvSpPr>
        <dsp:cNvPr id="0" name=""/>
        <dsp:cNvSpPr/>
      </dsp:nvSpPr>
      <dsp:spPr>
        <a:xfrm>
          <a:off x="1413127" y="1663483"/>
          <a:ext cx="3144677" cy="619540"/>
        </a:xfrm>
        <a:custGeom>
          <a:avLst/>
          <a:gdLst/>
          <a:ahLst/>
          <a:cxnLst/>
          <a:rect l="0" t="0" r="0" b="0"/>
          <a:pathLst>
            <a:path>
              <a:moveTo>
                <a:pt x="3144677" y="0"/>
              </a:moveTo>
              <a:lnTo>
                <a:pt x="3144677" y="391471"/>
              </a:lnTo>
              <a:lnTo>
                <a:pt x="0" y="391471"/>
              </a:lnTo>
              <a:lnTo>
                <a:pt x="0" y="619540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08962-905C-4EB1-8AC4-29736BF1EE05}">
      <dsp:nvSpPr>
        <dsp:cNvPr id="0" name=""/>
        <dsp:cNvSpPr/>
      </dsp:nvSpPr>
      <dsp:spPr>
        <a:xfrm>
          <a:off x="3326847" y="100167"/>
          <a:ext cx="2461914" cy="1563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C3A1C-00DD-4AC4-AB77-538B79EB8733}">
      <dsp:nvSpPr>
        <dsp:cNvPr id="0" name=""/>
        <dsp:cNvSpPr/>
      </dsp:nvSpPr>
      <dsp:spPr>
        <a:xfrm>
          <a:off x="3600393" y="360036"/>
          <a:ext cx="2461914" cy="15633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>
              <a:hlinkClick xmlns:r="http://schemas.openxmlformats.org/officeDocument/2006/relationships" r:id="" action="ppaction://hlinksldjump"/>
            </a:rPr>
            <a:t>المناصرون</a:t>
          </a:r>
          <a:endParaRPr lang="ar-SA" sz="4400" kern="1200" dirty="0"/>
        </a:p>
      </dsp:txBody>
      <dsp:txXfrm>
        <a:off x="3646181" y="405824"/>
        <a:ext cx="2370338" cy="1471739"/>
      </dsp:txXfrm>
    </dsp:sp>
    <dsp:sp modelId="{E373EF90-5503-4804-AF62-DEA808136B0A}">
      <dsp:nvSpPr>
        <dsp:cNvPr id="0" name=""/>
        <dsp:cNvSpPr/>
      </dsp:nvSpPr>
      <dsp:spPr>
        <a:xfrm>
          <a:off x="182169" y="2283024"/>
          <a:ext cx="2461914" cy="1521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9DE5B-61E7-4CE1-89FC-3818AF44FAEB}">
      <dsp:nvSpPr>
        <dsp:cNvPr id="0" name=""/>
        <dsp:cNvSpPr/>
      </dsp:nvSpPr>
      <dsp:spPr>
        <a:xfrm>
          <a:off x="455715" y="2542893"/>
          <a:ext cx="2461914" cy="152110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>
              <a:hlinkClick xmlns:r="http://schemas.openxmlformats.org/officeDocument/2006/relationships" r:id="" action="ppaction://hlinksldjump"/>
            </a:rPr>
            <a:t>الأعداء</a:t>
          </a:r>
          <a:endParaRPr lang="ar-SA" sz="4400" kern="1200" dirty="0"/>
        </a:p>
      </dsp:txBody>
      <dsp:txXfrm>
        <a:off x="500267" y="2587445"/>
        <a:ext cx="2372810" cy="1432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35D545-9195-4506-AD75-4C96210CB636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9CE5EC-7EA4-4581-969D-D4EB370CFFB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569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B84C-FDA0-4F1C-B09C-6A0EBCD57EF8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7577-D60B-40C6-B6F8-FBA66AA16BF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0.xml"/><Relationship Id="rId7" Type="http://schemas.openxmlformats.org/officeDocument/2006/relationships/slide" Target="slide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gif"/><Relationship Id="rId18" Type="http://schemas.openxmlformats.org/officeDocument/2006/relationships/slide" Target="slide4.xml"/><Relationship Id="rId3" Type="http://schemas.openxmlformats.org/officeDocument/2006/relationships/image" Target="../media/image6.gif"/><Relationship Id="rId7" Type="http://schemas.openxmlformats.org/officeDocument/2006/relationships/image" Target="../media/image8.gif"/><Relationship Id="rId12" Type="http://schemas.openxmlformats.org/officeDocument/2006/relationships/slide" Target="slide10.xml"/><Relationship Id="rId17" Type="http://schemas.openxmlformats.org/officeDocument/2006/relationships/slide" Target="slide14.xml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11" Type="http://schemas.openxmlformats.org/officeDocument/2006/relationships/slide" Target="slide8.xml"/><Relationship Id="rId5" Type="http://schemas.openxmlformats.org/officeDocument/2006/relationships/slide" Target="slide7.xml"/><Relationship Id="rId15" Type="http://schemas.openxmlformats.org/officeDocument/2006/relationships/slide" Target="slide12.xml"/><Relationship Id="rId10" Type="http://schemas.openxmlformats.org/officeDocument/2006/relationships/slide" Target="slide9.xml"/><Relationship Id="rId19" Type="http://schemas.openxmlformats.org/officeDocument/2006/relationships/image" Target="../media/image11.gif"/><Relationship Id="rId4" Type="http://schemas.openxmlformats.org/officeDocument/2006/relationships/image" Target="../media/image7.gif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jpeg"/><Relationship Id="rId7" Type="http://schemas.openxmlformats.org/officeDocument/2006/relationships/slide" Target="slide4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audio" Target="../media/audio2.wav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slide" Target="slide7.xml"/><Relationship Id="rId5" Type="http://schemas.openxmlformats.org/officeDocument/2006/relationships/image" Target="../media/image14.gif"/><Relationship Id="rId15" Type="http://schemas.openxmlformats.org/officeDocument/2006/relationships/slide" Target="slide11.xml"/><Relationship Id="rId10" Type="http://schemas.openxmlformats.org/officeDocument/2006/relationships/image" Target="../media/image1.gif"/><Relationship Id="rId4" Type="http://schemas.openxmlformats.org/officeDocument/2006/relationships/image" Target="../media/image13.gif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youtube.com/watch?v=KaRi8wa9p2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71600" y="2204864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سورة العلق وتفسيرها</a:t>
            </a:r>
            <a:endParaRPr lang="ar-SA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سحابة 5"/>
          <p:cNvSpPr/>
          <p:nvPr/>
        </p:nvSpPr>
        <p:spPr>
          <a:xfrm>
            <a:off x="2339752" y="332656"/>
            <a:ext cx="4752528" cy="10081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ينتهِ</a:t>
            </a:r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سهم إلى اليسار 4"/>
          <p:cNvSpPr/>
          <p:nvPr/>
        </p:nvSpPr>
        <p:spPr>
          <a:xfrm>
            <a:off x="1187624" y="6165304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25344" cy="11430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ar-S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نسفعًا</a:t>
            </a:r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سهم إلى اليسار 4"/>
          <p:cNvSpPr/>
          <p:nvPr/>
        </p:nvSpPr>
        <p:spPr>
          <a:xfrm>
            <a:off x="1187624" y="6165304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42992" cy="11430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الناصية</a:t>
            </a:r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سهم إلى اليسار 4"/>
          <p:cNvSpPr/>
          <p:nvPr/>
        </p:nvSpPr>
        <p:spPr>
          <a:xfrm>
            <a:off x="1187624" y="6165304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832648" cy="11430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ناديه</a:t>
            </a:r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سهم إلى اليسار 4"/>
          <p:cNvSpPr/>
          <p:nvPr/>
        </p:nvSpPr>
        <p:spPr>
          <a:xfrm>
            <a:off x="1187624" y="6309320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472608" cy="11430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الزبانية</a:t>
            </a:r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FUjiTSU\Downloads\post-18384-1153184814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949280"/>
            <a:ext cx="1553294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11560" y="1340768"/>
            <a:ext cx="7992888" cy="3677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تعرفنا اليوم على سورة </a:t>
            </a:r>
            <a:r>
              <a:rPr lang="ar-SA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العلق،  قمنا بقراءتها وتعرفنا </a:t>
            </a:r>
            <a:r>
              <a:rPr lang="ar-SA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على معاني الكلمات الصعبة الموجودة </a:t>
            </a:r>
            <a:r>
              <a:rPr lang="ar-SA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فيها.  </a:t>
            </a:r>
            <a:endParaRPr lang="ar-SA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C:\Users\FUjiTSU\Downloads\post-18384-1153184814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1553294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الوظيفة </a:t>
            </a:r>
            <a:r>
              <a:rPr lang="ar-SA" dirty="0" err="1" smtClean="0"/>
              <a:t>البيتية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827584" y="2060848"/>
            <a:ext cx="702536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مراجعة معاني الكلمات وحل </a:t>
            </a:r>
            <a:r>
              <a:rPr lang="ar-SA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الأسئلة من 1-3 ص 16. </a:t>
            </a:r>
            <a:endParaRPr lang="ar-SA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C:\Users\FUjiTSU\Downloads\post-18384-1153184814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1553294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jiTSU\Desktop\12777706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3810000" cy="276225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547664" y="1844824"/>
            <a:ext cx="6106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إلى اللقاء في الدرس القادم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FUjiTSU\Downloads\i244843413_84792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C:\Users\FUjiTSU\Pictures\111281_1197308152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11752" y="3861048"/>
            <a:ext cx="2232248" cy="2815977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 rot="20559483">
            <a:off x="2497555" y="1116500"/>
            <a:ext cx="4560618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</a:t>
            </a:r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إ</a:t>
            </a:r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جابة </a:t>
            </a:r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غير صحيحة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FUjiTSU\Pictures\2523708f1d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118394" y="1412776"/>
            <a:ext cx="396044" cy="576064"/>
          </a:xfrm>
          <a:prstGeom prst="rect">
            <a:avLst/>
          </a:prstGeom>
          <a:noFill/>
        </p:spPr>
      </p:pic>
      <p:pic>
        <p:nvPicPr>
          <p:cNvPr id="4098" name="Picture 2" descr="C:\Users\FUjiTSU\Downloads\000088000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10050"/>
            <a:ext cx="3609975" cy="2647950"/>
          </a:xfrm>
          <a:prstGeom prst="rect">
            <a:avLst/>
          </a:prstGeom>
          <a:noFill/>
        </p:spPr>
      </p:pic>
      <p:pic>
        <p:nvPicPr>
          <p:cNvPr id="409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4077072"/>
            <a:ext cx="1390650" cy="1390650"/>
          </a:xfrm>
          <a:prstGeom prst="rect">
            <a:avLst/>
          </a:prstGeom>
          <a:noFill/>
        </p:spPr>
      </p:pic>
      <p:pic>
        <p:nvPicPr>
          <p:cNvPr id="9" name="Picture 4" descr="C:\Users\FUjiTSU\Pictures\2523708f1d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118394" y="836712"/>
            <a:ext cx="396044" cy="576064"/>
          </a:xfrm>
          <a:prstGeom prst="rect">
            <a:avLst/>
          </a:prstGeom>
          <a:noFill/>
        </p:spPr>
      </p:pic>
      <p:pic>
        <p:nvPicPr>
          <p:cNvPr id="12" name="Picture 4" descr="C:\Users\FUjiTSU\Pictures\2523708f1d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172400" y="2996952"/>
            <a:ext cx="396044" cy="576064"/>
          </a:xfrm>
          <a:prstGeom prst="rect">
            <a:avLst/>
          </a:prstGeom>
          <a:noFill/>
        </p:spPr>
      </p:pic>
      <p:pic>
        <p:nvPicPr>
          <p:cNvPr id="13" name="Picture 4" descr="C:\Users\FUjiTSU\Pictures\2523708f1d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118394" y="1844824"/>
            <a:ext cx="396044" cy="576064"/>
          </a:xfrm>
          <a:prstGeom prst="rect">
            <a:avLst/>
          </a:prstGeom>
          <a:noFill/>
        </p:spPr>
      </p:pic>
      <p:pic>
        <p:nvPicPr>
          <p:cNvPr id="14" name="Picture 4" descr="C:\Users\FUjiTSU\Pictures\2523708f1d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172400" y="2348880"/>
            <a:ext cx="396044" cy="576064"/>
          </a:xfrm>
          <a:prstGeom prst="rect">
            <a:avLst/>
          </a:prstGeom>
          <a:noFill/>
        </p:spPr>
      </p:pic>
      <p:pic>
        <p:nvPicPr>
          <p:cNvPr id="48" name="Picture 2" descr="C:\Users\FUjiTSU\Pictures\2523708f1d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flipH="1">
            <a:off x="283531" y="836712"/>
            <a:ext cx="297033" cy="432048"/>
          </a:xfrm>
          <a:prstGeom prst="rect">
            <a:avLst/>
          </a:prstGeom>
          <a:noFill/>
        </p:spPr>
      </p:pic>
      <p:pic>
        <p:nvPicPr>
          <p:cNvPr id="49" name="Picture 2" descr="C:\Users\FUjiTSU\Pictures\2523708f1d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flipH="1">
            <a:off x="283531" y="1484784"/>
            <a:ext cx="297033" cy="432048"/>
          </a:xfrm>
          <a:prstGeom prst="rect">
            <a:avLst/>
          </a:prstGeom>
          <a:noFill/>
        </p:spPr>
      </p:pic>
      <p:pic>
        <p:nvPicPr>
          <p:cNvPr id="50" name="Picture 2" descr="C:\Users\FUjiTSU\Pictures\2523708f1d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flipH="1">
            <a:off x="283531" y="2204864"/>
            <a:ext cx="297033" cy="432048"/>
          </a:xfrm>
          <a:prstGeom prst="rect">
            <a:avLst/>
          </a:prstGeom>
          <a:noFill/>
        </p:spPr>
      </p:pic>
      <p:pic>
        <p:nvPicPr>
          <p:cNvPr id="51" name="Picture 2" descr="C:\Users\FUjiTSU\Pictures\2523708f1d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flipH="1">
            <a:off x="283531" y="2780928"/>
            <a:ext cx="297033" cy="432048"/>
          </a:xfrm>
          <a:prstGeom prst="rect">
            <a:avLst/>
          </a:prstGeom>
          <a:noFill/>
        </p:spPr>
      </p:pic>
      <p:pic>
        <p:nvPicPr>
          <p:cNvPr id="52" name="Picture 2" descr="C:\Users\FUjiTSU\Pictures\2523708f1d.gif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flipH="1">
            <a:off x="283531" y="3356992"/>
            <a:ext cx="297033" cy="432048"/>
          </a:xfrm>
          <a:prstGeom prst="rect">
            <a:avLst/>
          </a:prstGeom>
          <a:noFill/>
        </p:spPr>
      </p:pic>
      <p:pic>
        <p:nvPicPr>
          <p:cNvPr id="53" name="Picture 4" descr="C:\Users\FUjiTSU\Pictures\2523708f1d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1920" y="5949280"/>
            <a:ext cx="1152128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FUjiTSU\Downloads\20080609051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FUjiTSU\Downloads\126788_130935859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</p:spPr>
      </p:pic>
      <p:pic>
        <p:nvPicPr>
          <p:cNvPr id="3077" name="Picture 5" descr="C:\Users\FUjiTSU\Downloads\36_1_55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661248"/>
            <a:ext cx="1132706" cy="628650"/>
          </a:xfrm>
          <a:prstGeom prst="rect">
            <a:avLst/>
          </a:prstGeom>
          <a:noFill/>
        </p:spPr>
      </p:pic>
      <p:pic>
        <p:nvPicPr>
          <p:cNvPr id="9" name="Picture 5" descr="C:\Users\FUjiTSU\Downloads\36_1_55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03648" y="5589240"/>
            <a:ext cx="1008112" cy="628650"/>
          </a:xfrm>
          <a:prstGeom prst="rect">
            <a:avLst/>
          </a:prstGeom>
          <a:noFill/>
        </p:spPr>
      </p:pic>
      <p:pic>
        <p:nvPicPr>
          <p:cNvPr id="3080" name="Picture 8" descr="C:\Users\FUjiTSU\Downloads\10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484784"/>
            <a:ext cx="4032448" cy="3240360"/>
          </a:xfrm>
          <a:prstGeom prst="rect">
            <a:avLst/>
          </a:prstGeom>
          <a:noFill/>
        </p:spPr>
      </p:pic>
      <p:pic>
        <p:nvPicPr>
          <p:cNvPr id="24" name="Picture 4" descr="C:\Users\FUjiTSU\Pictures\2523708f1d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6093296"/>
            <a:ext cx="1152128" cy="576064"/>
          </a:xfrm>
          <a:prstGeom prst="rect">
            <a:avLst/>
          </a:prstGeom>
          <a:noFill/>
        </p:spPr>
      </p:pic>
      <p:pic>
        <p:nvPicPr>
          <p:cNvPr id="25" name="Picture 4" descr="C:\Users\FUjiTSU\Pictures\2523708f1d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244408" y="0"/>
            <a:ext cx="612068" cy="576064"/>
          </a:xfrm>
          <a:prstGeom prst="rect">
            <a:avLst/>
          </a:prstGeom>
          <a:noFill/>
        </p:spPr>
      </p:pic>
      <p:pic>
        <p:nvPicPr>
          <p:cNvPr id="26" name="Picture 4" descr="C:\Users\FUjiTSU\Pictures\2523708f1d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244408" y="764704"/>
            <a:ext cx="612068" cy="576064"/>
          </a:xfrm>
          <a:prstGeom prst="rect">
            <a:avLst/>
          </a:prstGeom>
          <a:noFill/>
        </p:spPr>
      </p:pic>
      <p:pic>
        <p:nvPicPr>
          <p:cNvPr id="27" name="Picture 4" descr="C:\Users\FUjiTSU\Pictures\2523708f1d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244408" y="1484784"/>
            <a:ext cx="612068" cy="576064"/>
          </a:xfrm>
          <a:prstGeom prst="rect">
            <a:avLst/>
          </a:prstGeom>
          <a:noFill/>
        </p:spPr>
      </p:pic>
      <p:pic>
        <p:nvPicPr>
          <p:cNvPr id="28" name="Picture 4" descr="C:\Users\FUjiTSU\Pictures\2523708f1d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244408" y="2132856"/>
            <a:ext cx="612068" cy="576064"/>
          </a:xfrm>
          <a:prstGeom prst="rect">
            <a:avLst/>
          </a:prstGeom>
          <a:noFill/>
        </p:spPr>
      </p:pic>
      <p:pic>
        <p:nvPicPr>
          <p:cNvPr id="29" name="Picture 4" descr="C:\Users\FUjiTSU\Pictures\2523708f1d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100392" y="2852936"/>
            <a:ext cx="720080" cy="576064"/>
          </a:xfrm>
          <a:prstGeom prst="rect">
            <a:avLst/>
          </a:prstGeom>
          <a:noFill/>
        </p:spPr>
      </p:pic>
      <p:pic>
        <p:nvPicPr>
          <p:cNvPr id="30" name="Picture 2" descr="C:\Users\FUjiTSU\Pictures\2523708f1d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flipH="1">
            <a:off x="251520" y="188640"/>
            <a:ext cx="648071" cy="432048"/>
          </a:xfrm>
          <a:prstGeom prst="rect">
            <a:avLst/>
          </a:prstGeom>
          <a:noFill/>
        </p:spPr>
      </p:pic>
      <p:pic>
        <p:nvPicPr>
          <p:cNvPr id="31" name="Picture 2" descr="C:\Users\FUjiTSU\Pictures\2523708f1d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flipH="1">
            <a:off x="323527" y="836712"/>
            <a:ext cx="504056" cy="576064"/>
          </a:xfrm>
          <a:prstGeom prst="rect">
            <a:avLst/>
          </a:prstGeom>
          <a:noFill/>
        </p:spPr>
      </p:pic>
      <p:pic>
        <p:nvPicPr>
          <p:cNvPr id="32" name="Picture 2" descr="C:\Users\FUjiTSU\Pictures\2523708f1d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flipH="1">
            <a:off x="323527" y="1556792"/>
            <a:ext cx="648072" cy="504056"/>
          </a:xfrm>
          <a:prstGeom prst="rect">
            <a:avLst/>
          </a:prstGeom>
          <a:noFill/>
        </p:spPr>
      </p:pic>
      <p:pic>
        <p:nvPicPr>
          <p:cNvPr id="34" name="Picture 2" descr="C:\Users\FUjiTSU\Pictures\2523708f1d.gif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flipH="1">
            <a:off x="323527" y="2348880"/>
            <a:ext cx="504056" cy="720080"/>
          </a:xfrm>
          <a:prstGeom prst="rect">
            <a:avLst/>
          </a:prstGeom>
          <a:noFill/>
        </p:spPr>
      </p:pic>
      <p:pic>
        <p:nvPicPr>
          <p:cNvPr id="35" name="Picture 2" descr="C:\Users\FUjiTSU\Pictures\2523708f1d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flipH="1">
            <a:off x="283529" y="3356992"/>
            <a:ext cx="400038" cy="64807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591583" y="2967335"/>
            <a:ext cx="7960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/>
              </a:rPr>
              <a:t>هيا </a:t>
            </a:r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/>
              </a:rPr>
              <a:t>بنا نستمع </a:t>
            </a:r>
            <a:r>
              <a:rPr lang="ar-S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/>
              </a:rPr>
              <a:t>إ</a:t>
            </a:r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/>
              </a:rPr>
              <a:t>لى </a:t>
            </a:r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2"/>
              </a:rPr>
              <a:t>سورة العلق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FUjiTSU\Pictures\gif2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838200" cy="1219200"/>
          </a:xfrm>
          <a:prstGeom prst="rect">
            <a:avLst/>
          </a:prstGeom>
          <a:noFill/>
        </p:spPr>
      </p:pic>
      <p:pic>
        <p:nvPicPr>
          <p:cNvPr id="8" name="Picture 2" descr="C:\Users\FUjiTSU\Pictures\gif21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1219200"/>
          </a:xfrm>
          <a:prstGeom prst="rect">
            <a:avLst/>
          </a:prstGeom>
          <a:noFill/>
        </p:spPr>
      </p:pic>
      <p:pic>
        <p:nvPicPr>
          <p:cNvPr id="10" name="Picture 2" descr="C:\Users\FUjiTSU\Pictures\gif2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8200" cy="1219200"/>
          </a:xfrm>
          <a:prstGeom prst="rect">
            <a:avLst/>
          </a:prstGeom>
          <a:noFill/>
        </p:spPr>
      </p:pic>
      <p:pic>
        <p:nvPicPr>
          <p:cNvPr id="11" name="Picture 2" descr="C:\Users\FUjiTSU\Pictures\gif2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445224"/>
            <a:ext cx="838200" cy="1219200"/>
          </a:xfrm>
          <a:prstGeom prst="rect">
            <a:avLst/>
          </a:prstGeom>
          <a:noFill/>
        </p:spPr>
      </p:pic>
      <p:sp>
        <p:nvSpPr>
          <p:cNvPr id="9" name="سهم إلى اليسار 8"/>
          <p:cNvSpPr/>
          <p:nvPr/>
        </p:nvSpPr>
        <p:spPr>
          <a:xfrm>
            <a:off x="1187624" y="6165304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146" name="Picture 2" descr="C:\Users\FUjiTSU\Downloads\سورة العلق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611560" y="6497960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</a:t>
            </a:r>
            <a:r>
              <a:rPr lang="ar-SA" dirty="0" smtClean="0"/>
              <a:t>سئلة </a:t>
            </a:r>
            <a:r>
              <a:rPr lang="ar-SA" dirty="0" smtClean="0"/>
              <a:t>صفية تكوينية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0045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ar-SA" dirty="0" smtClean="0">
                <a:solidFill>
                  <a:schemeClr val="accent1"/>
                </a:solidFill>
              </a:rPr>
              <a:t>عمَّ تتحدث </a:t>
            </a:r>
            <a:r>
              <a:rPr lang="ar-SA" dirty="0" smtClean="0">
                <a:solidFill>
                  <a:schemeClr val="accent1"/>
                </a:solidFill>
              </a:rPr>
              <a:t>السورة؟</a:t>
            </a:r>
          </a:p>
          <a:p>
            <a:pPr>
              <a:lnSpc>
                <a:spcPct val="170000"/>
              </a:lnSpc>
            </a:pPr>
            <a:r>
              <a:rPr lang="ar-SA" dirty="0" smtClean="0"/>
              <a:t> </a:t>
            </a:r>
            <a:r>
              <a:rPr lang="ar-SA" dirty="0" smtClean="0">
                <a:solidFill>
                  <a:schemeClr val="accent1"/>
                </a:solidFill>
              </a:rPr>
              <a:t>هيا بنا نتعرف </a:t>
            </a:r>
            <a:r>
              <a:rPr lang="ar-SA" dirty="0" smtClean="0">
                <a:solidFill>
                  <a:schemeClr val="accent1"/>
                </a:solidFill>
              </a:rPr>
              <a:t>معًا </a:t>
            </a:r>
            <a:r>
              <a:rPr lang="ar-SA" dirty="0" smtClean="0">
                <a:solidFill>
                  <a:schemeClr val="accent1"/>
                </a:solidFill>
              </a:rPr>
              <a:t>على معلومات حول السورة بالاستعانة بمخزن </a:t>
            </a:r>
            <a:r>
              <a:rPr lang="ar-SA" dirty="0" smtClean="0">
                <a:solidFill>
                  <a:schemeClr val="accent1"/>
                </a:solidFill>
              </a:rPr>
              <a:t>الكلمات: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ar-SA" dirty="0" smtClean="0"/>
              <a:t>الرسول </a:t>
            </a:r>
            <a:r>
              <a:rPr lang="ar-SA" dirty="0" smtClean="0"/>
              <a:t>المخاطب هو_______( </a:t>
            </a:r>
            <a:r>
              <a:rPr lang="ar-SA" dirty="0" smtClean="0">
                <a:hlinkClick r:id="rId2" action="ppaction://hlinksldjump"/>
              </a:rPr>
              <a:t>سيدنا </a:t>
            </a:r>
            <a:r>
              <a:rPr lang="ar-SA" dirty="0" smtClean="0">
                <a:hlinkClick r:id="rId2" action="ppaction://hlinksldjump"/>
              </a:rPr>
              <a:t>محمد</a:t>
            </a:r>
            <a:r>
              <a:rPr lang="ar-SA" dirty="0"/>
              <a:t>،</a:t>
            </a:r>
            <a:r>
              <a:rPr lang="ar-SA" dirty="0" smtClean="0"/>
              <a:t> </a:t>
            </a:r>
            <a:r>
              <a:rPr lang="ar-SA" dirty="0" smtClean="0">
                <a:hlinkClick r:id="rId3" action="ppaction://hlinksldjump"/>
              </a:rPr>
              <a:t>سيدنا ابراهيم</a:t>
            </a:r>
            <a:r>
              <a:rPr lang="ar-SA" dirty="0" smtClean="0"/>
              <a:t>).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ar-SA" dirty="0" smtClean="0"/>
              <a:t>السورة </a:t>
            </a:r>
            <a:r>
              <a:rPr lang="ar-SA" dirty="0" smtClean="0"/>
              <a:t>نزلت في غار </a:t>
            </a:r>
            <a:r>
              <a:rPr lang="ar-SA" dirty="0" smtClean="0"/>
              <a:t>حراء، </a:t>
            </a:r>
            <a:r>
              <a:rPr lang="ar-SA" dirty="0" smtClean="0"/>
              <a:t>وغار حراء قرب </a:t>
            </a:r>
            <a:r>
              <a:rPr lang="ar-SA" dirty="0" smtClean="0"/>
              <a:t>مكة، فالسورة</a:t>
            </a:r>
            <a:r>
              <a:rPr lang="ar-SA" dirty="0" smtClean="0"/>
              <a:t>______(</a:t>
            </a:r>
            <a:r>
              <a:rPr lang="ar-SA" dirty="0" smtClean="0">
                <a:hlinkClick r:id="rId2" action="ppaction://hlinksldjump"/>
              </a:rPr>
              <a:t>مكية </a:t>
            </a:r>
            <a:r>
              <a:rPr lang="ar-SA" dirty="0"/>
              <a:t>،</a:t>
            </a:r>
            <a:r>
              <a:rPr lang="ar-SA" dirty="0" smtClean="0"/>
              <a:t> </a:t>
            </a:r>
            <a:r>
              <a:rPr lang="ar-SA" dirty="0" smtClean="0">
                <a:hlinkClick r:id="rId3" action="ppaction://hlinksldjump"/>
              </a:rPr>
              <a:t>مدنية</a:t>
            </a:r>
            <a:r>
              <a:rPr lang="ar-SA" dirty="0" smtClean="0"/>
              <a:t>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ar-SA" dirty="0" smtClean="0"/>
              <a:t>السورة مكونة من______( </a:t>
            </a:r>
            <a:r>
              <a:rPr lang="ar-SA" dirty="0" smtClean="0">
                <a:hlinkClick r:id="rId3" action="ppaction://hlinksldjump"/>
              </a:rPr>
              <a:t>5 </a:t>
            </a:r>
            <a:r>
              <a:rPr lang="ar-SA" dirty="0" smtClean="0">
                <a:hlinkClick r:id="rId3" action="ppaction://hlinksldjump"/>
              </a:rPr>
              <a:t>آيات</a:t>
            </a:r>
            <a:r>
              <a:rPr lang="ar-SA" dirty="0" smtClean="0"/>
              <a:t>, </a:t>
            </a:r>
            <a:r>
              <a:rPr lang="ar-SA" dirty="0" smtClean="0">
                <a:hlinkClick r:id="rId3" action="ppaction://hlinksldjump"/>
              </a:rPr>
              <a:t>20 </a:t>
            </a:r>
            <a:r>
              <a:rPr lang="ar-SA" dirty="0" smtClean="0">
                <a:hlinkClick r:id="rId3" action="ppaction://hlinksldjump"/>
              </a:rPr>
              <a:t>آية </a:t>
            </a:r>
            <a:r>
              <a:rPr lang="ar-SA" dirty="0" smtClean="0"/>
              <a:t>, </a:t>
            </a:r>
            <a:r>
              <a:rPr lang="ar-SA" dirty="0" smtClean="0">
                <a:hlinkClick r:id="rId2" action="ppaction://hlinksldjump"/>
              </a:rPr>
              <a:t>19 </a:t>
            </a:r>
            <a:r>
              <a:rPr lang="ar-SA" dirty="0" smtClean="0">
                <a:hlinkClick r:id="rId2" action="ppaction://hlinksldjump"/>
              </a:rPr>
              <a:t>آية</a:t>
            </a:r>
            <a:r>
              <a:rPr lang="ar-SA" dirty="0" smtClean="0"/>
              <a:t>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ar-SA" dirty="0"/>
              <a:t>أ</a:t>
            </a:r>
            <a:r>
              <a:rPr lang="ar-SA" dirty="0" smtClean="0"/>
              <a:t>ول </a:t>
            </a:r>
            <a:r>
              <a:rPr lang="ar-SA" dirty="0"/>
              <a:t>آ</a:t>
            </a:r>
            <a:r>
              <a:rPr lang="ar-SA" dirty="0" smtClean="0"/>
              <a:t>يات </a:t>
            </a:r>
            <a:r>
              <a:rPr lang="ar-SA" dirty="0" smtClean="0"/>
              <a:t>نزلت على الرسول في هذه السورة هي من </a:t>
            </a:r>
            <a:r>
              <a:rPr lang="ar-SA" dirty="0" smtClean="0"/>
              <a:t>آية</a:t>
            </a:r>
            <a:r>
              <a:rPr lang="ar-SA" dirty="0" smtClean="0"/>
              <a:t>___ حتى </a:t>
            </a:r>
            <a:r>
              <a:rPr lang="ar-SA" dirty="0" smtClean="0"/>
              <a:t>آية</a:t>
            </a:r>
            <a:r>
              <a:rPr lang="ar-SA" dirty="0" smtClean="0"/>
              <a:t>____.(</a:t>
            </a:r>
            <a:r>
              <a:rPr lang="ar-SA" dirty="0" smtClean="0">
                <a:hlinkClick r:id="rId3" action="ppaction://hlinksldjump"/>
              </a:rPr>
              <a:t>1-8 </a:t>
            </a:r>
            <a:r>
              <a:rPr lang="ar-SA" dirty="0" smtClean="0"/>
              <a:t>، </a:t>
            </a:r>
            <a:r>
              <a:rPr lang="ar-SA" dirty="0" smtClean="0">
                <a:hlinkClick r:id="rId2" action="ppaction://hlinksldjump"/>
              </a:rPr>
              <a:t>1-5</a:t>
            </a:r>
            <a:r>
              <a:rPr lang="ar-SA" dirty="0" smtClean="0"/>
              <a:t>، </a:t>
            </a:r>
            <a:r>
              <a:rPr lang="ar-SA" dirty="0" smtClean="0">
                <a:hlinkClick r:id="rId3" action="ppaction://hlinksldjump"/>
              </a:rPr>
              <a:t> </a:t>
            </a:r>
            <a:r>
              <a:rPr lang="ar-SA" dirty="0" smtClean="0">
                <a:hlinkClick r:id="rId3" action="ppaction://hlinksldjump"/>
              </a:rPr>
              <a:t>8 -19</a:t>
            </a:r>
            <a:r>
              <a:rPr lang="ar-SA" dirty="0" smtClean="0"/>
              <a:t>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ar-SA" dirty="0" smtClean="0"/>
              <a:t>العلامة </a:t>
            </a:r>
            <a:r>
              <a:rPr lang="ar-SA" dirty="0" smtClean="0"/>
              <a:t>الموجودة في </a:t>
            </a:r>
            <a:r>
              <a:rPr lang="ar-SA" dirty="0" smtClean="0"/>
              <a:t>آخر </a:t>
            </a:r>
            <a:r>
              <a:rPr lang="ar-SA" dirty="0" smtClean="0"/>
              <a:t>السورة ترشدنا ل_____ ( </a:t>
            </a:r>
            <a:r>
              <a:rPr lang="ar-SA" dirty="0" smtClean="0"/>
              <a:t>السجود، </a:t>
            </a:r>
            <a:r>
              <a:rPr lang="ar-SA" dirty="0" smtClean="0"/>
              <a:t>الصلاة)</a:t>
            </a:r>
          </a:p>
          <a:p>
            <a:pPr>
              <a:buNone/>
            </a:pP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" name="سهم إلى اليسار 3"/>
          <p:cNvSpPr/>
          <p:nvPr/>
        </p:nvSpPr>
        <p:spPr>
          <a:xfrm>
            <a:off x="1187624" y="6165304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حابة 6"/>
          <p:cNvSpPr/>
          <p:nvPr/>
        </p:nvSpPr>
        <p:spPr>
          <a:xfrm>
            <a:off x="3028266" y="494986"/>
            <a:ext cx="3672408" cy="1944216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العلق</a:t>
            </a:r>
            <a:endParaRPr lang="ar-SA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1370321139"/>
              </p:ext>
            </p:extLst>
          </p:nvPr>
        </p:nvGraphicFramePr>
        <p:xfrm>
          <a:off x="1763688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سهم إلى اليسار 3">
            <a:hlinkClick r:id="rId7" action="ppaction://hlinksldjump"/>
          </p:cNvPr>
          <p:cNvSpPr/>
          <p:nvPr/>
        </p:nvSpPr>
        <p:spPr>
          <a:xfrm>
            <a:off x="1187624" y="6165304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UjiTSU\Downloads\27897_123105815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6672"/>
            <a:ext cx="2857500" cy="2088232"/>
          </a:xfrm>
          <a:prstGeom prst="rect">
            <a:avLst/>
          </a:prstGeom>
          <a:noFill/>
        </p:spPr>
      </p:pic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4555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/>
          <p:cNvSpPr/>
          <p:nvPr/>
        </p:nvSpPr>
        <p:spPr>
          <a:xfrm>
            <a:off x="4021202" y="908720"/>
            <a:ext cx="12057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4400" dirty="0" smtClean="0"/>
              <a:t>يطغى</a:t>
            </a:r>
            <a:endParaRPr lang="ar-SA" sz="4400" dirty="0"/>
          </a:p>
        </p:txBody>
      </p:sp>
      <p:sp>
        <p:nvSpPr>
          <p:cNvPr id="8" name="سهم إلى اليمين 7"/>
          <p:cNvSpPr/>
          <p:nvPr/>
        </p:nvSpPr>
        <p:spPr>
          <a:xfrm rot="2969661">
            <a:off x="5929883" y="2914580"/>
            <a:ext cx="1152128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إلى اليمين 9"/>
          <p:cNvSpPr/>
          <p:nvPr/>
        </p:nvSpPr>
        <p:spPr>
          <a:xfrm rot="8371129">
            <a:off x="1861414" y="2950562"/>
            <a:ext cx="1152128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إلى اليمين 10"/>
          <p:cNvSpPr/>
          <p:nvPr/>
        </p:nvSpPr>
        <p:spPr>
          <a:xfrm rot="5154547">
            <a:off x="3841650" y="3202612"/>
            <a:ext cx="1152128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إلى اليسار 8"/>
          <p:cNvSpPr/>
          <p:nvPr/>
        </p:nvSpPr>
        <p:spPr>
          <a:xfrm>
            <a:off x="1187624" y="6237312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UjiTSU\Downloads\27897_123105815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2857500" cy="2088232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3341783" y="908720"/>
            <a:ext cx="22541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6000" dirty="0" smtClean="0"/>
              <a:t> الرجعى</a:t>
            </a:r>
            <a:endParaRPr lang="ar-SA" sz="6000" dirty="0"/>
          </a:p>
        </p:txBody>
      </p:sp>
      <p:graphicFrame>
        <p:nvGraphicFramePr>
          <p:cNvPr id="11" name="رسم تخطيطي 10"/>
          <p:cNvGraphicFramePr/>
          <p:nvPr/>
        </p:nvGraphicFramePr>
        <p:xfrm>
          <a:off x="2195736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سهم إلى اليسار 5"/>
          <p:cNvSpPr/>
          <p:nvPr/>
        </p:nvSpPr>
        <p:spPr>
          <a:xfrm>
            <a:off x="1187624" y="6165304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2627784" y="0"/>
            <a:ext cx="4752528" cy="11430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ar-S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ينهى</a:t>
            </a:r>
            <a:endParaRPr lang="ar-SA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سهم إلى اليسار 3"/>
          <p:cNvSpPr/>
          <p:nvPr/>
        </p:nvSpPr>
        <p:spPr>
          <a:xfrm>
            <a:off x="467544" y="6309320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سحابة 4"/>
          <p:cNvSpPr/>
          <p:nvPr/>
        </p:nvSpPr>
        <p:spPr>
          <a:xfrm>
            <a:off x="2267744" y="476672"/>
            <a:ext cx="4752528" cy="10081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التقوى</a:t>
            </a:r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سهم إلى اليسار 5"/>
          <p:cNvSpPr/>
          <p:nvPr/>
        </p:nvSpPr>
        <p:spPr>
          <a:xfrm>
            <a:off x="1187624" y="6309320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485</TotalTime>
  <Words>204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سمة Office</vt:lpstr>
      <vt:lpstr>PowerPoint Presentation</vt:lpstr>
      <vt:lpstr>PowerPoint Presentation</vt:lpstr>
      <vt:lpstr>PowerPoint Presentation</vt:lpstr>
      <vt:lpstr>أسئلة صفية تكوينية</vt:lpstr>
      <vt:lpstr>PowerPoint Presentation</vt:lpstr>
      <vt:lpstr>PowerPoint Presentation</vt:lpstr>
      <vt:lpstr>PowerPoint Presentation</vt:lpstr>
      <vt:lpstr>ينهى</vt:lpstr>
      <vt:lpstr>PowerPoint Presentation</vt:lpstr>
      <vt:lpstr>PowerPoint Presentation</vt:lpstr>
      <vt:lpstr>نسفعًا</vt:lpstr>
      <vt:lpstr>الناصية</vt:lpstr>
      <vt:lpstr>ناديه</vt:lpstr>
      <vt:lpstr>الزبانية</vt:lpstr>
      <vt:lpstr>PowerPoint Presentation</vt:lpstr>
      <vt:lpstr>الوظيفة البيتية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ahmad1</cp:lastModifiedBy>
  <cp:revision>58</cp:revision>
  <dcterms:created xsi:type="dcterms:W3CDTF">2012-02-07T20:54:41Z</dcterms:created>
  <dcterms:modified xsi:type="dcterms:W3CDTF">2013-05-15T15:05:09Z</dcterms:modified>
</cp:coreProperties>
</file>