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1" r:id="rId2"/>
    <p:sldId id="259" r:id="rId3"/>
    <p:sldId id="263" r:id="rId4"/>
    <p:sldId id="256" r:id="rId5"/>
    <p:sldId id="257" r:id="rId6"/>
    <p:sldId id="260" r:id="rId7"/>
    <p:sldId id="265" r:id="rId8"/>
    <p:sldId id="266" r:id="rId9"/>
    <p:sldId id="269" r:id="rId10"/>
    <p:sldId id="267" r:id="rId11"/>
    <p:sldId id="268" r:id="rId12"/>
    <p:sldId id="270" r:id="rId13"/>
    <p:sldId id="261" r:id="rId14"/>
    <p:sldId id="272" r:id="rId15"/>
    <p:sldId id="276" r:id="rId16"/>
    <p:sldId id="262" r:id="rId17"/>
    <p:sldId id="275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סגנון ביניים 1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2" autoAdjust="0"/>
    <p:restoredTop sz="94660"/>
  </p:normalViewPr>
  <p:slideViewPr>
    <p:cSldViewPr>
      <p:cViewPr>
        <p:scale>
          <a:sx n="125" d="100"/>
          <a:sy n="125" d="100"/>
        </p:scale>
        <p:origin x="-128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6B83FE-8933-465F-9531-C21B7A37713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E51B23-8170-4429-839F-0D7D9A091785}">
      <dgm:prSet phldrT="[טקסט]"/>
      <dgm:spPr/>
      <dgm:t>
        <a:bodyPr/>
        <a:lstStyle/>
        <a:p>
          <a:r>
            <a:rPr lang="ar-SA" dirty="0" smtClean="0"/>
            <a:t>حاول أنْ تَعرف ما هُوَ مَوضوعُ الدرسِ </a:t>
          </a:r>
          <a:endParaRPr lang="en-US" dirty="0"/>
        </a:p>
      </dgm:t>
    </dgm:pt>
    <dgm:pt modelId="{B49585D8-A34E-418A-A18F-BE3F48C3AAE8}" type="parTrans" cxnId="{D7F05C65-2D90-45B2-8BDF-8490F75479BC}">
      <dgm:prSet/>
      <dgm:spPr/>
      <dgm:t>
        <a:bodyPr/>
        <a:lstStyle/>
        <a:p>
          <a:endParaRPr lang="en-US"/>
        </a:p>
      </dgm:t>
    </dgm:pt>
    <dgm:pt modelId="{AC597ED0-3ABE-4DBE-83F5-AE7AB42E100C}" type="sibTrans" cxnId="{D7F05C65-2D90-45B2-8BDF-8490F75479BC}">
      <dgm:prSet/>
      <dgm:spPr/>
      <dgm:t>
        <a:bodyPr/>
        <a:lstStyle/>
        <a:p>
          <a:endParaRPr lang="en-US"/>
        </a:p>
      </dgm:t>
    </dgm:pt>
    <dgm:pt modelId="{FF89B7F8-1E2D-48BD-99E9-B84BC64D67DA}">
      <dgm:prSet phldrT="[טקסט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DB03F58-3FA8-459C-9FC4-4AA43EAAAE5F}" type="parTrans" cxnId="{C0E45E05-E9A7-4DCD-856D-3F778669942D}">
      <dgm:prSet/>
      <dgm:spPr/>
      <dgm:t>
        <a:bodyPr/>
        <a:lstStyle/>
        <a:p>
          <a:endParaRPr lang="en-US"/>
        </a:p>
      </dgm:t>
    </dgm:pt>
    <dgm:pt modelId="{F8ECE643-377B-499F-BE72-02642EDDC314}" type="sibTrans" cxnId="{C0E45E05-E9A7-4DCD-856D-3F778669942D}">
      <dgm:prSet/>
      <dgm:spPr/>
      <dgm:t>
        <a:bodyPr/>
        <a:lstStyle/>
        <a:p>
          <a:endParaRPr lang="en-US"/>
        </a:p>
      </dgm:t>
    </dgm:pt>
    <dgm:pt modelId="{8A4A96B1-F9CF-4DDC-9237-545518AC2084}">
      <dgm:prSet phldrT="[טקסט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26E67AD-A886-4E02-A358-57001F912716}" type="parTrans" cxnId="{EF1DFA9D-0B66-4332-8D6D-DD16F685056D}">
      <dgm:prSet/>
      <dgm:spPr/>
      <dgm:t>
        <a:bodyPr/>
        <a:lstStyle/>
        <a:p>
          <a:endParaRPr lang="en-US"/>
        </a:p>
      </dgm:t>
    </dgm:pt>
    <dgm:pt modelId="{91A81261-32B1-415D-9F16-DEFAAB11558B}" type="sibTrans" cxnId="{EF1DFA9D-0B66-4332-8D6D-DD16F685056D}">
      <dgm:prSet/>
      <dgm:spPr/>
      <dgm:t>
        <a:bodyPr/>
        <a:lstStyle/>
        <a:p>
          <a:endParaRPr lang="en-US"/>
        </a:p>
      </dgm:t>
    </dgm:pt>
    <dgm:pt modelId="{A42E38D0-ED87-4A90-A362-E9A0D5AA05B7}">
      <dgm:prSet phldrT="[טקסט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BBE2AFA-2A7A-4010-9AF1-1B2FFCF8B889}" type="parTrans" cxnId="{75FC93DC-E99E-47D4-9DFC-D9811C1BCD2D}">
      <dgm:prSet/>
      <dgm:spPr/>
      <dgm:t>
        <a:bodyPr/>
        <a:lstStyle/>
        <a:p>
          <a:endParaRPr lang="en-US"/>
        </a:p>
      </dgm:t>
    </dgm:pt>
    <dgm:pt modelId="{87EFD755-643D-45AF-8716-A74AB6D76F4E}" type="sibTrans" cxnId="{75FC93DC-E99E-47D4-9DFC-D9811C1BCD2D}">
      <dgm:prSet/>
      <dgm:spPr/>
      <dgm:t>
        <a:bodyPr/>
        <a:lstStyle/>
        <a:p>
          <a:endParaRPr lang="en-US"/>
        </a:p>
      </dgm:t>
    </dgm:pt>
    <dgm:pt modelId="{3B1ECA30-03EC-42E6-949B-84066543827F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3187D67-E3FE-41D9-B44A-AFDF156366DF}" type="parTrans" cxnId="{7A319F8E-337A-464A-806D-D5BAE46C35E9}">
      <dgm:prSet/>
      <dgm:spPr/>
      <dgm:t>
        <a:bodyPr/>
        <a:lstStyle/>
        <a:p>
          <a:endParaRPr lang="en-US"/>
        </a:p>
      </dgm:t>
    </dgm:pt>
    <dgm:pt modelId="{804BC4D4-9F6C-4CBF-B006-485BEBEFCB1E}" type="sibTrans" cxnId="{7A319F8E-337A-464A-806D-D5BAE46C35E9}">
      <dgm:prSet/>
      <dgm:spPr/>
      <dgm:t>
        <a:bodyPr/>
        <a:lstStyle/>
        <a:p>
          <a:endParaRPr lang="en-US"/>
        </a:p>
      </dgm:t>
    </dgm:pt>
    <dgm:pt modelId="{1CBFBD2F-8FCD-4BB1-9A48-415182EF3DA9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CE159DB-5D38-4067-9BB9-AC9C88CFC11A}" type="parTrans" cxnId="{0CB9776F-CFBE-464F-A33A-8A2F9A95DB90}">
      <dgm:prSet/>
      <dgm:spPr/>
      <dgm:t>
        <a:bodyPr/>
        <a:lstStyle/>
        <a:p>
          <a:endParaRPr lang="en-US"/>
        </a:p>
      </dgm:t>
    </dgm:pt>
    <dgm:pt modelId="{F2725560-C92E-4885-AD3F-EF92BEF1469E}" type="sibTrans" cxnId="{0CB9776F-CFBE-464F-A33A-8A2F9A95DB90}">
      <dgm:prSet/>
      <dgm:spPr/>
      <dgm:t>
        <a:bodyPr/>
        <a:lstStyle/>
        <a:p>
          <a:endParaRPr lang="en-US"/>
        </a:p>
      </dgm:t>
    </dgm:pt>
    <dgm:pt modelId="{A9A25A21-4480-4259-817C-51A3DB8D2036}" type="pres">
      <dgm:prSet presAssocID="{A66B83FE-8933-465F-9531-C21B7A37713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F56ECB-691D-4395-84D6-5F011489EF88}" type="pres">
      <dgm:prSet presAssocID="{A66B83FE-8933-465F-9531-C21B7A377139}" presName="radial" presStyleCnt="0">
        <dgm:presLayoutVars>
          <dgm:animLvl val="ctr"/>
        </dgm:presLayoutVars>
      </dgm:prSet>
      <dgm:spPr/>
    </dgm:pt>
    <dgm:pt modelId="{0D877AE5-188E-40A4-8202-9E3840D1543D}" type="pres">
      <dgm:prSet presAssocID="{16E51B23-8170-4429-839F-0D7D9A091785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B27F3913-1736-4982-AD65-F08AE90C387B}" type="pres">
      <dgm:prSet presAssocID="{FF89B7F8-1E2D-48BD-99E9-B84BC64D67DA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4955D-B438-4F28-8EEB-B1747F5F6830}" type="pres">
      <dgm:prSet presAssocID="{8A4A96B1-F9CF-4DDC-9237-545518AC2084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8A7C6-CBC6-490B-938D-3B2D1A84CD88}" type="pres">
      <dgm:prSet presAssocID="{A42E38D0-ED87-4A90-A362-E9A0D5AA05B7}" presName="node" presStyleLbl="vennNode1" presStyleIdx="3" presStyleCnt="6" custRadScaleRad="102186" custRadScaleInc="1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3C162-2963-4F77-9933-0B26903E83EC}" type="pres">
      <dgm:prSet presAssocID="{3B1ECA30-03EC-42E6-949B-84066543827F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3F057-8277-414F-84EE-7D01D2864B41}" type="pres">
      <dgm:prSet presAssocID="{1CBFBD2F-8FCD-4BB1-9A48-415182EF3DA9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C478BC-7151-4529-BC4F-002C0485FA1C}" type="presOf" srcId="{A66B83FE-8933-465F-9531-C21B7A377139}" destId="{A9A25A21-4480-4259-817C-51A3DB8D2036}" srcOrd="0" destOrd="0" presId="urn:microsoft.com/office/officeart/2005/8/layout/radial3"/>
    <dgm:cxn modelId="{0CB9776F-CFBE-464F-A33A-8A2F9A95DB90}" srcId="{16E51B23-8170-4429-839F-0D7D9A091785}" destId="{1CBFBD2F-8FCD-4BB1-9A48-415182EF3DA9}" srcOrd="4" destOrd="0" parTransId="{1CE159DB-5D38-4067-9BB9-AC9C88CFC11A}" sibTransId="{F2725560-C92E-4885-AD3F-EF92BEF1469E}"/>
    <dgm:cxn modelId="{1CECE353-65B4-45AC-ABD4-CD08665E654D}" type="presOf" srcId="{1CBFBD2F-8FCD-4BB1-9A48-415182EF3DA9}" destId="{0093F057-8277-414F-84EE-7D01D2864B41}" srcOrd="0" destOrd="0" presId="urn:microsoft.com/office/officeart/2005/8/layout/radial3"/>
    <dgm:cxn modelId="{C0E45E05-E9A7-4DCD-856D-3F778669942D}" srcId="{16E51B23-8170-4429-839F-0D7D9A091785}" destId="{FF89B7F8-1E2D-48BD-99E9-B84BC64D67DA}" srcOrd="0" destOrd="0" parTransId="{8DB03F58-3FA8-459C-9FC4-4AA43EAAAE5F}" sibTransId="{F8ECE643-377B-499F-BE72-02642EDDC314}"/>
    <dgm:cxn modelId="{EF1DFA9D-0B66-4332-8D6D-DD16F685056D}" srcId="{16E51B23-8170-4429-839F-0D7D9A091785}" destId="{8A4A96B1-F9CF-4DDC-9237-545518AC2084}" srcOrd="1" destOrd="0" parTransId="{326E67AD-A886-4E02-A358-57001F912716}" sibTransId="{91A81261-32B1-415D-9F16-DEFAAB11558B}"/>
    <dgm:cxn modelId="{D7F05C65-2D90-45B2-8BDF-8490F75479BC}" srcId="{A66B83FE-8933-465F-9531-C21B7A377139}" destId="{16E51B23-8170-4429-839F-0D7D9A091785}" srcOrd="0" destOrd="0" parTransId="{B49585D8-A34E-418A-A18F-BE3F48C3AAE8}" sibTransId="{AC597ED0-3ABE-4DBE-83F5-AE7AB42E100C}"/>
    <dgm:cxn modelId="{7C6985AA-AD4F-4810-94F8-A7ECD86A8D99}" type="presOf" srcId="{16E51B23-8170-4429-839F-0D7D9A091785}" destId="{0D877AE5-188E-40A4-8202-9E3840D1543D}" srcOrd="0" destOrd="0" presId="urn:microsoft.com/office/officeart/2005/8/layout/radial3"/>
    <dgm:cxn modelId="{248E4768-F7A0-4924-97F0-4CD696EDEB53}" type="presOf" srcId="{8A4A96B1-F9CF-4DDC-9237-545518AC2084}" destId="{0234955D-B438-4F28-8EEB-B1747F5F6830}" srcOrd="0" destOrd="0" presId="urn:microsoft.com/office/officeart/2005/8/layout/radial3"/>
    <dgm:cxn modelId="{7A319F8E-337A-464A-806D-D5BAE46C35E9}" srcId="{16E51B23-8170-4429-839F-0D7D9A091785}" destId="{3B1ECA30-03EC-42E6-949B-84066543827F}" srcOrd="3" destOrd="0" parTransId="{33187D67-E3FE-41D9-B44A-AFDF156366DF}" sibTransId="{804BC4D4-9F6C-4CBF-B006-485BEBEFCB1E}"/>
    <dgm:cxn modelId="{CD8BB9F3-A4B5-4C8B-A598-4F782C7FA933}" type="presOf" srcId="{A42E38D0-ED87-4A90-A362-E9A0D5AA05B7}" destId="{8268A7C6-CBC6-490B-938D-3B2D1A84CD88}" srcOrd="0" destOrd="0" presId="urn:microsoft.com/office/officeart/2005/8/layout/radial3"/>
    <dgm:cxn modelId="{87C92933-64DA-4785-B6B7-6D0ADBB8218F}" type="presOf" srcId="{FF89B7F8-1E2D-48BD-99E9-B84BC64D67DA}" destId="{B27F3913-1736-4982-AD65-F08AE90C387B}" srcOrd="0" destOrd="0" presId="urn:microsoft.com/office/officeart/2005/8/layout/radial3"/>
    <dgm:cxn modelId="{75FC93DC-E99E-47D4-9DFC-D9811C1BCD2D}" srcId="{16E51B23-8170-4429-839F-0D7D9A091785}" destId="{A42E38D0-ED87-4A90-A362-E9A0D5AA05B7}" srcOrd="2" destOrd="0" parTransId="{0BBE2AFA-2A7A-4010-9AF1-1B2FFCF8B889}" sibTransId="{87EFD755-643D-45AF-8716-A74AB6D76F4E}"/>
    <dgm:cxn modelId="{DDF31D7A-4AA4-4D21-8B0A-6AB097FFF236}" type="presOf" srcId="{3B1ECA30-03EC-42E6-949B-84066543827F}" destId="{D4E3C162-2963-4F77-9933-0B26903E83EC}" srcOrd="0" destOrd="0" presId="urn:microsoft.com/office/officeart/2005/8/layout/radial3"/>
    <dgm:cxn modelId="{BC21F81F-116E-476C-A4BF-9284653A3601}" type="presParOf" srcId="{A9A25A21-4480-4259-817C-51A3DB8D2036}" destId="{A0F56ECB-691D-4395-84D6-5F011489EF88}" srcOrd="0" destOrd="0" presId="urn:microsoft.com/office/officeart/2005/8/layout/radial3"/>
    <dgm:cxn modelId="{F56D9CFD-85B7-4C84-BE9E-95FA609F9C0D}" type="presParOf" srcId="{A0F56ECB-691D-4395-84D6-5F011489EF88}" destId="{0D877AE5-188E-40A4-8202-9E3840D1543D}" srcOrd="0" destOrd="0" presId="urn:microsoft.com/office/officeart/2005/8/layout/radial3"/>
    <dgm:cxn modelId="{C4EC5428-5CC0-4B4B-A7F2-F8643C7786A5}" type="presParOf" srcId="{A0F56ECB-691D-4395-84D6-5F011489EF88}" destId="{B27F3913-1736-4982-AD65-F08AE90C387B}" srcOrd="1" destOrd="0" presId="urn:microsoft.com/office/officeart/2005/8/layout/radial3"/>
    <dgm:cxn modelId="{BCCCA054-20DE-4A21-93C5-687812CAFE32}" type="presParOf" srcId="{A0F56ECB-691D-4395-84D6-5F011489EF88}" destId="{0234955D-B438-4F28-8EEB-B1747F5F6830}" srcOrd="2" destOrd="0" presId="urn:microsoft.com/office/officeart/2005/8/layout/radial3"/>
    <dgm:cxn modelId="{6F4389ED-E8A7-4704-9722-C5448F3990A3}" type="presParOf" srcId="{A0F56ECB-691D-4395-84D6-5F011489EF88}" destId="{8268A7C6-CBC6-490B-938D-3B2D1A84CD88}" srcOrd="3" destOrd="0" presId="urn:microsoft.com/office/officeart/2005/8/layout/radial3"/>
    <dgm:cxn modelId="{B4D07B22-2EFE-47BD-9283-AD2AC287ABBC}" type="presParOf" srcId="{A0F56ECB-691D-4395-84D6-5F011489EF88}" destId="{D4E3C162-2963-4F77-9933-0B26903E83EC}" srcOrd="4" destOrd="0" presId="urn:microsoft.com/office/officeart/2005/8/layout/radial3"/>
    <dgm:cxn modelId="{20C14EF6-059E-4BB9-8A43-AB70856B17D2}" type="presParOf" srcId="{A0F56ECB-691D-4395-84D6-5F011489EF88}" destId="{0093F057-8277-414F-84EE-7D01D2864B41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B31FD9-0F5E-42A8-BBA6-D23BC6171AB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F4E252AE-ADB8-4A88-9D40-97EEF7109DF0}">
      <dgm:prSet phldrT="[טקסט]" custT="1"/>
      <dgm:spPr/>
      <dgm:t>
        <a:bodyPr/>
        <a:lstStyle/>
        <a:p>
          <a:pPr algn="l"/>
          <a:r>
            <a:rPr lang="ar-SA" sz="2300" dirty="0" smtClean="0"/>
            <a:t>أَيْقَظَ كوبُ الْماءِ حَنان</a:t>
          </a:r>
          <a:endParaRPr lang="en-US" sz="2300" dirty="0"/>
        </a:p>
      </dgm:t>
    </dgm:pt>
    <dgm:pt modelId="{B96DBFDD-D3CD-4DD4-9CE9-EBB53BEDA831}" type="parTrans" cxnId="{C42C599A-D06B-48DF-AFD1-F9C3943B3BAE}">
      <dgm:prSet/>
      <dgm:spPr/>
      <dgm:t>
        <a:bodyPr/>
        <a:lstStyle/>
        <a:p>
          <a:pPr algn="l"/>
          <a:endParaRPr lang="en-US" sz="2400"/>
        </a:p>
      </dgm:t>
    </dgm:pt>
    <dgm:pt modelId="{C46F5435-613A-4CE0-833E-B880E692FF76}" type="sibTrans" cxnId="{C42C599A-D06B-48DF-AFD1-F9C3943B3BAE}">
      <dgm:prSet/>
      <dgm:spPr/>
      <dgm:t>
        <a:bodyPr/>
        <a:lstStyle/>
        <a:p>
          <a:pPr algn="l"/>
          <a:endParaRPr lang="en-US" sz="2400"/>
        </a:p>
      </dgm:t>
    </dgm:pt>
    <dgm:pt modelId="{B42E606A-2CE8-4877-B20B-CA3727EC4F4A}">
      <dgm:prSet custT="1"/>
      <dgm:spPr/>
      <dgm:t>
        <a:bodyPr/>
        <a:lstStyle/>
        <a:p>
          <a:pPr algn="l"/>
          <a:r>
            <a:rPr lang="ar-SA" sz="1800" b="1" dirty="0" smtClean="0"/>
            <a:t>وَعَدَتْ حَنان أَسْنانَها بِتَنظيفِها </a:t>
          </a:r>
          <a:endParaRPr lang="en-US" sz="1800" b="1" dirty="0"/>
        </a:p>
      </dgm:t>
    </dgm:pt>
    <dgm:pt modelId="{8780B098-02D7-44D8-8490-48D0CE00355E}" type="parTrans" cxnId="{86BC044D-9CD3-4C31-9714-5BDB90BAC6FD}">
      <dgm:prSet/>
      <dgm:spPr/>
      <dgm:t>
        <a:bodyPr/>
        <a:lstStyle/>
        <a:p>
          <a:pPr algn="l"/>
          <a:endParaRPr lang="en-US" sz="2400"/>
        </a:p>
      </dgm:t>
    </dgm:pt>
    <dgm:pt modelId="{D7874F5C-F92D-4E70-ADDD-0AB9005A47BE}" type="sibTrans" cxnId="{86BC044D-9CD3-4C31-9714-5BDB90BAC6FD}">
      <dgm:prSet/>
      <dgm:spPr/>
      <dgm:t>
        <a:bodyPr/>
        <a:lstStyle/>
        <a:p>
          <a:pPr algn="l"/>
          <a:endParaRPr lang="en-US" sz="2400"/>
        </a:p>
      </dgm:t>
    </dgm:pt>
    <dgm:pt modelId="{C0859BF1-3CC7-45EB-BECD-09652A4C4F5D}">
      <dgm:prSet custT="1"/>
      <dgm:spPr/>
      <dgm:t>
        <a:bodyPr/>
        <a:lstStyle/>
        <a:p>
          <a:pPr algn="l"/>
          <a:r>
            <a:rPr lang="ar-SA" sz="2000" dirty="0" smtClean="0"/>
            <a:t>نَظَّفتْ فُرْشاةُ الْأَسْنانَ حَنان</a:t>
          </a:r>
          <a:endParaRPr lang="en-US" sz="2000" dirty="0"/>
        </a:p>
      </dgm:t>
    </dgm:pt>
    <dgm:pt modelId="{D6C82559-D0D0-4F79-B8EE-CD179647391A}" type="parTrans" cxnId="{FBABE381-C6C3-4353-BB4B-8019DC2FE7CE}">
      <dgm:prSet/>
      <dgm:spPr/>
      <dgm:t>
        <a:bodyPr/>
        <a:lstStyle/>
        <a:p>
          <a:pPr algn="l"/>
          <a:endParaRPr lang="en-US" sz="2400"/>
        </a:p>
      </dgm:t>
    </dgm:pt>
    <dgm:pt modelId="{DE4061FD-4C4A-4F5E-B536-C3E0B92B716C}" type="sibTrans" cxnId="{FBABE381-C6C3-4353-BB4B-8019DC2FE7CE}">
      <dgm:prSet/>
      <dgm:spPr/>
      <dgm:t>
        <a:bodyPr/>
        <a:lstStyle/>
        <a:p>
          <a:pPr algn="l"/>
          <a:endParaRPr lang="en-US" sz="2400"/>
        </a:p>
      </dgm:t>
    </dgm:pt>
    <dgm:pt modelId="{899F1506-81BC-462C-8289-7F4B6EFAF70F}">
      <dgm:prSet custT="1"/>
      <dgm:spPr/>
      <dgm:t>
        <a:bodyPr/>
        <a:lstStyle/>
        <a:p>
          <a:pPr algn="l"/>
          <a:r>
            <a:rPr lang="ar-SA" sz="1900" b="1" dirty="0" smtClean="0"/>
            <a:t>نامَتْ حَنان وَلَمْ تُنظِّفْ أَسْنانَها</a:t>
          </a:r>
          <a:endParaRPr lang="en-US" sz="1900" b="1" dirty="0"/>
        </a:p>
      </dgm:t>
    </dgm:pt>
    <dgm:pt modelId="{4162E7CE-757D-473D-8D20-2E23FB8C0FE6}" type="parTrans" cxnId="{04DB218E-7D74-4F5E-8D32-7A199E3E3AA0}">
      <dgm:prSet/>
      <dgm:spPr/>
      <dgm:t>
        <a:bodyPr/>
        <a:lstStyle/>
        <a:p>
          <a:pPr algn="l"/>
          <a:endParaRPr lang="en-US" sz="2400"/>
        </a:p>
      </dgm:t>
    </dgm:pt>
    <dgm:pt modelId="{334D8EFF-85B2-4553-AEE7-228177996AD6}" type="sibTrans" cxnId="{04DB218E-7D74-4F5E-8D32-7A199E3E3AA0}">
      <dgm:prSet/>
      <dgm:spPr/>
      <dgm:t>
        <a:bodyPr/>
        <a:lstStyle/>
        <a:p>
          <a:pPr algn="l"/>
          <a:endParaRPr lang="en-US" sz="2400"/>
        </a:p>
      </dgm:t>
    </dgm:pt>
    <dgm:pt modelId="{7A2F03D8-0D6B-43A9-B3ED-8D458DCB635B}" type="pres">
      <dgm:prSet presAssocID="{C7B31FD9-0F5E-42A8-BBA6-D23BC6171AB9}" presName="compositeShape" presStyleCnt="0">
        <dgm:presLayoutVars>
          <dgm:dir/>
          <dgm:resizeHandles/>
        </dgm:presLayoutVars>
      </dgm:prSet>
      <dgm:spPr/>
    </dgm:pt>
    <dgm:pt modelId="{ABA53A7E-D80F-4A96-AD6F-AB3163723CB4}" type="pres">
      <dgm:prSet presAssocID="{C7B31FD9-0F5E-42A8-BBA6-D23BC6171AB9}" presName="pyramid" presStyleLbl="node1" presStyleIdx="0" presStyleCnt="1" custLinFactNeighborX="-4263"/>
      <dgm:spPr/>
    </dgm:pt>
    <dgm:pt modelId="{BB5A80F5-A4A4-4421-8C0D-6D84046814ED}" type="pres">
      <dgm:prSet presAssocID="{C7B31FD9-0F5E-42A8-BBA6-D23BC6171AB9}" presName="theList" presStyleCnt="0"/>
      <dgm:spPr/>
    </dgm:pt>
    <dgm:pt modelId="{E8976C6B-E8CD-4751-BDEF-244C8C0AD2A6}" type="pres">
      <dgm:prSet presAssocID="{F4E252AE-ADB8-4A88-9D40-97EEF7109DF0}" presName="aNode" presStyleLbl="fgAcc1" presStyleIdx="0" presStyleCnt="4" custScaleX="1212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FC21A-E735-43E4-8159-65BD76419D86}" type="pres">
      <dgm:prSet presAssocID="{F4E252AE-ADB8-4A88-9D40-97EEF7109DF0}" presName="aSpace" presStyleCnt="0"/>
      <dgm:spPr/>
    </dgm:pt>
    <dgm:pt modelId="{BB70FAC0-5CC7-4432-9627-F2B86965C5A8}" type="pres">
      <dgm:prSet presAssocID="{B42E606A-2CE8-4877-B20B-CA3727EC4F4A}" presName="aNode" presStyleLbl="fgAcc1" presStyleIdx="1" presStyleCnt="4" custScaleX="120661" custLinFactNeighborX="-49" custLinFactNeighborY="-34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99EA5-F7A0-4041-926C-22676D9FFA05}" type="pres">
      <dgm:prSet presAssocID="{B42E606A-2CE8-4877-B20B-CA3727EC4F4A}" presName="aSpace" presStyleCnt="0"/>
      <dgm:spPr/>
    </dgm:pt>
    <dgm:pt modelId="{973E7EA3-6E16-49D8-863D-30B268A0B8D6}" type="pres">
      <dgm:prSet presAssocID="{899F1506-81BC-462C-8289-7F4B6EFAF70F}" presName="aNode" presStyleLbl="fgAcc1" presStyleIdx="2" presStyleCnt="4" custScaleX="120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28EDC-AFF5-4797-8471-57CAD690B9C8}" type="pres">
      <dgm:prSet presAssocID="{899F1506-81BC-462C-8289-7F4B6EFAF70F}" presName="aSpace" presStyleCnt="0"/>
      <dgm:spPr/>
    </dgm:pt>
    <dgm:pt modelId="{842C561A-AA2C-41F4-AA5F-C287BD8DB895}" type="pres">
      <dgm:prSet presAssocID="{C0859BF1-3CC7-45EB-BECD-09652A4C4F5D}" presName="aNode" presStyleLbl="fgAcc1" presStyleIdx="3" presStyleCnt="4" custScaleX="120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2742D-837F-466A-B961-83D952E6EE11}" type="pres">
      <dgm:prSet presAssocID="{C0859BF1-3CC7-45EB-BECD-09652A4C4F5D}" presName="aSpace" presStyleCnt="0"/>
      <dgm:spPr/>
    </dgm:pt>
  </dgm:ptLst>
  <dgm:cxnLst>
    <dgm:cxn modelId="{C42C599A-D06B-48DF-AFD1-F9C3943B3BAE}" srcId="{C7B31FD9-0F5E-42A8-BBA6-D23BC6171AB9}" destId="{F4E252AE-ADB8-4A88-9D40-97EEF7109DF0}" srcOrd="0" destOrd="0" parTransId="{B96DBFDD-D3CD-4DD4-9CE9-EBB53BEDA831}" sibTransId="{C46F5435-613A-4CE0-833E-B880E692FF76}"/>
    <dgm:cxn modelId="{B1393F71-AD2B-47F5-B66C-E87115680048}" type="presOf" srcId="{C7B31FD9-0F5E-42A8-BBA6-D23BC6171AB9}" destId="{7A2F03D8-0D6B-43A9-B3ED-8D458DCB635B}" srcOrd="0" destOrd="0" presId="urn:microsoft.com/office/officeart/2005/8/layout/pyramid2"/>
    <dgm:cxn modelId="{86BC044D-9CD3-4C31-9714-5BDB90BAC6FD}" srcId="{C7B31FD9-0F5E-42A8-BBA6-D23BC6171AB9}" destId="{B42E606A-2CE8-4877-B20B-CA3727EC4F4A}" srcOrd="1" destOrd="0" parTransId="{8780B098-02D7-44D8-8490-48D0CE00355E}" sibTransId="{D7874F5C-F92D-4E70-ADDD-0AB9005A47BE}"/>
    <dgm:cxn modelId="{04DB218E-7D74-4F5E-8D32-7A199E3E3AA0}" srcId="{C7B31FD9-0F5E-42A8-BBA6-D23BC6171AB9}" destId="{899F1506-81BC-462C-8289-7F4B6EFAF70F}" srcOrd="2" destOrd="0" parTransId="{4162E7CE-757D-473D-8D20-2E23FB8C0FE6}" sibTransId="{334D8EFF-85B2-4553-AEE7-228177996AD6}"/>
    <dgm:cxn modelId="{11FCDC16-8B8C-4EE9-B137-36727DDDA4B5}" type="presOf" srcId="{C0859BF1-3CC7-45EB-BECD-09652A4C4F5D}" destId="{842C561A-AA2C-41F4-AA5F-C287BD8DB895}" srcOrd="0" destOrd="0" presId="urn:microsoft.com/office/officeart/2005/8/layout/pyramid2"/>
    <dgm:cxn modelId="{494584FE-2BD3-4C4C-A9BD-FD8DC080A394}" type="presOf" srcId="{B42E606A-2CE8-4877-B20B-CA3727EC4F4A}" destId="{BB70FAC0-5CC7-4432-9627-F2B86965C5A8}" srcOrd="0" destOrd="0" presId="urn:microsoft.com/office/officeart/2005/8/layout/pyramid2"/>
    <dgm:cxn modelId="{FBABE381-C6C3-4353-BB4B-8019DC2FE7CE}" srcId="{C7B31FD9-0F5E-42A8-BBA6-D23BC6171AB9}" destId="{C0859BF1-3CC7-45EB-BECD-09652A4C4F5D}" srcOrd="3" destOrd="0" parTransId="{D6C82559-D0D0-4F79-B8EE-CD179647391A}" sibTransId="{DE4061FD-4C4A-4F5E-B536-C3E0B92B716C}"/>
    <dgm:cxn modelId="{15BDF748-719C-48F4-BCE7-CE35607A5C6D}" type="presOf" srcId="{899F1506-81BC-462C-8289-7F4B6EFAF70F}" destId="{973E7EA3-6E16-49D8-863D-30B268A0B8D6}" srcOrd="0" destOrd="0" presId="urn:microsoft.com/office/officeart/2005/8/layout/pyramid2"/>
    <dgm:cxn modelId="{55115634-7288-471C-BF85-66A894536B1D}" type="presOf" srcId="{F4E252AE-ADB8-4A88-9D40-97EEF7109DF0}" destId="{E8976C6B-E8CD-4751-BDEF-244C8C0AD2A6}" srcOrd="0" destOrd="0" presId="urn:microsoft.com/office/officeart/2005/8/layout/pyramid2"/>
    <dgm:cxn modelId="{12518B54-5F17-4EB7-B226-9667A2DB4848}" type="presParOf" srcId="{7A2F03D8-0D6B-43A9-B3ED-8D458DCB635B}" destId="{ABA53A7E-D80F-4A96-AD6F-AB3163723CB4}" srcOrd="0" destOrd="0" presId="urn:microsoft.com/office/officeart/2005/8/layout/pyramid2"/>
    <dgm:cxn modelId="{01C8F494-1A2F-4B92-828B-790538F8C732}" type="presParOf" srcId="{7A2F03D8-0D6B-43A9-B3ED-8D458DCB635B}" destId="{BB5A80F5-A4A4-4421-8C0D-6D84046814ED}" srcOrd="1" destOrd="0" presId="urn:microsoft.com/office/officeart/2005/8/layout/pyramid2"/>
    <dgm:cxn modelId="{2FB9BC34-390C-410A-AC58-A3F63BB7CF21}" type="presParOf" srcId="{BB5A80F5-A4A4-4421-8C0D-6D84046814ED}" destId="{E8976C6B-E8CD-4751-BDEF-244C8C0AD2A6}" srcOrd="0" destOrd="0" presId="urn:microsoft.com/office/officeart/2005/8/layout/pyramid2"/>
    <dgm:cxn modelId="{B7CE02AB-9A42-4D52-A777-FCB1667C29CF}" type="presParOf" srcId="{BB5A80F5-A4A4-4421-8C0D-6D84046814ED}" destId="{9DBFC21A-E735-43E4-8159-65BD76419D86}" srcOrd="1" destOrd="0" presId="urn:microsoft.com/office/officeart/2005/8/layout/pyramid2"/>
    <dgm:cxn modelId="{82B8E4DA-9C06-4C24-9B45-1C9FE6F51963}" type="presParOf" srcId="{BB5A80F5-A4A4-4421-8C0D-6D84046814ED}" destId="{BB70FAC0-5CC7-4432-9627-F2B86965C5A8}" srcOrd="2" destOrd="0" presId="urn:microsoft.com/office/officeart/2005/8/layout/pyramid2"/>
    <dgm:cxn modelId="{AE5E5920-E842-4033-8F8F-3AE501AE0DFF}" type="presParOf" srcId="{BB5A80F5-A4A4-4421-8C0D-6D84046814ED}" destId="{28799EA5-F7A0-4041-926C-22676D9FFA05}" srcOrd="3" destOrd="0" presId="urn:microsoft.com/office/officeart/2005/8/layout/pyramid2"/>
    <dgm:cxn modelId="{AEFB2345-9E97-473A-ADBB-8C1BEF19D9A9}" type="presParOf" srcId="{BB5A80F5-A4A4-4421-8C0D-6D84046814ED}" destId="{973E7EA3-6E16-49D8-863D-30B268A0B8D6}" srcOrd="4" destOrd="0" presId="urn:microsoft.com/office/officeart/2005/8/layout/pyramid2"/>
    <dgm:cxn modelId="{9066218D-1642-4E89-BA21-CDDB17EE3580}" type="presParOf" srcId="{BB5A80F5-A4A4-4421-8C0D-6D84046814ED}" destId="{02028EDC-AFF5-4797-8471-57CAD690B9C8}" srcOrd="5" destOrd="0" presId="urn:microsoft.com/office/officeart/2005/8/layout/pyramid2"/>
    <dgm:cxn modelId="{C557F5A2-B34E-4018-B98C-C2B1C6471142}" type="presParOf" srcId="{BB5A80F5-A4A4-4421-8C0D-6D84046814ED}" destId="{842C561A-AA2C-41F4-AA5F-C287BD8DB895}" srcOrd="6" destOrd="0" presId="urn:microsoft.com/office/officeart/2005/8/layout/pyramid2"/>
    <dgm:cxn modelId="{6950AEAF-CD4F-4480-A8F8-1E96CA5139E3}" type="presParOf" srcId="{BB5A80F5-A4A4-4421-8C0D-6D84046814ED}" destId="{80E2742D-837F-466A-B961-83D952E6EE1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77AE5-188E-40A4-8202-9E3840D1543D}">
      <dsp:nvSpPr>
        <dsp:cNvPr id="0" name=""/>
        <dsp:cNvSpPr/>
      </dsp:nvSpPr>
      <dsp:spPr>
        <a:xfrm>
          <a:off x="1518679" y="1418085"/>
          <a:ext cx="3287241" cy="32872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200" kern="1200" dirty="0" smtClean="0"/>
            <a:t>حاول أنْ تَعرف ما هُوَ مَوضوعُ الدرسِ </a:t>
          </a:r>
          <a:endParaRPr lang="en-US" sz="4200" kern="1200" dirty="0"/>
        </a:p>
      </dsp:txBody>
      <dsp:txXfrm>
        <a:off x="2000084" y="1899490"/>
        <a:ext cx="2324431" cy="2324431"/>
      </dsp:txXfrm>
    </dsp:sp>
    <dsp:sp modelId="{B27F3913-1736-4982-AD65-F08AE90C387B}">
      <dsp:nvSpPr>
        <dsp:cNvPr id="0" name=""/>
        <dsp:cNvSpPr/>
      </dsp:nvSpPr>
      <dsp:spPr>
        <a:xfrm>
          <a:off x="2340489" y="101419"/>
          <a:ext cx="1643620" cy="16436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2581192" y="342122"/>
        <a:ext cx="1162214" cy="1162214"/>
      </dsp:txXfrm>
    </dsp:sp>
    <dsp:sp modelId="{0234955D-B438-4F28-8EEB-B1747F5F6830}">
      <dsp:nvSpPr>
        <dsp:cNvPr id="0" name=""/>
        <dsp:cNvSpPr/>
      </dsp:nvSpPr>
      <dsp:spPr>
        <a:xfrm>
          <a:off x="4374302" y="1579070"/>
          <a:ext cx="1643620" cy="164362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4615005" y="1819773"/>
        <a:ext cx="1162214" cy="1162214"/>
      </dsp:txXfrm>
    </dsp:sp>
    <dsp:sp modelId="{8268A7C6-CBC6-490B-938D-3B2D1A84CD88}">
      <dsp:nvSpPr>
        <dsp:cNvPr id="0" name=""/>
        <dsp:cNvSpPr/>
      </dsp:nvSpPr>
      <dsp:spPr>
        <a:xfrm>
          <a:off x="3581410" y="4038595"/>
          <a:ext cx="1643620" cy="164362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3822113" y="4279298"/>
        <a:ext cx="1162214" cy="1162214"/>
      </dsp:txXfrm>
    </dsp:sp>
    <dsp:sp modelId="{D4E3C162-2963-4F77-9933-0B26903E83EC}">
      <dsp:nvSpPr>
        <dsp:cNvPr id="0" name=""/>
        <dsp:cNvSpPr/>
      </dsp:nvSpPr>
      <dsp:spPr>
        <a:xfrm>
          <a:off x="1083524" y="3969960"/>
          <a:ext cx="1643620" cy="164362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/>
        </a:p>
      </dsp:txBody>
      <dsp:txXfrm>
        <a:off x="1324227" y="4210663"/>
        <a:ext cx="1162214" cy="1162214"/>
      </dsp:txXfrm>
    </dsp:sp>
    <dsp:sp modelId="{0093F057-8277-414F-84EE-7D01D2864B41}">
      <dsp:nvSpPr>
        <dsp:cNvPr id="0" name=""/>
        <dsp:cNvSpPr/>
      </dsp:nvSpPr>
      <dsp:spPr>
        <a:xfrm>
          <a:off x="306677" y="1579070"/>
          <a:ext cx="1643620" cy="164362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/>
        </a:p>
      </dsp:txBody>
      <dsp:txXfrm>
        <a:off x="547380" y="1819773"/>
        <a:ext cx="1162214" cy="11622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53A7E-D80F-4A96-AD6F-AB3163723CB4}">
      <dsp:nvSpPr>
        <dsp:cNvPr id="0" name=""/>
        <dsp:cNvSpPr/>
      </dsp:nvSpPr>
      <dsp:spPr>
        <a:xfrm>
          <a:off x="0" y="0"/>
          <a:ext cx="4953000" cy="4953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76C6B-E8CD-4751-BDEF-244C8C0AD2A6}">
      <dsp:nvSpPr>
        <dsp:cNvPr id="0" name=""/>
        <dsp:cNvSpPr/>
      </dsp:nvSpPr>
      <dsp:spPr>
        <a:xfrm>
          <a:off x="2278860" y="495783"/>
          <a:ext cx="3902069" cy="8803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أَيْقَظَ كوبُ الْماءِ حَنان</a:t>
          </a:r>
          <a:endParaRPr lang="en-US" sz="2300" kern="1200" dirty="0"/>
        </a:p>
      </dsp:txBody>
      <dsp:txXfrm>
        <a:off x="2321834" y="538757"/>
        <a:ext cx="3816121" cy="794370"/>
      </dsp:txXfrm>
    </dsp:sp>
    <dsp:sp modelId="{BB70FAC0-5CC7-4432-9627-F2B86965C5A8}">
      <dsp:nvSpPr>
        <dsp:cNvPr id="0" name=""/>
        <dsp:cNvSpPr/>
      </dsp:nvSpPr>
      <dsp:spPr>
        <a:xfrm>
          <a:off x="2286007" y="1447799"/>
          <a:ext cx="3884620" cy="8803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/>
            <a:t>وَعَدَتْ حَنان أَسْنانَها بِتَنظيفِها </a:t>
          </a:r>
          <a:endParaRPr lang="en-US" sz="1800" b="1" kern="1200" dirty="0"/>
        </a:p>
      </dsp:txBody>
      <dsp:txXfrm>
        <a:off x="2328981" y="1490773"/>
        <a:ext cx="3798672" cy="794370"/>
      </dsp:txXfrm>
    </dsp:sp>
    <dsp:sp modelId="{973E7EA3-6E16-49D8-863D-30B268A0B8D6}">
      <dsp:nvSpPr>
        <dsp:cNvPr id="0" name=""/>
        <dsp:cNvSpPr/>
      </dsp:nvSpPr>
      <dsp:spPr>
        <a:xfrm>
          <a:off x="2287584" y="2476499"/>
          <a:ext cx="3884620" cy="8803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kern="1200" dirty="0" smtClean="0"/>
            <a:t>نامَتْ حَنان وَلَمْ تُنظِّفْ أَسْنانَها</a:t>
          </a:r>
          <a:endParaRPr lang="en-US" sz="1900" b="1" kern="1200" dirty="0"/>
        </a:p>
      </dsp:txBody>
      <dsp:txXfrm>
        <a:off x="2330558" y="2519473"/>
        <a:ext cx="3798672" cy="794370"/>
      </dsp:txXfrm>
    </dsp:sp>
    <dsp:sp modelId="{842C561A-AA2C-41F4-AA5F-C287BD8DB895}">
      <dsp:nvSpPr>
        <dsp:cNvPr id="0" name=""/>
        <dsp:cNvSpPr/>
      </dsp:nvSpPr>
      <dsp:spPr>
        <a:xfrm>
          <a:off x="2287584" y="3466858"/>
          <a:ext cx="3884620" cy="8803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نَظَّفتْ فُرْشاةُ الْأَسْنانَ حَنان</a:t>
          </a:r>
          <a:endParaRPr lang="en-US" sz="2000" kern="1200" dirty="0"/>
        </a:p>
      </dsp:txBody>
      <dsp:txXfrm>
        <a:off x="2330558" y="3509832"/>
        <a:ext cx="3798672" cy="794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5C327-ED7E-4284-A721-B7272E202D4D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367A4-8E55-41F6-BE30-31BEFBAEA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367A4-8E55-41F6-BE30-31BEFBAEA7A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F032-556F-4156-90DD-B68A15F897DD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אליפסה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אליפסה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880B5C1-91D1-4D81-B53D-61393DA6A4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F032-556F-4156-90DD-B68A15F897DD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B5C1-91D1-4D81-B53D-61393DA6A4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מלבן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אליפסה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אליפסה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880B5C1-91D1-4D81-B53D-61393DA6A4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F032-556F-4156-90DD-B68A15F897DD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F032-556F-4156-90DD-B68A15F897DD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880B5C1-91D1-4D81-B53D-61393DA6A4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3" name="מלבן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מלבן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F032-556F-4156-90DD-B68A15F897DD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אליפסה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אליפסה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880B5C1-91D1-4D81-B53D-61393DA6A4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C0BF032-556F-4156-90DD-B68A15F897DD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B5C1-91D1-4D81-B53D-61393DA6A4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ציין מיקום תוכן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2" name="מציין מיקום תוכן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חבר ישר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מלבן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מלבן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מלבן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מלבן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מלבן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F032-556F-4156-90DD-B68A15F897DD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מציין מיקום תוכן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6" name="מציין מיקום תוכן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5" name="אליפסה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אליפסה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880B5C1-91D1-4D81-B53D-61393DA6A4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כותרת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F032-556F-4156-90DD-B68A15F897DD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880B5C1-91D1-4D81-B53D-61393DA6A4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מלבן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F032-556F-4156-90DD-B68A15F897DD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80B5C1-91D1-4D81-B53D-61393DA6A4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מלבן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מציין מיקום תוכן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0" name="אליפסה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אליפסה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880B5C1-91D1-4D81-B53D-61393DA6A4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מלבן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F032-556F-4156-90DD-B68A15F897DD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חבר ישר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מלבן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מלבן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אליפסה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אליפסה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880B5C1-91D1-4D81-B53D-61393DA6A4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22" name="מלבן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C0BF032-556F-4156-90DD-B68A15F897DD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C0BF032-556F-4156-90DD-B68A15F897DD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אליפסה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אליפסה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880B5C1-91D1-4D81-B53D-61393DA6A4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3.xml"/><Relationship Id="rId3" Type="http://schemas.openxmlformats.org/officeDocument/2006/relationships/image" Target="../media/image19.jpeg"/><Relationship Id="rId7" Type="http://schemas.openxmlformats.org/officeDocument/2006/relationships/slide" Target="slide9.xml"/><Relationship Id="rId12" Type="http://schemas.openxmlformats.org/officeDocument/2006/relationships/slide" Target="slide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4.xml"/><Relationship Id="rId5" Type="http://schemas.openxmlformats.org/officeDocument/2006/relationships/slide" Target="slide11.xml"/><Relationship Id="rId10" Type="http://schemas.openxmlformats.org/officeDocument/2006/relationships/slide" Target="slide6.xml"/><Relationship Id="rId4" Type="http://schemas.openxmlformats.org/officeDocument/2006/relationships/slide" Target="slide12.xml"/><Relationship Id="rId9" Type="http://schemas.openxmlformats.org/officeDocument/2006/relationships/slide" Target="slide7.xml"/><Relationship Id="rId1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4.xml"/><Relationship Id="rId3" Type="http://schemas.openxmlformats.org/officeDocument/2006/relationships/image" Target="../media/image20.png"/><Relationship Id="rId7" Type="http://schemas.openxmlformats.org/officeDocument/2006/relationships/slide" Target="slide11.xml"/><Relationship Id="rId12" Type="http://schemas.openxmlformats.org/officeDocument/2006/relationships/slide" Target="slide6.xml"/><Relationship Id="rId2" Type="http://schemas.openxmlformats.org/officeDocument/2006/relationships/hyperlink" Target="http://www.youtube.com/watch?v=Uzc13_lvbd0" TargetMode="External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7.xml"/><Relationship Id="rId5" Type="http://schemas.openxmlformats.org/officeDocument/2006/relationships/image" Target="../media/image21.png"/><Relationship Id="rId1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hyperlink" Target="http://www.youtube.com/watch?v=1GDrOqPI3uc" TargetMode="External"/><Relationship Id="rId9" Type="http://schemas.openxmlformats.org/officeDocument/2006/relationships/slide" Target="slide9.xml"/><Relationship Id="rId1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9ori.com/media/images/d5a7b144dc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6.xml"/><Relationship Id="rId1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slide" Target="slide12.xml"/><Relationship Id="rId12" Type="http://schemas.openxmlformats.org/officeDocument/2006/relationships/slide" Target="slide7.xml"/><Relationship Id="rId17" Type="http://schemas.openxmlformats.org/officeDocument/2006/relationships/slide" Target="slide2.xml"/><Relationship Id="rId2" Type="http://schemas.openxmlformats.org/officeDocument/2006/relationships/diagramData" Target="../diagrams/data1.xml"/><Relationship Id="rId16" Type="http://schemas.openxmlformats.org/officeDocument/2006/relationships/slide" Target="slide3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slide" Target="slide8.xml"/><Relationship Id="rId5" Type="http://schemas.openxmlformats.org/officeDocument/2006/relationships/diagramColors" Target="../diagrams/colors1.xml"/><Relationship Id="rId15" Type="http://schemas.openxmlformats.org/officeDocument/2006/relationships/slide" Target="slide4.xml"/><Relationship Id="rId10" Type="http://schemas.openxmlformats.org/officeDocument/2006/relationships/slide" Target="slide9.xml"/><Relationship Id="rId19" Type="http://schemas.openxmlformats.org/officeDocument/2006/relationships/hyperlink" Target="http://www.youtube.com/watch?v=QKC_zI7Vc_U" TargetMode="External"/><Relationship Id="rId4" Type="http://schemas.openxmlformats.org/officeDocument/2006/relationships/diagramQuickStyle" Target="../diagrams/quickStyle1.xml"/><Relationship Id="rId9" Type="http://schemas.openxmlformats.org/officeDocument/2006/relationships/slide" Target="slide10.xml"/><Relationship Id="rId1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jpeg"/><Relationship Id="rId3" Type="http://schemas.openxmlformats.org/officeDocument/2006/relationships/slide" Target="slide11.xml"/><Relationship Id="rId7" Type="http://schemas.openxmlformats.org/officeDocument/2006/relationships/slide" Target="slide7.xml"/><Relationship Id="rId12" Type="http://schemas.openxmlformats.org/officeDocument/2006/relationships/slide" Target="slide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3.xml"/><Relationship Id="rId5" Type="http://schemas.openxmlformats.org/officeDocument/2006/relationships/slide" Target="slide9.xml"/><Relationship Id="rId10" Type="http://schemas.openxmlformats.org/officeDocument/2006/relationships/slide" Target="slide5.xml"/><Relationship Id="rId4" Type="http://schemas.openxmlformats.org/officeDocument/2006/relationships/slide" Target="slide10.xml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5.xml"/><Relationship Id="rId3" Type="http://schemas.openxmlformats.org/officeDocument/2006/relationships/image" Target="../media/image11.jpeg"/><Relationship Id="rId7" Type="http://schemas.openxmlformats.org/officeDocument/2006/relationships/slide" Target="slide10.xml"/><Relationship Id="rId12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1.xml"/><Relationship Id="rId11" Type="http://schemas.openxmlformats.org/officeDocument/2006/relationships/slide" Target="slide6.xml"/><Relationship Id="rId5" Type="http://schemas.openxmlformats.org/officeDocument/2006/relationships/slide" Target="slide12.xml"/><Relationship Id="rId15" Type="http://schemas.openxmlformats.org/officeDocument/2006/relationships/slide" Target="slide2.xml"/><Relationship Id="rId10" Type="http://schemas.openxmlformats.org/officeDocument/2006/relationships/slide" Target="slide7.xml"/><Relationship Id="rId4" Type="http://schemas.openxmlformats.org/officeDocument/2006/relationships/hyperlink" Target="http://www.baheth.info/" TargetMode="External"/><Relationship Id="rId9" Type="http://schemas.openxmlformats.org/officeDocument/2006/relationships/slide" Target="slide8.xml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2.xml"/><Relationship Id="rId3" Type="http://schemas.openxmlformats.org/officeDocument/2006/relationships/slide" Target="slide12.xml"/><Relationship Id="rId7" Type="http://schemas.openxmlformats.org/officeDocument/2006/relationships/slide" Target="slide8.xml"/><Relationship Id="rId12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slide" Target="slide9.xml"/><Relationship Id="rId11" Type="http://schemas.openxmlformats.org/officeDocument/2006/relationships/slide" Target="slide5.xml"/><Relationship Id="rId5" Type="http://schemas.openxmlformats.org/officeDocument/2006/relationships/slide" Target="slide10.xml"/><Relationship Id="rId10" Type="http://schemas.openxmlformats.org/officeDocument/2006/relationships/slide" Target="slide4.xml"/><Relationship Id="rId4" Type="http://schemas.openxmlformats.org/officeDocument/2006/relationships/slide" Target="slide11.xml"/><Relationship Id="rId9" Type="http://schemas.openxmlformats.org/officeDocument/2006/relationships/slide" Target="slide6.xml"/><Relationship Id="rId14" Type="http://schemas.openxmlformats.org/officeDocument/2006/relationships/hyperlink" Target="http://www.baheth.info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3.xml"/><Relationship Id="rId3" Type="http://schemas.openxmlformats.org/officeDocument/2006/relationships/slide" Target="slide13.xml"/><Relationship Id="rId7" Type="http://schemas.openxmlformats.org/officeDocument/2006/relationships/slide" Target="slide9.xml"/><Relationship Id="rId12" Type="http://schemas.openxmlformats.org/officeDocument/2006/relationships/slide" Target="slide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5.xml"/><Relationship Id="rId5" Type="http://schemas.openxmlformats.org/officeDocument/2006/relationships/slide" Target="slide11.xml"/><Relationship Id="rId10" Type="http://schemas.openxmlformats.org/officeDocument/2006/relationships/slide" Target="slide6.xml"/><Relationship Id="rId4" Type="http://schemas.openxmlformats.org/officeDocument/2006/relationships/slide" Target="slide12.xml"/><Relationship Id="rId9" Type="http://schemas.openxmlformats.org/officeDocument/2006/relationships/slide" Target="slide7.xml"/><Relationship Id="rId1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18" Type="http://schemas.openxmlformats.org/officeDocument/2006/relationships/slide" Target="slide12.xml"/><Relationship Id="rId3" Type="http://schemas.openxmlformats.org/officeDocument/2006/relationships/diagramLayout" Target="../diagrams/layout2.xml"/><Relationship Id="rId7" Type="http://schemas.openxmlformats.org/officeDocument/2006/relationships/slide" Target="slide18.xml"/><Relationship Id="rId12" Type="http://schemas.openxmlformats.org/officeDocument/2006/relationships/slide" Target="slide6.xml"/><Relationship Id="rId17" Type="http://schemas.openxmlformats.org/officeDocument/2006/relationships/slide" Target="slide11.xml"/><Relationship Id="rId2" Type="http://schemas.openxmlformats.org/officeDocument/2006/relationships/diagramData" Target="../diagrams/data2.xml"/><Relationship Id="rId16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slide" Target="slide5.xml"/><Relationship Id="rId5" Type="http://schemas.openxmlformats.org/officeDocument/2006/relationships/diagramColors" Target="../diagrams/colors2.xml"/><Relationship Id="rId15" Type="http://schemas.openxmlformats.org/officeDocument/2006/relationships/slide" Target="slide9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4" Type="http://schemas.openxmlformats.org/officeDocument/2006/relationships/diagramQuickStyle" Target="../diagrams/quickStyle2.xml"/><Relationship Id="rId9" Type="http://schemas.openxmlformats.org/officeDocument/2006/relationships/slide" Target="slide3.xml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4.xml"/><Relationship Id="rId3" Type="http://schemas.openxmlformats.org/officeDocument/2006/relationships/slide" Target="slide17.xml"/><Relationship Id="rId7" Type="http://schemas.openxmlformats.org/officeDocument/2006/relationships/slide" Target="slide10.xml"/><Relationship Id="rId12" Type="http://schemas.openxmlformats.org/officeDocument/2006/relationships/slide" Target="slide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6.xml"/><Relationship Id="rId5" Type="http://schemas.openxmlformats.org/officeDocument/2006/relationships/slide" Target="slide12.xml"/><Relationship Id="rId15" Type="http://schemas.openxmlformats.org/officeDocument/2006/relationships/slide" Target="slide2.xml"/><Relationship Id="rId10" Type="http://schemas.openxmlformats.org/officeDocument/2006/relationships/slide" Target="slide7.xml"/><Relationship Id="rId4" Type="http://schemas.openxmlformats.org/officeDocument/2006/relationships/slide" Target="slide14.xml"/><Relationship Id="rId9" Type="http://schemas.openxmlformats.org/officeDocument/2006/relationships/slide" Target="slide8.xml"/><Relationship Id="rId1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hyperlink" Target="http://www.herosh.com/" TargetMode="External"/><Relationship Id="rId18" Type="http://schemas.openxmlformats.org/officeDocument/2006/relationships/slide" Target="slide19.xml"/><Relationship Id="rId3" Type="http://schemas.openxmlformats.org/officeDocument/2006/relationships/slide" Target="slide11.xml"/><Relationship Id="rId7" Type="http://schemas.openxmlformats.org/officeDocument/2006/relationships/slide" Target="slide7.xml"/><Relationship Id="rId12" Type="http://schemas.openxmlformats.org/officeDocument/2006/relationships/slide" Target="slide2.xml"/><Relationship Id="rId17" Type="http://schemas.openxmlformats.org/officeDocument/2006/relationships/image" Target="../media/image17.png"/><Relationship Id="rId2" Type="http://schemas.openxmlformats.org/officeDocument/2006/relationships/slide" Target="slide1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3.xml"/><Relationship Id="rId5" Type="http://schemas.openxmlformats.org/officeDocument/2006/relationships/slide" Target="slide9.xml"/><Relationship Id="rId15" Type="http://schemas.openxmlformats.org/officeDocument/2006/relationships/image" Target="../media/image15.png"/><Relationship Id="rId10" Type="http://schemas.openxmlformats.org/officeDocument/2006/relationships/slide" Target="slide5.xml"/><Relationship Id="rId4" Type="http://schemas.openxmlformats.org/officeDocument/2006/relationships/slide" Target="slide10.xml"/><Relationship Id="rId9" Type="http://schemas.openxmlformats.org/officeDocument/2006/relationships/slide" Target="slide4.xml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371600"/>
          </a:xfrm>
        </p:spPr>
        <p:txBody>
          <a:bodyPr>
            <a:normAutofit/>
          </a:bodyPr>
          <a:lstStyle/>
          <a:p>
            <a:r>
              <a:rPr lang="ar-SA" sz="8000" b="1" dirty="0" smtClean="0">
                <a:ln/>
                <a:solidFill>
                  <a:schemeClr val="accent3"/>
                </a:solidFill>
                <a:latin typeface="Traditional Arabic" pitchFamily="18" charset="-78"/>
                <a:cs typeface="Traditional Arabic" pitchFamily="18" charset="-78"/>
              </a:rPr>
              <a:t>أسْنانُ حَنان</a:t>
            </a:r>
            <a:endParaRPr lang="en-US" sz="8000" b="1" dirty="0">
              <a:ln/>
              <a:solidFill>
                <a:schemeClr val="accent3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ar-SA" sz="4400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ريم مصري</a:t>
            </a:r>
          </a:p>
          <a:p>
            <a:r>
              <a:rPr lang="ar-SA" sz="4400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عارضة لدرس </a:t>
            </a:r>
            <a:r>
              <a:rPr lang="ar-SA" sz="4400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محوسب </a:t>
            </a:r>
            <a:r>
              <a:rPr lang="ar-SA" sz="4400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في اللغة </a:t>
            </a:r>
            <a:r>
              <a:rPr lang="ar-SA" sz="4400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العربية</a:t>
            </a:r>
          </a:p>
          <a:p>
            <a:endParaRPr lang="ar-SA" sz="4400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SA" sz="4400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5" name="Picture 2" descr="http://www.pen.eiu.edu/~anmurphy/too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711593" cy="284797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2011\Desktop\תיקיה חדשה (3)\IMG_2586.JPG"/>
          <p:cNvPicPr>
            <a:picLocks noChangeAspect="1" noChangeArrowheads="1"/>
          </p:cNvPicPr>
          <p:nvPr/>
        </p:nvPicPr>
        <p:blipFill>
          <a:blip r:embed="rId2" cstate="print"/>
          <a:srcRect l="26191" t="3557" r="38095" b="72435"/>
          <a:stretch>
            <a:fillRect/>
          </a:stretch>
        </p:blipFill>
        <p:spPr bwMode="auto">
          <a:xfrm>
            <a:off x="6172200" y="762000"/>
            <a:ext cx="2971800" cy="267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  <p:pic>
        <p:nvPicPr>
          <p:cNvPr id="3" name="Picture 2" descr="C:\Users\user2011\Desktop\תיקיה חדשה (3)\IMG_2586.JPG"/>
          <p:cNvPicPr>
            <a:picLocks noChangeAspect="1" noChangeArrowheads="1"/>
          </p:cNvPicPr>
          <p:nvPr/>
        </p:nvPicPr>
        <p:blipFill>
          <a:blip r:embed="rId2" cstate="print"/>
          <a:srcRect l="26191" t="26676" r="38095" b="51095"/>
          <a:stretch>
            <a:fillRect/>
          </a:stretch>
        </p:blipFill>
        <p:spPr bwMode="auto">
          <a:xfrm>
            <a:off x="3962400" y="990600"/>
            <a:ext cx="3048000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  <p:pic>
        <p:nvPicPr>
          <p:cNvPr id="4" name="Picture 2" descr="C:\Users\user2011\Desktop\תיקיה חדשה (3)\IMG_2586.JPG"/>
          <p:cNvPicPr>
            <a:picLocks noChangeAspect="1" noChangeArrowheads="1"/>
          </p:cNvPicPr>
          <p:nvPr/>
        </p:nvPicPr>
        <p:blipFill>
          <a:blip r:embed="rId2" cstate="print"/>
          <a:srcRect l="26191" t="48016" r="38095" b="27976"/>
          <a:stretch>
            <a:fillRect/>
          </a:stretch>
        </p:blipFill>
        <p:spPr bwMode="auto">
          <a:xfrm>
            <a:off x="1828800" y="990600"/>
            <a:ext cx="2878667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  <p:pic>
        <p:nvPicPr>
          <p:cNvPr id="5" name="Picture 2" descr="C:\Users\user2011\Desktop\תיקיה חדשה (3)\IMG_2586.JPG"/>
          <p:cNvPicPr>
            <a:picLocks noChangeAspect="1" noChangeArrowheads="1"/>
          </p:cNvPicPr>
          <p:nvPr/>
        </p:nvPicPr>
        <p:blipFill>
          <a:blip r:embed="rId2" cstate="print"/>
          <a:srcRect l="26191" t="71135" r="38095" b="3968"/>
          <a:stretch>
            <a:fillRect/>
          </a:stretch>
        </p:blipFill>
        <p:spPr bwMode="auto">
          <a:xfrm>
            <a:off x="0" y="990600"/>
            <a:ext cx="2775857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  <p:pic>
        <p:nvPicPr>
          <p:cNvPr id="2052" name="Picture 4" descr="http://www.al-friends.com/up/uploads/images/alfriends-efe5e8ae3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553200" y="3276600"/>
            <a:ext cx="2362200" cy="243451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4" descr="http://www.al-friends.com/up/uploads/images/alfriends-efe5e8ae3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43400" y="3276600"/>
            <a:ext cx="2362200" cy="243451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2" name="Picture 4" descr="http://www.al-friends.com/up/uploads/images/alfriends-efe5e8ae3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33600" y="3276600"/>
            <a:ext cx="2362200" cy="243451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3" name="Picture 4" descr="http://www.al-friends.com/up/uploads/images/alfriends-efe5e8ae3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3276600"/>
            <a:ext cx="2362200" cy="243451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5" name="מלבן 14"/>
          <p:cNvSpPr/>
          <p:nvPr/>
        </p:nvSpPr>
        <p:spPr>
          <a:xfrm>
            <a:off x="7239000" y="3886200"/>
            <a:ext cx="10668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ضَعوا الْقَليلَ مِنْ مَعجونِ الْأَسْنانِ عَلى الفُرشاةِ</a:t>
            </a:r>
            <a:endParaRPr lang="en-US" dirty="0"/>
          </a:p>
        </p:txBody>
      </p:sp>
      <p:sp>
        <p:nvSpPr>
          <p:cNvPr id="16" name="מלבן 15"/>
          <p:cNvSpPr/>
          <p:nvPr/>
        </p:nvSpPr>
        <p:spPr>
          <a:xfrm>
            <a:off x="4953000" y="3886200"/>
            <a:ext cx="10668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מלבן 16"/>
          <p:cNvSpPr/>
          <p:nvPr/>
        </p:nvSpPr>
        <p:spPr>
          <a:xfrm>
            <a:off x="2743200" y="3886200"/>
            <a:ext cx="10668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מלבן 17"/>
          <p:cNvSpPr/>
          <p:nvPr/>
        </p:nvSpPr>
        <p:spPr>
          <a:xfrm>
            <a:off x="609600" y="3962400"/>
            <a:ext cx="10668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33600" y="3810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 smtClean="0"/>
              <a:t>نَكْتُبُ التَّعْليماتِ الْمُناسِبَةَ لِلصُّوَرِ التّالِيَةِ، كَما في الْمِثال</a:t>
            </a:r>
            <a:endParaRPr lang="en-US" sz="2000" dirty="0"/>
          </a:p>
        </p:txBody>
      </p:sp>
      <p:graphicFrame>
        <p:nvGraphicFramePr>
          <p:cNvPr id="21" name="טבלה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825153"/>
              </p:ext>
            </p:extLst>
          </p:nvPr>
        </p:nvGraphicFramePr>
        <p:xfrm>
          <a:off x="152400" y="6096000"/>
          <a:ext cx="8839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0"/>
                <a:gridCol w="883920"/>
                <a:gridCol w="883920"/>
                <a:gridCol w="883920"/>
                <a:gridCol w="883920"/>
                <a:gridCol w="883920"/>
                <a:gridCol w="883920"/>
                <a:gridCol w="883920"/>
                <a:gridCol w="883920"/>
                <a:gridCol w="883920"/>
              </a:tblGrid>
              <a:tr h="609600"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4" action="ppaction://hlinksldjump"/>
                        </a:rPr>
                        <a:t>النهاية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5" action="ppaction://hlinksldjump"/>
                        </a:rPr>
                        <a:t>وصلات </a:t>
                      </a:r>
                      <a:r>
                        <a:rPr lang="ar-SA" dirty="0" smtClean="0">
                          <a:hlinkClick r:id="rId5" action="ppaction://hlinksldjump"/>
                        </a:rPr>
                        <a:t>إضافية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6" action="ppaction://hlinksldjump"/>
                        </a:rPr>
                        <a:t>السؤال الخامس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7" action="ppaction://hlinksldjump"/>
                        </a:rPr>
                        <a:t>السؤال الرابع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8" action="ppaction://hlinksldjump"/>
                        </a:rPr>
                        <a:t>السؤال الثالث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9" action="ppaction://hlinksldjump"/>
                        </a:rPr>
                        <a:t>السؤال</a:t>
                      </a:r>
                      <a:r>
                        <a:rPr lang="ar-SA" baseline="0" dirty="0" smtClean="0">
                          <a:hlinkClick r:id="rId9" action="ppaction://hlinksldjump"/>
                        </a:rPr>
                        <a:t> الثاني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10" action="ppaction://hlinksldjump"/>
                        </a:rPr>
                        <a:t>السؤال </a:t>
                      </a:r>
                      <a:r>
                        <a:rPr lang="ar-SA" dirty="0" smtClean="0">
                          <a:hlinkClick r:id="rId10" action="ppaction://hlinksldjump"/>
                        </a:rPr>
                        <a:t>الأول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النص</a:t>
                      </a:r>
                      <a:r>
                        <a:rPr lang="ar-SA" baseline="0" dirty="0" smtClean="0"/>
                        <a:t> </a:t>
                      </a:r>
                      <a:r>
                        <a:rPr lang="ar-SA" baseline="0" dirty="0" smtClean="0">
                          <a:hlinkClick r:id="rId11" action="ppaction://hlinksldjump"/>
                        </a:rPr>
                        <a:t>1</a:t>
                      </a:r>
                      <a:r>
                        <a:rPr lang="ar-SA" baseline="0" dirty="0" smtClean="0"/>
                        <a:t>،</a:t>
                      </a:r>
                      <a:r>
                        <a:rPr lang="ar-SA" baseline="0" dirty="0" smtClean="0">
                          <a:hlinkClick r:id="rId12" action="ppaction://hlinksldjump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13" action="ppaction://hlinksldjump"/>
                        </a:rPr>
                        <a:t>عنوان</a:t>
                      </a:r>
                      <a:r>
                        <a:rPr lang="ar-SA" baseline="0" dirty="0" smtClean="0">
                          <a:hlinkClick r:id="rId13" action="ppaction://hlinksldjump"/>
                        </a:rPr>
                        <a:t> النص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14" action="ppaction://hlinksldjump"/>
                        </a:rPr>
                        <a:t>العصف الذهني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056" t="23958" r="39092" b="9375"/>
          <a:stretch>
            <a:fillRect/>
          </a:stretch>
        </p:blipFill>
        <p:spPr bwMode="auto">
          <a:xfrm>
            <a:off x="4800600" y="533400"/>
            <a:ext cx="3810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3104" t="23958" r="38873" b="9375"/>
          <a:stretch>
            <a:fillRect/>
          </a:stretch>
        </p:blipFill>
        <p:spPr bwMode="auto">
          <a:xfrm>
            <a:off x="381000" y="1447800"/>
            <a:ext cx="4038600" cy="3152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33400" y="3048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/>
              <a:t>نَضْغَطُ عَلى الصِّورِ لِمشاهَدة شَريط الفيديو</a:t>
            </a:r>
            <a:endParaRPr lang="en-US" sz="2400" dirty="0"/>
          </a:p>
        </p:txBody>
      </p:sp>
      <p:graphicFrame>
        <p:nvGraphicFramePr>
          <p:cNvPr id="8" name="טבלה 7"/>
          <p:cNvGraphicFramePr>
            <a:graphicFrameLocks noGrp="1"/>
          </p:cNvGraphicFramePr>
          <p:nvPr/>
        </p:nvGraphicFramePr>
        <p:xfrm>
          <a:off x="152400" y="5638800"/>
          <a:ext cx="8839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0"/>
                <a:gridCol w="883920"/>
                <a:gridCol w="883920"/>
                <a:gridCol w="883920"/>
                <a:gridCol w="883920"/>
                <a:gridCol w="883920"/>
                <a:gridCol w="883920"/>
                <a:gridCol w="883920"/>
                <a:gridCol w="883920"/>
                <a:gridCol w="883920"/>
              </a:tblGrid>
              <a:tr h="609600"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6" action="ppaction://hlinksldjump"/>
                        </a:rPr>
                        <a:t>النهاية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7" action="ppaction://hlinksldjump"/>
                        </a:rPr>
                        <a:t>وصلات اضافية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8" action="ppaction://hlinksldjump"/>
                        </a:rPr>
                        <a:t>السؤال الخامس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9" action="ppaction://hlinksldjump"/>
                        </a:rPr>
                        <a:t>السؤال الرابع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10" action="ppaction://hlinksldjump"/>
                        </a:rPr>
                        <a:t>السؤال الثالث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11" action="ppaction://hlinksldjump"/>
                        </a:rPr>
                        <a:t>السؤال</a:t>
                      </a:r>
                      <a:r>
                        <a:rPr lang="ar-SA" baseline="0" dirty="0" smtClean="0">
                          <a:hlinkClick r:id="rId11" action="ppaction://hlinksldjump"/>
                        </a:rPr>
                        <a:t> الثاني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12" action="ppaction://hlinksldjump"/>
                        </a:rPr>
                        <a:t>السؤال الاول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النص</a:t>
                      </a:r>
                      <a:r>
                        <a:rPr lang="ar-SA" baseline="0" dirty="0" smtClean="0"/>
                        <a:t> </a:t>
                      </a:r>
                      <a:r>
                        <a:rPr lang="ar-SA" baseline="0" dirty="0" smtClean="0">
                          <a:hlinkClick r:id="rId13" action="ppaction://hlinksldjump"/>
                        </a:rPr>
                        <a:t>1</a:t>
                      </a:r>
                      <a:r>
                        <a:rPr lang="ar-SA" baseline="0" dirty="0" smtClean="0"/>
                        <a:t>،</a:t>
                      </a:r>
                      <a:r>
                        <a:rPr lang="ar-SA" baseline="0" dirty="0" smtClean="0">
                          <a:hlinkClick r:id="rId14" action="ppaction://hlinksldjump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15" action="ppaction://hlinksldjump"/>
                        </a:rPr>
                        <a:t>عنوان</a:t>
                      </a:r>
                      <a:r>
                        <a:rPr lang="ar-SA" baseline="0" dirty="0" smtClean="0">
                          <a:hlinkClick r:id="rId15" action="ppaction://hlinksldjump"/>
                        </a:rPr>
                        <a:t> النص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16" action="ppaction://hlinksldjump"/>
                        </a:rPr>
                        <a:t>العصف الذهني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www.9ori.com/media/images/d5a7b144d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839200" cy="6156325"/>
          </a:xfrm>
          <a:prstGeom prst="rect">
            <a:avLst/>
          </a:prstGeom>
          <a:noFill/>
        </p:spPr>
      </p:pic>
      <p:pic>
        <p:nvPicPr>
          <p:cNvPr id="5" name="Picture 2" descr="http://vb.arabseyes.com/uploaded/129613_1206452044.gif"/>
          <p:cNvPicPr>
            <a:picLocks noChangeAspect="1" noChangeArrowheads="1" noCrop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52400"/>
            <a:ext cx="3886200" cy="56388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2209800" y="16002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إلى اللقاء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312420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اَلْعَرَبيَّةُ لُغَتُنا</a:t>
            </a:r>
          </a:p>
          <a:p>
            <a:pPr algn="ctr"/>
            <a:r>
              <a:rPr lang="ar-SA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كِتابُ الَّصفِّ الثّاني</a:t>
            </a:r>
          </a:p>
          <a:p>
            <a:pPr algn="ctr"/>
            <a:r>
              <a:rPr lang="ar-SA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صـ134</a:t>
            </a:r>
            <a:r>
              <a:rPr lang="ar-SA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-137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dc16.arabsh.com/i/03030/99txeeu6y4wh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990600"/>
            <a:ext cx="4010025" cy="45720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44" name="Picture 4" descr="http://www.alawan.org/IMG/arton497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867400" y="-304800"/>
            <a:ext cx="3276600" cy="523875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" name="Picture 4" descr="http://www.alawan.org/IMG/arton497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172200" y="1619250"/>
            <a:ext cx="3276600" cy="523875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" name="Picture 4" descr="http://www.alawan.org/IMG/arton497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 flipH="1">
            <a:off x="0" y="0"/>
            <a:ext cx="3276600" cy="523875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9" name="Picture 4" descr="http://www.alawan.org/IMG/arton497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 flipH="1">
            <a:off x="0" y="1619250"/>
            <a:ext cx="3276600" cy="523875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advClick="0" advTm="43000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dc16.arabsh.com/i/03030/99txeeu6y4wh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990600"/>
            <a:ext cx="4010025" cy="45720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44" name="Picture 4" descr="http://www.alawan.org/IMG/arton497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867400" y="-304800"/>
            <a:ext cx="3276600" cy="523875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" name="Picture 4" descr="http://www.alawan.org/IMG/arton497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172200" y="1619250"/>
            <a:ext cx="3276600" cy="523875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" name="Picture 4" descr="http://www.alawan.org/IMG/arton497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 flipH="1">
            <a:off x="0" y="0"/>
            <a:ext cx="3276600" cy="523875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9" name="Picture 4" descr="http://www.alawan.org/IMG/arton497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 flipH="1">
            <a:off x="0" y="1619250"/>
            <a:ext cx="3276600" cy="523875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advClick="0" advTm="43000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dc16.arabsh.com/i/03030/99txeeu6y4wh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990600"/>
            <a:ext cx="4010025" cy="45720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44" name="Picture 4" descr="http://www.alawan.org/IMG/arton497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867400" y="-304800"/>
            <a:ext cx="3276600" cy="523875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" name="Picture 4" descr="http://www.alawan.org/IMG/arton497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172200" y="1619250"/>
            <a:ext cx="3276600" cy="523875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" name="Picture 4" descr="http://www.alawan.org/IMG/arton497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 flipH="1">
            <a:off x="0" y="0"/>
            <a:ext cx="3276600" cy="523875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9" name="Picture 4" descr="http://www.alawan.org/IMG/arton497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 flipH="1">
            <a:off x="0" y="1619250"/>
            <a:ext cx="3276600" cy="523875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advClick="0" advTm="43000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47.tinypic.com/qqesf5.jpg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lum bright="-20000" contrast="-30000"/>
          </a:blip>
          <a:srcRect/>
          <a:stretch>
            <a:fillRect/>
          </a:stretch>
        </p:blipFill>
        <p:spPr bwMode="auto">
          <a:xfrm>
            <a:off x="152400" y="41461"/>
            <a:ext cx="6019800" cy="6418173"/>
          </a:xfrm>
          <a:prstGeom prst="rect">
            <a:avLst/>
          </a:prstGeom>
          <a:noFill/>
        </p:spPr>
      </p:pic>
      <p:pic>
        <p:nvPicPr>
          <p:cNvPr id="9220" name="Picture 4" descr="http://img105.herosh.com/2011/05/17/38062546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53000" y="182880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">
    <p:wedg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47.tinypic.com/qqesf5.jpg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lum bright="-20000" contrast="-30000"/>
          </a:blip>
          <a:srcRect/>
          <a:stretch>
            <a:fillRect/>
          </a:stretch>
        </p:blipFill>
        <p:spPr bwMode="auto">
          <a:xfrm>
            <a:off x="152400" y="41461"/>
            <a:ext cx="6019800" cy="6418173"/>
          </a:xfrm>
          <a:prstGeom prst="rect">
            <a:avLst/>
          </a:prstGeom>
          <a:noFill/>
        </p:spPr>
      </p:pic>
      <p:pic>
        <p:nvPicPr>
          <p:cNvPr id="9220" name="Picture 4" descr="http://img105.herosh.com/2011/05/17/38062546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53000" y="182880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">
    <p:wedg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47.tinypic.com/qqesf5.jpg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lum bright="-20000" contrast="-30000"/>
          </a:blip>
          <a:srcRect/>
          <a:stretch>
            <a:fillRect/>
          </a:stretch>
        </p:blipFill>
        <p:spPr bwMode="auto">
          <a:xfrm>
            <a:off x="152400" y="41461"/>
            <a:ext cx="6019800" cy="6418173"/>
          </a:xfrm>
          <a:prstGeom prst="rect">
            <a:avLst/>
          </a:prstGeom>
          <a:noFill/>
        </p:spPr>
      </p:pic>
      <p:pic>
        <p:nvPicPr>
          <p:cNvPr id="9220" name="Picture 4" descr="http://img105.herosh.com/2011/05/17/38062546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53000" y="182880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">
    <p:wedg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47.tinypic.com/qqesf5.jpg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lum bright="-20000" contrast="-30000"/>
          </a:blip>
          <a:srcRect/>
          <a:stretch>
            <a:fillRect/>
          </a:stretch>
        </p:blipFill>
        <p:spPr bwMode="auto">
          <a:xfrm>
            <a:off x="152400" y="41461"/>
            <a:ext cx="6019800" cy="6418173"/>
          </a:xfrm>
          <a:prstGeom prst="rect">
            <a:avLst/>
          </a:prstGeom>
          <a:noFill/>
        </p:spPr>
      </p:pic>
      <p:pic>
        <p:nvPicPr>
          <p:cNvPr id="9220" name="Picture 4" descr="http://img105.herosh.com/2011/05/17/38062546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53000" y="182880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">
    <p:wedg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דיאגרמה 12"/>
          <p:cNvGraphicFramePr/>
          <p:nvPr/>
        </p:nvGraphicFramePr>
        <p:xfrm>
          <a:off x="2819400" y="0"/>
          <a:ext cx="6324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522269"/>
              </p:ext>
            </p:extLst>
          </p:nvPr>
        </p:nvGraphicFramePr>
        <p:xfrm>
          <a:off x="152400" y="5674360"/>
          <a:ext cx="8839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0"/>
                <a:gridCol w="883920"/>
                <a:gridCol w="883920"/>
                <a:gridCol w="883920"/>
                <a:gridCol w="883920"/>
                <a:gridCol w="883920"/>
                <a:gridCol w="883920"/>
                <a:gridCol w="883920"/>
                <a:gridCol w="883920"/>
                <a:gridCol w="883920"/>
              </a:tblGrid>
              <a:tr h="599440"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7" action="ppaction://hlinksldjump"/>
                        </a:rPr>
                        <a:t>النهاية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8" action="ppaction://hlinksldjump"/>
                        </a:rPr>
                        <a:t>وصلات </a:t>
                      </a:r>
                      <a:r>
                        <a:rPr lang="ar-SA" dirty="0" smtClean="0">
                          <a:hlinkClick r:id="rId8" action="ppaction://hlinksldjump"/>
                        </a:rPr>
                        <a:t>إضافية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9" action="ppaction://hlinksldjump"/>
                        </a:rPr>
                        <a:t>السؤال الخامس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10" action="ppaction://hlinksldjump"/>
                        </a:rPr>
                        <a:t>السؤال الرابع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11" action="ppaction://hlinksldjump"/>
                        </a:rPr>
                        <a:t>السؤال الثالث</a:t>
                      </a:r>
                      <a:r>
                        <a:rPr lang="ar-SA" baseline="0" dirty="0" smtClean="0">
                          <a:hlinkClick r:id="rId11" action="ppaction://hlinksldjump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12" action="ppaction://hlinksldjump"/>
                        </a:rPr>
                        <a:t>السؤال الثاني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13" action="ppaction://hlinksldjump"/>
                        </a:rPr>
                        <a:t>السؤال </a:t>
                      </a:r>
                      <a:r>
                        <a:rPr lang="ar-SA" dirty="0" smtClean="0">
                          <a:hlinkClick r:id="rId13" action="ppaction://hlinksldjump"/>
                        </a:rPr>
                        <a:t>الأول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النص </a:t>
                      </a:r>
                      <a:r>
                        <a:rPr lang="ar-SA" dirty="0" smtClean="0">
                          <a:hlinkClick r:id="rId14" action="ppaction://hlinksldjump"/>
                        </a:rPr>
                        <a:t>1</a:t>
                      </a:r>
                      <a:r>
                        <a:rPr lang="ar-SA" dirty="0" smtClean="0"/>
                        <a:t>،</a:t>
                      </a:r>
                      <a:r>
                        <a:rPr lang="ar-SA" dirty="0" smtClean="0">
                          <a:hlinkClick r:id="rId15" action="ppaction://hlinksldjump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16" action="ppaction://hlinksldjump"/>
                        </a:rPr>
                        <a:t>عنوان</a:t>
                      </a:r>
                      <a:r>
                        <a:rPr lang="ar-SA" baseline="0" dirty="0" smtClean="0">
                          <a:hlinkClick r:id="rId16" action="ppaction://hlinksldjump"/>
                        </a:rPr>
                        <a:t> النص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17" action="ppaction://hlinksldjump"/>
                        </a:rPr>
                        <a:t>العصف الذهني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pic>
        <p:nvPicPr>
          <p:cNvPr id="12289" name="Picture 1" descr="C:\Users\user2011\Desktop\תיקיה חדשה (3)\IMG_2584.JPG"/>
          <p:cNvPicPr>
            <a:picLocks noChangeAspect="1" noChangeArrowheads="1"/>
          </p:cNvPicPr>
          <p:nvPr/>
        </p:nvPicPr>
        <p:blipFill>
          <a:blip r:embed="rId18" cstate="print"/>
          <a:srcRect l="19697" t="23765" r="9091" b="28704"/>
          <a:stretch>
            <a:fillRect/>
          </a:stretch>
        </p:blipFill>
        <p:spPr bwMode="auto">
          <a:xfrm>
            <a:off x="685800" y="914400"/>
            <a:ext cx="2131786" cy="1905000"/>
          </a:xfrm>
          <a:prstGeom prst="rect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482" name="Picture 2" descr="http://static.commentcamarche.net/en.kioskea.net/pictures/p2tR3NdK-windows-media-player-s-.pn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629400" y="42672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269311"/>
              </p:ext>
            </p:extLst>
          </p:nvPr>
        </p:nvGraphicFramePr>
        <p:xfrm>
          <a:off x="152400" y="5410200"/>
          <a:ext cx="8839200" cy="90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0"/>
                <a:gridCol w="883920"/>
                <a:gridCol w="883920"/>
                <a:gridCol w="883920"/>
                <a:gridCol w="883920"/>
                <a:gridCol w="883920"/>
                <a:gridCol w="883920"/>
                <a:gridCol w="883920"/>
                <a:gridCol w="883920"/>
                <a:gridCol w="883920"/>
              </a:tblGrid>
              <a:tr h="904240"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2" action="ppaction://hlinksldjump"/>
                        </a:rPr>
                        <a:t>النهاية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3" action="ppaction://hlinksldjump"/>
                        </a:rPr>
                        <a:t>وصلات </a:t>
                      </a:r>
                      <a:r>
                        <a:rPr lang="ar-SA" dirty="0" smtClean="0">
                          <a:hlinkClick r:id="rId3" action="ppaction://hlinksldjump"/>
                        </a:rPr>
                        <a:t>إضافية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4" action="ppaction://hlinksldjump"/>
                        </a:rPr>
                        <a:t>السؤال الخامس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5" action="ppaction://hlinksldjump"/>
                        </a:rPr>
                        <a:t>السؤال</a:t>
                      </a:r>
                      <a:r>
                        <a:rPr lang="ar-SA" baseline="0" dirty="0" smtClean="0">
                          <a:hlinkClick r:id="rId5" action="ppaction://hlinksldjump"/>
                        </a:rPr>
                        <a:t> الرابع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6" action="ppaction://hlinksldjump"/>
                        </a:rPr>
                        <a:t>السؤال الثالث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7" action="ppaction://hlinksldjump"/>
                        </a:rPr>
                        <a:t>السؤال الثاني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8" action="ppaction://hlinksldjump"/>
                        </a:rPr>
                        <a:t>السؤال</a:t>
                      </a:r>
                      <a:r>
                        <a:rPr lang="ar-SA" baseline="0" dirty="0" smtClean="0">
                          <a:hlinkClick r:id="rId8" action="ppaction://hlinksldjump"/>
                        </a:rPr>
                        <a:t> </a:t>
                      </a:r>
                      <a:r>
                        <a:rPr lang="ar-SA" baseline="0" dirty="0" smtClean="0">
                          <a:hlinkClick r:id="rId8" action="ppaction://hlinksldjump"/>
                        </a:rPr>
                        <a:t>الأول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النص </a:t>
                      </a:r>
                      <a:r>
                        <a:rPr lang="ar-SA" dirty="0" smtClean="0">
                          <a:hlinkClick r:id="rId9" action="ppaction://hlinksldjump"/>
                        </a:rPr>
                        <a:t>1</a:t>
                      </a:r>
                      <a:r>
                        <a:rPr lang="ar-SA" dirty="0" smtClean="0"/>
                        <a:t>،</a:t>
                      </a:r>
                      <a:r>
                        <a:rPr lang="ar-SA" dirty="0" smtClean="0">
                          <a:hlinkClick r:id="rId10" action="ppaction://hlinksldjump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11" action="ppaction://hlinksldjump"/>
                        </a:rPr>
                        <a:t>عنوان</a:t>
                      </a:r>
                      <a:r>
                        <a:rPr lang="ar-SA" baseline="0" dirty="0" smtClean="0">
                          <a:hlinkClick r:id="rId11" action="ppaction://hlinksldjump"/>
                        </a:rPr>
                        <a:t> النص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12" action="ppaction://hlinksldjump"/>
                        </a:rPr>
                        <a:t>العصف</a:t>
                      </a:r>
                      <a:r>
                        <a:rPr lang="ar-SA" baseline="0" dirty="0" smtClean="0">
                          <a:hlinkClick r:id="rId12" action="ppaction://hlinksldjump"/>
                        </a:rPr>
                        <a:t> الذهني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מלבן 5"/>
          <p:cNvSpPr/>
          <p:nvPr/>
        </p:nvSpPr>
        <p:spPr>
          <a:xfrm>
            <a:off x="152400" y="5029200"/>
            <a:ext cx="8839200" cy="304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אליפסה 6"/>
          <p:cNvSpPr/>
          <p:nvPr/>
        </p:nvSpPr>
        <p:spPr>
          <a:xfrm>
            <a:off x="838200" y="457200"/>
            <a:ext cx="7543800" cy="4267200"/>
          </a:xfrm>
          <a:prstGeom prst="ellips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8800" b="1" dirty="0" smtClean="0">
                <a:ln/>
                <a:solidFill>
                  <a:schemeClr val="accent3"/>
                </a:solidFill>
              </a:rPr>
              <a:t>أسْنانُ حَنان</a:t>
            </a:r>
            <a:endParaRPr lang="en-US" sz="8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419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 smtClean="0">
                <a:solidFill>
                  <a:schemeClr val="bg2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صُبْحِيَّة ديبي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600" dirty="0" smtClean="0">
                <a:solidFill>
                  <a:schemeClr val="bg2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8194" name="Picture 2" descr="http://www.pen.eiu.edu/~anmurphy/tooth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0"/>
            <a:ext cx="2711593" cy="284797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2011\Desktop\תיקיה חדשה (3)\IMG_2587.JPG"/>
          <p:cNvPicPr>
            <a:picLocks noChangeAspect="1" noChangeArrowheads="1"/>
          </p:cNvPicPr>
          <p:nvPr/>
        </p:nvPicPr>
        <p:blipFill>
          <a:blip r:embed="rId3" cstate="print"/>
          <a:srcRect l="17500" t="19876" r="10000" b="14298"/>
          <a:stretch>
            <a:fillRect/>
          </a:stretch>
        </p:blipFill>
        <p:spPr bwMode="auto">
          <a:xfrm>
            <a:off x="2895600" y="609600"/>
            <a:ext cx="6039465" cy="4876800"/>
          </a:xfrm>
          <a:prstGeom prst="rect">
            <a:avLst/>
          </a:prstGeom>
          <a:noFill/>
        </p:spPr>
      </p:pic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 rot="18574942">
            <a:off x="-17772" y="2445256"/>
            <a:ext cx="3073122" cy="609600"/>
          </a:xfrm>
        </p:spPr>
        <p:txBody>
          <a:bodyPr/>
          <a:lstStyle/>
          <a:p>
            <a:pPr algn="r"/>
            <a:r>
              <a:rPr lang="ar-SA" sz="4400" dirty="0" smtClean="0">
                <a:latin typeface="Traditional Arabic" pitchFamily="18" charset="-78"/>
                <a:cs typeface="Traditional Arabic" pitchFamily="18" charset="-78"/>
                <a:hlinkClick r:id="rId4"/>
              </a:rPr>
              <a:t>معجم الكلمات</a:t>
            </a:r>
            <a:endParaRPr lang="en-US" sz="4400" dirty="0">
              <a:latin typeface="Traditional Arabic" pitchFamily="18" charset="-78"/>
              <a:cs typeface="Traditional Arabic" pitchFamily="18" charset="-78"/>
              <a:hlinkClick r:id="rId4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130079"/>
              </p:ext>
            </p:extLst>
          </p:nvPr>
        </p:nvGraphicFramePr>
        <p:xfrm>
          <a:off x="152400" y="5486400"/>
          <a:ext cx="8839200" cy="90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0"/>
                <a:gridCol w="883920"/>
                <a:gridCol w="975360"/>
                <a:gridCol w="792480"/>
                <a:gridCol w="883920"/>
                <a:gridCol w="883920"/>
                <a:gridCol w="883920"/>
                <a:gridCol w="883920"/>
                <a:gridCol w="883920"/>
                <a:gridCol w="883920"/>
              </a:tblGrid>
              <a:tr h="904240"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5" action="ppaction://hlinksldjump"/>
                        </a:rPr>
                        <a:t>النهاية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6" action="ppaction://hlinksldjump"/>
                        </a:rPr>
                        <a:t>وصلات </a:t>
                      </a:r>
                      <a:r>
                        <a:rPr lang="ar-SA" dirty="0" smtClean="0">
                          <a:hlinkClick r:id="rId6" action="ppaction://hlinksldjump"/>
                        </a:rPr>
                        <a:t>إضافية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7" action="ppaction://hlinksldjump"/>
                        </a:rPr>
                        <a:t>السؤال الخامس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8" action="ppaction://hlinksldjump"/>
                        </a:rPr>
                        <a:t>السؤال</a:t>
                      </a:r>
                      <a:r>
                        <a:rPr lang="ar-SA" baseline="0" dirty="0" smtClean="0">
                          <a:hlinkClick r:id="rId8" action="ppaction://hlinksldjump"/>
                        </a:rPr>
                        <a:t> الرابع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9" action="ppaction://hlinksldjump"/>
                        </a:rPr>
                        <a:t>السؤال الثالث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10" action="ppaction://hlinksldjump"/>
                        </a:rPr>
                        <a:t>السؤال الثاني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11" action="ppaction://hlinksldjump"/>
                        </a:rPr>
                        <a:t>السؤال</a:t>
                      </a:r>
                      <a:r>
                        <a:rPr lang="ar-SA" baseline="0" dirty="0" smtClean="0">
                          <a:hlinkClick r:id="rId11" action="ppaction://hlinksldjump"/>
                        </a:rPr>
                        <a:t> </a:t>
                      </a:r>
                      <a:r>
                        <a:rPr lang="ar-SA" baseline="0" dirty="0" smtClean="0">
                          <a:hlinkClick r:id="rId11" action="ppaction://hlinksldjump"/>
                        </a:rPr>
                        <a:t>الأول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النص </a:t>
                      </a:r>
                      <a:r>
                        <a:rPr lang="ar-SA" dirty="0" smtClean="0">
                          <a:hlinkClick r:id="rId12" action="ppaction://hlinksldjump"/>
                        </a:rPr>
                        <a:t>1</a:t>
                      </a:r>
                      <a:r>
                        <a:rPr lang="ar-SA" dirty="0" smtClean="0"/>
                        <a:t>،</a:t>
                      </a:r>
                      <a:r>
                        <a:rPr lang="ar-SA" dirty="0" smtClean="0">
                          <a:hlinkClick r:id="rId13" action="ppaction://hlinksldjump"/>
                        </a:rPr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14" action="ppaction://hlinksldjump"/>
                        </a:rPr>
                        <a:t>عنوان</a:t>
                      </a:r>
                      <a:r>
                        <a:rPr lang="ar-SA" baseline="0" dirty="0" smtClean="0">
                          <a:hlinkClick r:id="rId14" action="ppaction://hlinksldjump"/>
                        </a:rPr>
                        <a:t> النص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15" action="ppaction://hlinksldjump"/>
                        </a:rPr>
                        <a:t>العصف</a:t>
                      </a:r>
                      <a:r>
                        <a:rPr lang="ar-SA" baseline="0" dirty="0" smtClean="0">
                          <a:hlinkClick r:id="rId15" action="ppaction://hlinksldjump"/>
                        </a:rPr>
                        <a:t> الذهني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2011\Desktop\תיקיה חדשה (3)\IMG_2589.JPG"/>
          <p:cNvPicPr>
            <a:picLocks noChangeAspect="1" noChangeArrowheads="1"/>
          </p:cNvPicPr>
          <p:nvPr/>
        </p:nvPicPr>
        <p:blipFill>
          <a:blip r:embed="rId2" cstate="print"/>
          <a:srcRect l="18333" t="29917" r="6667" b="3141"/>
          <a:stretch>
            <a:fillRect/>
          </a:stretch>
        </p:blipFill>
        <p:spPr bwMode="auto">
          <a:xfrm>
            <a:off x="2895600" y="609600"/>
            <a:ext cx="6019800" cy="4876800"/>
          </a:xfrm>
          <a:prstGeom prst="rect">
            <a:avLst/>
          </a:prstGeom>
          <a:noFill/>
        </p:spPr>
      </p:pic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168003"/>
              </p:ext>
            </p:extLst>
          </p:nvPr>
        </p:nvGraphicFramePr>
        <p:xfrm>
          <a:off x="152400" y="5486400"/>
          <a:ext cx="8839200" cy="90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0"/>
                <a:gridCol w="883920"/>
                <a:gridCol w="975360"/>
                <a:gridCol w="792480"/>
                <a:gridCol w="883920"/>
                <a:gridCol w="883920"/>
                <a:gridCol w="883920"/>
                <a:gridCol w="883920"/>
                <a:gridCol w="883920"/>
                <a:gridCol w="883920"/>
              </a:tblGrid>
              <a:tr h="904240"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3" action="ppaction://hlinksldjump"/>
                        </a:rPr>
                        <a:t>النهاية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4" action="ppaction://hlinksldjump"/>
                        </a:rPr>
                        <a:t>وصلات </a:t>
                      </a:r>
                      <a:r>
                        <a:rPr lang="ar-SA" dirty="0" smtClean="0">
                          <a:hlinkClick r:id="rId4" action="ppaction://hlinksldjump"/>
                        </a:rPr>
                        <a:t>إضافية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5" action="ppaction://hlinksldjump"/>
                        </a:rPr>
                        <a:t>السؤال الخامس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6" action="ppaction://hlinksldjump"/>
                        </a:rPr>
                        <a:t>السؤال</a:t>
                      </a:r>
                      <a:r>
                        <a:rPr lang="ar-SA" baseline="0" dirty="0" smtClean="0">
                          <a:hlinkClick r:id="rId6" action="ppaction://hlinksldjump"/>
                        </a:rPr>
                        <a:t> الرابع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7" action="ppaction://hlinksldjump"/>
                        </a:rPr>
                        <a:t>السؤال الثالث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8" action="ppaction://hlinksldjump"/>
                        </a:rPr>
                        <a:t>السؤال الثاني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9" action="ppaction://hlinksldjump"/>
                        </a:rPr>
                        <a:t>السؤال</a:t>
                      </a:r>
                      <a:r>
                        <a:rPr lang="ar-SA" baseline="0" dirty="0" smtClean="0">
                          <a:hlinkClick r:id="rId9" action="ppaction://hlinksldjump"/>
                        </a:rPr>
                        <a:t> </a:t>
                      </a:r>
                      <a:r>
                        <a:rPr lang="ar-SA" baseline="0" dirty="0" smtClean="0">
                          <a:hlinkClick r:id="rId9" action="ppaction://hlinksldjump"/>
                        </a:rPr>
                        <a:t>الأول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النص </a:t>
                      </a:r>
                      <a:r>
                        <a:rPr lang="ar-SA" dirty="0" smtClean="0">
                          <a:hlinkClick r:id="rId10" action="ppaction://hlinksldjump"/>
                        </a:rPr>
                        <a:t>1</a:t>
                      </a:r>
                      <a:r>
                        <a:rPr lang="ar-SA" dirty="0" smtClean="0"/>
                        <a:t>،</a:t>
                      </a:r>
                      <a:r>
                        <a:rPr lang="ar-SA" dirty="0" smtClean="0">
                          <a:hlinkClick r:id="rId11" action="ppaction://hlinksldjump"/>
                        </a:rPr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12" action="ppaction://hlinksldjump"/>
                        </a:rPr>
                        <a:t>عنوان</a:t>
                      </a:r>
                      <a:r>
                        <a:rPr lang="ar-SA" baseline="0" dirty="0" smtClean="0">
                          <a:hlinkClick r:id="rId12" action="ppaction://hlinksldjump"/>
                        </a:rPr>
                        <a:t> النص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13" action="ppaction://hlinksldjump"/>
                        </a:rPr>
                        <a:t>العصف</a:t>
                      </a:r>
                      <a:r>
                        <a:rPr lang="ar-SA" baseline="0" dirty="0" smtClean="0">
                          <a:hlinkClick r:id="rId13" action="ppaction://hlinksldjump"/>
                        </a:rPr>
                        <a:t> الذهني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כותרת 5">
            <a:hlinkClick r:id="rId14"/>
          </p:cNvPr>
          <p:cNvSpPr txBox="1">
            <a:spLocks/>
          </p:cNvSpPr>
          <p:nvPr/>
        </p:nvSpPr>
        <p:spPr>
          <a:xfrm rot="18574942">
            <a:off x="-17772" y="2445256"/>
            <a:ext cx="3073122" cy="6096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معجم الكلمات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aditional Arabic" pitchFamily="18" charset="-78"/>
              <a:ea typeface="+mj-ea"/>
              <a:cs typeface="Traditional Arabic" pitchFamily="18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600" y="457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 smtClean="0"/>
              <a:t>لِماذا تَشْتكي أَسْنانُ </a:t>
            </a:r>
            <a:r>
              <a:rPr lang="ar-SA" sz="4800" dirty="0" err="1" smtClean="0"/>
              <a:t>حَنان؟</a:t>
            </a:r>
            <a:endParaRPr lang="ar-SA" sz="4800" dirty="0" smtClean="0"/>
          </a:p>
          <a:p>
            <a:endParaRPr lang="en-US" dirty="0"/>
          </a:p>
        </p:txBody>
      </p:sp>
      <p:sp>
        <p:nvSpPr>
          <p:cNvPr id="10" name="מלבן מעוגל 9">
            <a:hlinkClick r:id="rId2" action="ppaction://hlinksldjump"/>
          </p:cNvPr>
          <p:cNvSpPr/>
          <p:nvPr/>
        </p:nvSpPr>
        <p:spPr>
          <a:xfrm>
            <a:off x="4572000" y="1676400"/>
            <a:ext cx="3048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لِأَنَّ حَنان أَكَلتِ الْحَلْوَى</a:t>
            </a:r>
            <a:endParaRPr lang="en-US" dirty="0"/>
          </a:p>
        </p:txBody>
      </p:sp>
      <p:sp>
        <p:nvSpPr>
          <p:cNvPr id="11" name="מלבן מעוגל 10">
            <a:hlinkClick r:id="rId3" action="ppaction://hlinksldjump"/>
          </p:cNvPr>
          <p:cNvSpPr/>
          <p:nvPr/>
        </p:nvSpPr>
        <p:spPr>
          <a:xfrm>
            <a:off x="5105400" y="3733800"/>
            <a:ext cx="2971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لِأَنَّ حَنان نامَتْ وَلَمْ تُنَظِّفْ أَسْنانَها</a:t>
            </a:r>
            <a:endParaRPr lang="en-US" dirty="0"/>
          </a:p>
        </p:txBody>
      </p:sp>
      <p:sp>
        <p:nvSpPr>
          <p:cNvPr id="12" name="מלבן מעוגל 11">
            <a:hlinkClick r:id="rId2" action="ppaction://hlinksldjump"/>
          </p:cNvPr>
          <p:cNvSpPr/>
          <p:nvPr/>
        </p:nvSpPr>
        <p:spPr>
          <a:xfrm>
            <a:off x="1295400" y="4114800"/>
            <a:ext cx="2743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لِأَنَ حَنان لا تُحِبُّ أَسْنانَها</a:t>
            </a:r>
            <a:endParaRPr lang="en-US" dirty="0"/>
          </a:p>
        </p:txBody>
      </p:sp>
      <p:sp>
        <p:nvSpPr>
          <p:cNvPr id="13" name="מלבן מעוגל 12">
            <a:hlinkClick r:id="rId2" action="ppaction://hlinksldjump"/>
          </p:cNvPr>
          <p:cNvSpPr/>
          <p:nvPr/>
        </p:nvSpPr>
        <p:spPr>
          <a:xfrm>
            <a:off x="990600" y="2209800"/>
            <a:ext cx="2743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لِأَنَّ حَنان اسْتَيْقظَتْ مِنَ النَّوْمِ</a:t>
            </a:r>
            <a:endParaRPr lang="en-US" dirty="0"/>
          </a:p>
        </p:txBody>
      </p:sp>
      <p:graphicFrame>
        <p:nvGraphicFramePr>
          <p:cNvPr id="8" name="טבלה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172805"/>
              </p:ext>
            </p:extLst>
          </p:nvPr>
        </p:nvGraphicFramePr>
        <p:xfrm>
          <a:off x="152400" y="5674360"/>
          <a:ext cx="8839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0"/>
                <a:gridCol w="883920"/>
                <a:gridCol w="883920"/>
                <a:gridCol w="883920"/>
                <a:gridCol w="883920"/>
                <a:gridCol w="883920"/>
                <a:gridCol w="883920"/>
                <a:gridCol w="883920"/>
                <a:gridCol w="883920"/>
                <a:gridCol w="883920"/>
              </a:tblGrid>
              <a:tr h="599440"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4" action="ppaction://hlinksldjump"/>
                        </a:rPr>
                        <a:t>النهاية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5" action="ppaction://hlinksldjump"/>
                        </a:rPr>
                        <a:t>وصلات </a:t>
                      </a:r>
                      <a:r>
                        <a:rPr lang="ar-SA" dirty="0" smtClean="0">
                          <a:hlinkClick r:id="rId5" action="ppaction://hlinksldjump"/>
                        </a:rPr>
                        <a:t>إضافية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6" action="ppaction://hlinksldjump"/>
                        </a:rPr>
                        <a:t>السؤال الخامس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7" action="ppaction://hlinksldjump"/>
                        </a:rPr>
                        <a:t>السؤال الرابع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8" action="ppaction://hlinksldjump"/>
                        </a:rPr>
                        <a:t>السؤال الثالث</a:t>
                      </a:r>
                      <a:r>
                        <a:rPr lang="ar-SA" baseline="0" dirty="0" smtClean="0">
                          <a:hlinkClick r:id="rId8" action="ppaction://hlinksldjump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9" action="ppaction://hlinksldjump"/>
                        </a:rPr>
                        <a:t>السؤال الثاني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10" action="ppaction://hlinksldjump"/>
                        </a:rPr>
                        <a:t>السؤال </a:t>
                      </a:r>
                      <a:r>
                        <a:rPr lang="ar-SA" dirty="0" smtClean="0">
                          <a:hlinkClick r:id="rId10" action="ppaction://hlinksldjump"/>
                        </a:rPr>
                        <a:t>الأول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النص </a:t>
                      </a:r>
                      <a:r>
                        <a:rPr lang="ar-SA" dirty="0" smtClean="0">
                          <a:hlinkClick r:id="rId11" action="ppaction://hlinksldjump"/>
                        </a:rPr>
                        <a:t>1</a:t>
                      </a:r>
                      <a:r>
                        <a:rPr lang="ar-SA" dirty="0" smtClean="0"/>
                        <a:t>،</a:t>
                      </a:r>
                      <a:r>
                        <a:rPr lang="ar-SA" dirty="0" smtClean="0">
                          <a:hlinkClick r:id="rId12" action="ppaction://hlinksldjump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13" action="ppaction://hlinksldjump"/>
                        </a:rPr>
                        <a:t>عنوان</a:t>
                      </a:r>
                      <a:r>
                        <a:rPr lang="ar-SA" baseline="0" dirty="0" smtClean="0">
                          <a:hlinkClick r:id="rId13" action="ppaction://hlinksldjump"/>
                        </a:rPr>
                        <a:t> النص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14" action="ppaction://hlinksldjump"/>
                        </a:rPr>
                        <a:t>العصف الذهني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381000" y="304800"/>
            <a:ext cx="1143000" cy="10668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هيا نلعب</a:t>
            </a:r>
            <a:endParaRPr lang="he-IL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334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dirty="0" smtClean="0"/>
              <a:t>اختر الرقم الصحيح </a:t>
            </a:r>
            <a:r>
              <a:rPr lang="ar-SA" sz="3200" dirty="0" smtClean="0"/>
              <a:t>للْجُمَلِ التّالِيَةِ </a:t>
            </a:r>
            <a:r>
              <a:rPr lang="ar-SA" sz="3200" dirty="0" smtClean="0"/>
              <a:t>بِحَسَب تَسَلْسُلِها:</a:t>
            </a:r>
            <a:endParaRPr lang="en-US" sz="3200" dirty="0"/>
          </a:p>
        </p:txBody>
      </p:sp>
      <p:graphicFrame>
        <p:nvGraphicFramePr>
          <p:cNvPr id="7" name="דיאגרמה 6"/>
          <p:cNvGraphicFramePr/>
          <p:nvPr/>
        </p:nvGraphicFramePr>
        <p:xfrm>
          <a:off x="1676400" y="1371600"/>
          <a:ext cx="6324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מלבן מעוגל 10">
            <a:hlinkClick r:id="rId7" action="ppaction://hlinksldjump"/>
          </p:cNvPr>
          <p:cNvSpPr/>
          <p:nvPr/>
        </p:nvSpPr>
        <p:spPr>
          <a:xfrm>
            <a:off x="6248400" y="2133600"/>
            <a:ext cx="304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1</a:t>
            </a:r>
            <a:endParaRPr lang="en-US" dirty="0"/>
          </a:p>
        </p:txBody>
      </p:sp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403203"/>
              </p:ext>
            </p:extLst>
          </p:nvPr>
        </p:nvGraphicFramePr>
        <p:xfrm>
          <a:off x="152400" y="152397"/>
          <a:ext cx="1295400" cy="624840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95400"/>
              </a:tblGrid>
              <a:tr h="5680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8037"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8" action="ppaction://hlinksldjump"/>
                        </a:rPr>
                        <a:t>العصف الذهني</a:t>
                      </a:r>
                      <a:endParaRPr lang="en-US" dirty="0"/>
                    </a:p>
                  </a:txBody>
                  <a:tcPr/>
                </a:tc>
              </a:tr>
              <a:tr h="568037"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9" action="ppaction://hlinksldjump"/>
                        </a:rPr>
                        <a:t>عنوان</a:t>
                      </a:r>
                      <a:r>
                        <a:rPr lang="ar-SA" baseline="0" dirty="0" smtClean="0">
                          <a:hlinkClick r:id="rId9" action="ppaction://hlinksldjump"/>
                        </a:rPr>
                        <a:t> النص</a:t>
                      </a:r>
                      <a:endParaRPr lang="en-US" dirty="0"/>
                    </a:p>
                  </a:txBody>
                  <a:tcPr/>
                </a:tc>
              </a:tr>
              <a:tr h="568037">
                <a:tc>
                  <a:txBody>
                    <a:bodyPr/>
                    <a:lstStyle/>
                    <a:p>
                      <a:r>
                        <a:rPr lang="ar-SA" dirty="0" smtClean="0"/>
                        <a:t>النص</a:t>
                      </a:r>
                      <a:r>
                        <a:rPr lang="ar-SA" dirty="0" smtClean="0">
                          <a:hlinkClick r:id="rId10" action="ppaction://hlinksldjump"/>
                        </a:rPr>
                        <a:t>1</a:t>
                      </a:r>
                      <a:r>
                        <a:rPr lang="ar-SA" dirty="0" smtClean="0"/>
                        <a:t>،</a:t>
                      </a:r>
                      <a:r>
                        <a:rPr lang="ar-SA" dirty="0" smtClean="0">
                          <a:hlinkClick r:id="rId11" action="ppaction://hlinksldjump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568037"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12" action="ppaction://hlinksldjump"/>
                        </a:rPr>
                        <a:t>السؤال </a:t>
                      </a:r>
                      <a:r>
                        <a:rPr lang="ar-SA" dirty="0" smtClean="0">
                          <a:hlinkClick r:id="rId12" action="ppaction://hlinksldjump"/>
                        </a:rPr>
                        <a:t>الأول</a:t>
                      </a:r>
                      <a:endParaRPr lang="en-US" dirty="0"/>
                    </a:p>
                  </a:txBody>
                  <a:tcPr/>
                </a:tc>
              </a:tr>
              <a:tr h="568037"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13" action="ppaction://hlinksldjump"/>
                        </a:rPr>
                        <a:t>السؤال الثاني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568037"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14" action="ppaction://hlinksldjump"/>
                        </a:rPr>
                        <a:t>السؤال الثالث</a:t>
                      </a:r>
                      <a:endParaRPr lang="en-US" dirty="0"/>
                    </a:p>
                  </a:txBody>
                  <a:tcPr/>
                </a:tc>
              </a:tr>
              <a:tr h="568037"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15" action="ppaction://hlinksldjump"/>
                        </a:rPr>
                        <a:t>السؤال</a:t>
                      </a:r>
                      <a:r>
                        <a:rPr lang="ar-SA" baseline="0" dirty="0" smtClean="0">
                          <a:hlinkClick r:id="rId15" action="ppaction://hlinksldjump"/>
                        </a:rPr>
                        <a:t> الرابع</a:t>
                      </a:r>
                      <a:endParaRPr lang="en-US" dirty="0"/>
                    </a:p>
                  </a:txBody>
                  <a:tcPr/>
                </a:tc>
              </a:tr>
              <a:tr h="568037"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16" action="ppaction://hlinksldjump"/>
                        </a:rPr>
                        <a:t>السؤال الخامس</a:t>
                      </a:r>
                      <a:endParaRPr lang="en-US" dirty="0"/>
                    </a:p>
                  </a:txBody>
                  <a:tcPr/>
                </a:tc>
              </a:tr>
              <a:tr h="568037">
                <a:tc>
                  <a:txBody>
                    <a:bodyPr/>
                    <a:lstStyle/>
                    <a:p>
                      <a:pPr algn="r" rtl="1"/>
                      <a:r>
                        <a:rPr lang="ar-SA" sz="1600" dirty="0" smtClean="0">
                          <a:hlinkClick r:id="rId17" action="ppaction://hlinksldjump"/>
                        </a:rPr>
                        <a:t>وصلات</a:t>
                      </a:r>
                      <a:r>
                        <a:rPr lang="ar-SA" sz="1600" baseline="0" dirty="0" smtClean="0">
                          <a:hlinkClick r:id="rId17" action="ppaction://hlinksldjump"/>
                        </a:rPr>
                        <a:t> </a:t>
                      </a:r>
                      <a:r>
                        <a:rPr lang="ar-SA" sz="1600" baseline="0" dirty="0" smtClean="0">
                          <a:hlinkClick r:id="rId17" action="ppaction://hlinksldjump"/>
                        </a:rPr>
                        <a:t>إضافية</a:t>
                      </a:r>
                      <a:endParaRPr lang="en-US" sz="1600" dirty="0"/>
                    </a:p>
                  </a:txBody>
                  <a:tcPr/>
                </a:tc>
              </a:tr>
              <a:tr h="568037"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18" action="ppaction://hlinksldjump"/>
                        </a:rPr>
                        <a:t>النهاية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מלבן מעוגל 10">
            <a:hlinkClick r:id="rId19" action="ppaction://hlinksldjump"/>
          </p:cNvPr>
          <p:cNvSpPr/>
          <p:nvPr/>
        </p:nvSpPr>
        <p:spPr>
          <a:xfrm>
            <a:off x="6629400" y="2133600"/>
            <a:ext cx="304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2</a:t>
            </a:r>
            <a:endParaRPr lang="en-US" dirty="0"/>
          </a:p>
        </p:txBody>
      </p:sp>
      <p:sp>
        <p:nvSpPr>
          <p:cNvPr id="24" name="מלבן מעוגל 10">
            <a:hlinkClick r:id="rId7" action="ppaction://hlinksldjump"/>
          </p:cNvPr>
          <p:cNvSpPr/>
          <p:nvPr/>
        </p:nvSpPr>
        <p:spPr>
          <a:xfrm>
            <a:off x="7010400" y="2133600"/>
            <a:ext cx="304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3</a:t>
            </a:r>
            <a:endParaRPr lang="en-US" dirty="0"/>
          </a:p>
        </p:txBody>
      </p:sp>
      <p:sp>
        <p:nvSpPr>
          <p:cNvPr id="25" name="מלבן מעוגל 10">
            <a:hlinkClick r:id="rId7" action="ppaction://hlinksldjump"/>
          </p:cNvPr>
          <p:cNvSpPr/>
          <p:nvPr/>
        </p:nvSpPr>
        <p:spPr>
          <a:xfrm>
            <a:off x="7391400" y="2133600"/>
            <a:ext cx="304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4</a:t>
            </a:r>
            <a:endParaRPr lang="en-US" dirty="0"/>
          </a:p>
        </p:txBody>
      </p:sp>
      <p:sp>
        <p:nvSpPr>
          <p:cNvPr id="26" name="מלבן מעוגל 10">
            <a:hlinkClick r:id="rId7" action="ppaction://hlinksldjump"/>
          </p:cNvPr>
          <p:cNvSpPr/>
          <p:nvPr/>
        </p:nvSpPr>
        <p:spPr>
          <a:xfrm>
            <a:off x="6324600" y="3124200"/>
            <a:ext cx="304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1</a:t>
            </a:r>
            <a:endParaRPr lang="en-US" dirty="0"/>
          </a:p>
        </p:txBody>
      </p:sp>
      <p:sp>
        <p:nvSpPr>
          <p:cNvPr id="27" name="מלבן מעוגל 10">
            <a:hlinkClick r:id="rId7" action="ppaction://hlinksldjump"/>
          </p:cNvPr>
          <p:cNvSpPr/>
          <p:nvPr/>
        </p:nvSpPr>
        <p:spPr>
          <a:xfrm>
            <a:off x="6705600" y="3124200"/>
            <a:ext cx="304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2</a:t>
            </a:r>
            <a:endParaRPr lang="en-US" dirty="0"/>
          </a:p>
        </p:txBody>
      </p:sp>
      <p:sp>
        <p:nvSpPr>
          <p:cNvPr id="28" name="מלבן מעוגל 10">
            <a:hlinkClick r:id="rId7" action="ppaction://hlinksldjump"/>
          </p:cNvPr>
          <p:cNvSpPr/>
          <p:nvPr/>
        </p:nvSpPr>
        <p:spPr>
          <a:xfrm>
            <a:off x="7086600" y="3124200"/>
            <a:ext cx="304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3</a:t>
            </a:r>
            <a:endParaRPr lang="en-US" dirty="0"/>
          </a:p>
        </p:txBody>
      </p:sp>
      <p:sp>
        <p:nvSpPr>
          <p:cNvPr id="29" name="מלבן מעוגל 10">
            <a:hlinkClick r:id="rId19" action="ppaction://hlinksldjump"/>
          </p:cNvPr>
          <p:cNvSpPr/>
          <p:nvPr/>
        </p:nvSpPr>
        <p:spPr>
          <a:xfrm>
            <a:off x="7467600" y="3124200"/>
            <a:ext cx="304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4</a:t>
            </a:r>
            <a:endParaRPr lang="en-US" dirty="0"/>
          </a:p>
        </p:txBody>
      </p:sp>
      <p:sp>
        <p:nvSpPr>
          <p:cNvPr id="30" name="מלבן מעוגל 10">
            <a:hlinkClick r:id="rId19" action="ppaction://hlinksldjump"/>
          </p:cNvPr>
          <p:cNvSpPr/>
          <p:nvPr/>
        </p:nvSpPr>
        <p:spPr>
          <a:xfrm>
            <a:off x="6324600" y="4114800"/>
            <a:ext cx="304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1</a:t>
            </a:r>
            <a:endParaRPr lang="en-US" dirty="0"/>
          </a:p>
        </p:txBody>
      </p:sp>
      <p:sp>
        <p:nvSpPr>
          <p:cNvPr id="31" name="מלבן מעוגל 10">
            <a:hlinkClick r:id="rId7" action="ppaction://hlinksldjump"/>
          </p:cNvPr>
          <p:cNvSpPr/>
          <p:nvPr/>
        </p:nvSpPr>
        <p:spPr>
          <a:xfrm>
            <a:off x="6705600" y="4114800"/>
            <a:ext cx="304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2</a:t>
            </a:r>
            <a:endParaRPr lang="en-US" dirty="0"/>
          </a:p>
        </p:txBody>
      </p:sp>
      <p:sp>
        <p:nvSpPr>
          <p:cNvPr id="32" name="מלבן מעוגל 10">
            <a:hlinkClick r:id="rId7" action="ppaction://hlinksldjump"/>
          </p:cNvPr>
          <p:cNvSpPr/>
          <p:nvPr/>
        </p:nvSpPr>
        <p:spPr>
          <a:xfrm>
            <a:off x="7086600" y="4114800"/>
            <a:ext cx="304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3</a:t>
            </a:r>
            <a:endParaRPr lang="en-US" dirty="0"/>
          </a:p>
        </p:txBody>
      </p:sp>
      <p:sp>
        <p:nvSpPr>
          <p:cNvPr id="33" name="מלבן מעוגל 10">
            <a:hlinkClick r:id="rId7" action="ppaction://hlinksldjump"/>
          </p:cNvPr>
          <p:cNvSpPr/>
          <p:nvPr/>
        </p:nvSpPr>
        <p:spPr>
          <a:xfrm>
            <a:off x="7467600" y="4114800"/>
            <a:ext cx="304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4</a:t>
            </a:r>
            <a:endParaRPr lang="en-US" dirty="0"/>
          </a:p>
        </p:txBody>
      </p:sp>
      <p:sp>
        <p:nvSpPr>
          <p:cNvPr id="34" name="מלבן מעוגל 10">
            <a:hlinkClick r:id="rId7" action="ppaction://hlinksldjump"/>
          </p:cNvPr>
          <p:cNvSpPr/>
          <p:nvPr/>
        </p:nvSpPr>
        <p:spPr>
          <a:xfrm>
            <a:off x="6324600" y="5029200"/>
            <a:ext cx="304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1</a:t>
            </a:r>
            <a:endParaRPr lang="en-US" dirty="0"/>
          </a:p>
        </p:txBody>
      </p:sp>
      <p:sp>
        <p:nvSpPr>
          <p:cNvPr id="35" name="מלבן מעוגל 10">
            <a:hlinkClick r:id="rId7" action="ppaction://hlinksldjump"/>
          </p:cNvPr>
          <p:cNvSpPr/>
          <p:nvPr/>
        </p:nvSpPr>
        <p:spPr>
          <a:xfrm>
            <a:off x="6705600" y="5029200"/>
            <a:ext cx="304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2</a:t>
            </a:r>
            <a:endParaRPr lang="en-US" dirty="0"/>
          </a:p>
        </p:txBody>
      </p:sp>
      <p:sp>
        <p:nvSpPr>
          <p:cNvPr id="36" name="מלבן מעוגל 10">
            <a:hlinkClick r:id="rId19" action="ppaction://hlinksldjump"/>
          </p:cNvPr>
          <p:cNvSpPr/>
          <p:nvPr/>
        </p:nvSpPr>
        <p:spPr>
          <a:xfrm>
            <a:off x="7086600" y="5029200"/>
            <a:ext cx="304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3</a:t>
            </a:r>
            <a:endParaRPr lang="en-US" dirty="0"/>
          </a:p>
        </p:txBody>
      </p:sp>
      <p:sp>
        <p:nvSpPr>
          <p:cNvPr id="37" name="מלבן מעוגל 10">
            <a:hlinkClick r:id="rId7" action="ppaction://hlinksldjump"/>
          </p:cNvPr>
          <p:cNvSpPr/>
          <p:nvPr/>
        </p:nvSpPr>
        <p:spPr>
          <a:xfrm>
            <a:off x="7467600" y="5029200"/>
            <a:ext cx="304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4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1981200" y="1371600"/>
            <a:ext cx="1143000" cy="10668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هيا نلعب</a:t>
            </a:r>
            <a:endParaRPr lang="he-IL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/>
              <a:t>اضْغَط عَلى </a:t>
            </a:r>
            <a:r>
              <a:rPr lang="ar-SA" sz="2400" dirty="0" smtClean="0"/>
              <a:t>السُّؤالِ الْمُناسِبِ </a:t>
            </a:r>
            <a:r>
              <a:rPr lang="ar-SA" sz="2400" dirty="0" smtClean="0"/>
              <a:t>للصّورَةِ</a:t>
            </a:r>
            <a:endParaRPr lang="en-US" sz="2400" dirty="0"/>
          </a:p>
        </p:txBody>
      </p:sp>
      <p:pic>
        <p:nvPicPr>
          <p:cNvPr id="1026" name="Picture 2" descr="C:\Users\user2011\Desktop\תיקיה חדשה (3)\IMG_2585.JPG"/>
          <p:cNvPicPr>
            <a:picLocks noChangeAspect="1" noChangeArrowheads="1"/>
          </p:cNvPicPr>
          <p:nvPr/>
        </p:nvPicPr>
        <p:blipFill>
          <a:blip r:embed="rId2" cstate="print"/>
          <a:srcRect l="63441" t="44628" r="15054" b="22261"/>
          <a:stretch>
            <a:fillRect/>
          </a:stretch>
        </p:blipFill>
        <p:spPr bwMode="auto">
          <a:xfrm rot="21347680">
            <a:off x="6130965" y="926194"/>
            <a:ext cx="25146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C:\Users\user2011\Desktop\תיקיה חדשה (3)\IMG_2585.JPG"/>
          <p:cNvPicPr>
            <a:picLocks noChangeAspect="1" noChangeArrowheads="1"/>
          </p:cNvPicPr>
          <p:nvPr/>
        </p:nvPicPr>
        <p:blipFill>
          <a:blip r:embed="rId2" cstate="print"/>
          <a:srcRect l="37634" t="46068" r="39785" b="22261"/>
          <a:stretch>
            <a:fillRect/>
          </a:stretch>
        </p:blipFill>
        <p:spPr bwMode="auto">
          <a:xfrm>
            <a:off x="3352800" y="685800"/>
            <a:ext cx="2514600" cy="3124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2" descr="C:\Users\user2011\Desktop\תיקיה חדשה (3)\IMG_2585.JPG"/>
          <p:cNvPicPr>
            <a:picLocks noChangeAspect="1" noChangeArrowheads="1"/>
          </p:cNvPicPr>
          <p:nvPr/>
        </p:nvPicPr>
        <p:blipFill>
          <a:blip r:embed="rId2" cstate="print"/>
          <a:srcRect l="12903" t="44628" r="65592" b="22261"/>
          <a:stretch>
            <a:fillRect/>
          </a:stretch>
        </p:blipFill>
        <p:spPr bwMode="auto">
          <a:xfrm rot="20790693">
            <a:off x="381000" y="1066800"/>
            <a:ext cx="2514600" cy="31546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10" name="טבלה 9"/>
          <p:cNvGraphicFramePr>
            <a:graphicFrameLocks noGrp="1"/>
          </p:cNvGraphicFramePr>
          <p:nvPr/>
        </p:nvGraphicFramePr>
        <p:xfrm>
          <a:off x="6781800" y="4343400"/>
          <a:ext cx="1981200" cy="1540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>
                          <a:hlinkClick r:id="rId3" action="ppaction://hlinksldjump"/>
                        </a:rPr>
                        <a:t>كَيفَ أُنَظِّفُ أَسْناني؟</a:t>
                      </a:r>
                      <a:endParaRPr lang="en-US" dirty="0" smtClean="0"/>
                    </a:p>
                  </a:txBody>
                  <a:tcPr/>
                </a:tc>
              </a:tr>
              <a:tr h="256735">
                <a:tc>
                  <a:txBody>
                    <a:bodyPr/>
                    <a:lstStyle/>
                    <a:p>
                      <a:pPr lvl="0" algn="ctr"/>
                      <a:r>
                        <a:rPr lang="ar-SA" dirty="0" smtClean="0">
                          <a:hlinkClick r:id="rId3" action="ppaction://hlinksldjump"/>
                        </a:rPr>
                        <a:t>كَيْفَ سَنُنْزِلُ الكُرَةَ عَن الشّجرة؟</a:t>
                      </a:r>
                      <a:endParaRPr lang="en-US" dirty="0"/>
                    </a:p>
                  </a:txBody>
                  <a:tcPr/>
                </a:tc>
              </a:tr>
              <a:tr h="4431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>
                          <a:hlinkClick r:id="rId4" action="ppaction://hlinksldjump"/>
                        </a:rPr>
                        <a:t>كَيْفَ تشْعُرينَ </a:t>
                      </a:r>
                      <a:r>
                        <a:rPr lang="ar-SA" dirty="0" err="1" smtClean="0">
                          <a:hlinkClick r:id="rId4" action="ppaction://hlinksldjump"/>
                        </a:rPr>
                        <a:t>الْيَوْمَ؟.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טבלה 11"/>
          <p:cNvGraphicFramePr>
            <a:graphicFrameLocks noGrp="1"/>
          </p:cNvGraphicFramePr>
          <p:nvPr/>
        </p:nvGraphicFramePr>
        <p:xfrm>
          <a:off x="1143000" y="4495800"/>
          <a:ext cx="1981200" cy="1540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>
                          <a:hlinkClick r:id="rId3" action="ppaction://hlinksldjump"/>
                        </a:rPr>
                        <a:t>كَيفَ أُنَظِّفُ أَسْناني؟</a:t>
                      </a:r>
                      <a:endParaRPr lang="en-US" dirty="0" smtClean="0"/>
                    </a:p>
                  </a:txBody>
                  <a:tcPr/>
                </a:tc>
              </a:tr>
              <a:tr h="256735">
                <a:tc>
                  <a:txBody>
                    <a:bodyPr/>
                    <a:lstStyle/>
                    <a:p>
                      <a:pPr lvl="0" algn="ctr"/>
                      <a:r>
                        <a:rPr lang="ar-SA" dirty="0" smtClean="0">
                          <a:hlinkClick r:id="rId4" action="ppaction://hlinksldjump"/>
                        </a:rPr>
                        <a:t>كَيْفَ سَنُنْزِلُ الكُرَةَ عَن الشّجرة؟</a:t>
                      </a:r>
                      <a:endParaRPr lang="en-US" dirty="0"/>
                    </a:p>
                  </a:txBody>
                  <a:tcPr/>
                </a:tc>
              </a:tr>
              <a:tr h="4431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>
                          <a:hlinkClick r:id="rId3" action="ppaction://hlinksldjump"/>
                        </a:rPr>
                        <a:t>كَيْفَ تشْعُرينَ </a:t>
                      </a:r>
                      <a:r>
                        <a:rPr lang="ar-SA" dirty="0" err="1" smtClean="0">
                          <a:hlinkClick r:id="rId3" action="ppaction://hlinksldjump"/>
                        </a:rPr>
                        <a:t>الْيَوْمَ؟.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טבלה 12"/>
          <p:cNvGraphicFramePr>
            <a:graphicFrameLocks noGrp="1"/>
          </p:cNvGraphicFramePr>
          <p:nvPr/>
        </p:nvGraphicFramePr>
        <p:xfrm>
          <a:off x="3657600" y="4191000"/>
          <a:ext cx="1981200" cy="1540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>
                          <a:hlinkClick r:id="rId4" action="ppaction://hlinksldjump"/>
                        </a:rPr>
                        <a:t>كَيفَ أُنَظِّفُ أَسْناني؟</a:t>
                      </a:r>
                      <a:endParaRPr lang="en-US" dirty="0" smtClean="0"/>
                    </a:p>
                  </a:txBody>
                  <a:tcPr/>
                </a:tc>
              </a:tr>
              <a:tr h="256735">
                <a:tc>
                  <a:txBody>
                    <a:bodyPr/>
                    <a:lstStyle/>
                    <a:p>
                      <a:pPr lvl="0" algn="ctr"/>
                      <a:r>
                        <a:rPr lang="ar-SA" dirty="0" smtClean="0">
                          <a:hlinkClick r:id="rId3" action="ppaction://hlinksldjump"/>
                        </a:rPr>
                        <a:t>كَيْفَ سَنُنْزِلُ الكُرَةَ عَن الشّجرة؟</a:t>
                      </a:r>
                      <a:endParaRPr lang="en-US" dirty="0"/>
                    </a:p>
                  </a:txBody>
                  <a:tcPr/>
                </a:tc>
              </a:tr>
              <a:tr h="4431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>
                          <a:hlinkClick r:id="rId3" action="ppaction://hlinksldjump"/>
                        </a:rPr>
                        <a:t>كَيْفَ تشْعُرينَ </a:t>
                      </a:r>
                      <a:r>
                        <a:rPr lang="ar-SA" dirty="0" err="1" smtClean="0">
                          <a:hlinkClick r:id="rId3" action="ppaction://hlinksldjump"/>
                        </a:rPr>
                        <a:t>الْيَوْمَ؟.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טבלה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786360"/>
              </p:ext>
            </p:extLst>
          </p:nvPr>
        </p:nvGraphicFramePr>
        <p:xfrm>
          <a:off x="152400" y="6217920"/>
          <a:ext cx="8839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0"/>
                <a:gridCol w="883920"/>
                <a:gridCol w="883920"/>
                <a:gridCol w="883920"/>
                <a:gridCol w="883920"/>
                <a:gridCol w="883920"/>
                <a:gridCol w="883920"/>
                <a:gridCol w="883920"/>
                <a:gridCol w="883920"/>
                <a:gridCol w="883920"/>
              </a:tblGrid>
              <a:tr h="487680"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5" action="ppaction://hlinksldjump"/>
                        </a:rPr>
                        <a:t>النهاية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6" action="ppaction://hlinksldjump"/>
                        </a:rPr>
                        <a:t>وصلات </a:t>
                      </a:r>
                      <a:r>
                        <a:rPr lang="ar-SA" dirty="0" smtClean="0">
                          <a:hlinkClick r:id="rId6" action="ppaction://hlinksldjump"/>
                        </a:rPr>
                        <a:t>إضافية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7" action="ppaction://hlinksldjump"/>
                        </a:rPr>
                        <a:t>السؤال الخامس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8" action="ppaction://hlinksldjump"/>
                        </a:rPr>
                        <a:t>السؤال الرابع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9" action="ppaction://hlinksldjump"/>
                        </a:rPr>
                        <a:t>السؤال الثالث</a:t>
                      </a:r>
                      <a:r>
                        <a:rPr lang="ar-SA" baseline="0" dirty="0" smtClean="0">
                          <a:hlinkClick r:id="rId9" action="ppaction://hlinksldjump"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10" action="ppaction://hlinksldjump"/>
                        </a:rPr>
                        <a:t>السؤال الثاني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11" action="ppaction://hlinksldjump"/>
                        </a:rPr>
                        <a:t>السؤال </a:t>
                      </a:r>
                      <a:r>
                        <a:rPr lang="ar-SA" dirty="0" smtClean="0">
                          <a:hlinkClick r:id="rId11" action="ppaction://hlinksldjump"/>
                        </a:rPr>
                        <a:t>الأول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النص </a:t>
                      </a:r>
                      <a:r>
                        <a:rPr lang="ar-SA" dirty="0" smtClean="0">
                          <a:hlinkClick r:id="rId12" action="ppaction://hlinksldjump"/>
                        </a:rPr>
                        <a:t>1</a:t>
                      </a:r>
                      <a:r>
                        <a:rPr lang="ar-SA" dirty="0" smtClean="0"/>
                        <a:t>،</a:t>
                      </a:r>
                      <a:r>
                        <a:rPr lang="ar-SA" dirty="0" smtClean="0">
                          <a:hlinkClick r:id="rId13" action="ppaction://hlinksldjump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14" action="ppaction://hlinksldjump"/>
                        </a:rPr>
                        <a:t>عنوان</a:t>
                      </a:r>
                      <a:r>
                        <a:rPr lang="ar-SA" baseline="0" dirty="0" smtClean="0">
                          <a:hlinkClick r:id="rId14" action="ppaction://hlinksldjump"/>
                        </a:rPr>
                        <a:t> النص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15" action="ppaction://hlinksldjump"/>
                        </a:rPr>
                        <a:t>العصف الذهني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381000" y="304800"/>
            <a:ext cx="762000" cy="762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هيا نلعب</a:t>
            </a:r>
            <a:endParaRPr lang="he-IL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810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/>
              <a:t>نَضغط على مُرادِفاتِ الْكَلِماتِ التّالِيَةِ بحسب ترتيبها من 1-4.</a:t>
            </a:r>
            <a:endParaRPr lang="en-US" sz="2400" dirty="0"/>
          </a:p>
        </p:txBody>
      </p:sp>
      <p:sp>
        <p:nvSpPr>
          <p:cNvPr id="4" name="מלבן מעוגל 3"/>
          <p:cNvSpPr/>
          <p:nvPr/>
        </p:nvSpPr>
        <p:spPr>
          <a:xfrm>
            <a:off x="4800600" y="2667000"/>
            <a:ext cx="1905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أَوْجاعٌ</a:t>
            </a:r>
            <a:endParaRPr lang="en-US" dirty="0"/>
          </a:p>
        </p:txBody>
      </p:sp>
      <p:sp>
        <p:nvSpPr>
          <p:cNvPr id="5" name="מלבן מעוגל 4"/>
          <p:cNvSpPr/>
          <p:nvPr/>
        </p:nvSpPr>
        <p:spPr>
          <a:xfrm>
            <a:off x="2362200" y="1524000"/>
            <a:ext cx="1905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خائِفَةً</a:t>
            </a:r>
            <a:endParaRPr lang="en-US" dirty="0"/>
          </a:p>
        </p:txBody>
      </p:sp>
      <p:sp>
        <p:nvSpPr>
          <p:cNvPr id="6" name="מלבן מעוגל 5"/>
          <p:cNvSpPr/>
          <p:nvPr/>
        </p:nvSpPr>
        <p:spPr>
          <a:xfrm>
            <a:off x="6553200" y="3810000"/>
            <a:ext cx="1905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نَهَضَتْ</a:t>
            </a:r>
            <a:endParaRPr lang="en-US" dirty="0"/>
          </a:p>
        </p:txBody>
      </p:sp>
      <p:sp>
        <p:nvSpPr>
          <p:cNvPr id="7" name="מלבן מעוגל 6"/>
          <p:cNvSpPr/>
          <p:nvPr/>
        </p:nvSpPr>
        <p:spPr>
          <a:xfrm>
            <a:off x="2514600" y="4876800"/>
            <a:ext cx="1905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دائِماً</a:t>
            </a:r>
            <a:endParaRPr lang="en-US" dirty="0"/>
          </a:p>
        </p:txBody>
      </p:sp>
      <p:graphicFrame>
        <p:nvGraphicFramePr>
          <p:cNvPr id="8" name="טבלה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210822"/>
              </p:ext>
            </p:extLst>
          </p:nvPr>
        </p:nvGraphicFramePr>
        <p:xfrm>
          <a:off x="152400" y="6096000"/>
          <a:ext cx="8839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0"/>
                <a:gridCol w="883920"/>
                <a:gridCol w="883920"/>
                <a:gridCol w="883920"/>
                <a:gridCol w="883920"/>
                <a:gridCol w="883920"/>
                <a:gridCol w="883920"/>
                <a:gridCol w="883920"/>
                <a:gridCol w="883920"/>
                <a:gridCol w="883920"/>
              </a:tblGrid>
              <a:tr h="609600"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2" action="ppaction://hlinksldjump"/>
                        </a:rPr>
                        <a:t>النهاية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3" action="ppaction://hlinksldjump"/>
                        </a:rPr>
                        <a:t>وصلات </a:t>
                      </a:r>
                      <a:r>
                        <a:rPr lang="ar-SA" dirty="0" smtClean="0">
                          <a:hlinkClick r:id="rId3" action="ppaction://hlinksldjump"/>
                        </a:rPr>
                        <a:t>إضافية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4" action="ppaction://hlinksldjump"/>
                        </a:rPr>
                        <a:t>السؤال الخامس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5" action="ppaction://hlinksldjump"/>
                        </a:rPr>
                        <a:t>السؤال الرابع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6" action="ppaction://hlinksldjump"/>
                        </a:rPr>
                        <a:t>السؤال الثالث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7" action="ppaction://hlinksldjump"/>
                        </a:rPr>
                        <a:t>السؤال</a:t>
                      </a:r>
                      <a:r>
                        <a:rPr lang="ar-SA" baseline="0" dirty="0" smtClean="0">
                          <a:hlinkClick r:id="rId7" action="ppaction://hlinksldjump"/>
                        </a:rPr>
                        <a:t> الثاني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8" action="ppaction://hlinksldjump"/>
                        </a:rPr>
                        <a:t>السؤال </a:t>
                      </a:r>
                      <a:r>
                        <a:rPr lang="ar-SA" dirty="0" smtClean="0">
                          <a:hlinkClick r:id="rId8" action="ppaction://hlinksldjump"/>
                        </a:rPr>
                        <a:t>الأول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النص</a:t>
                      </a:r>
                      <a:r>
                        <a:rPr lang="ar-SA" baseline="0" dirty="0" smtClean="0"/>
                        <a:t> </a:t>
                      </a:r>
                      <a:r>
                        <a:rPr lang="ar-SA" baseline="0" dirty="0" smtClean="0">
                          <a:hlinkClick r:id="rId9" action="ppaction://hlinksldjump"/>
                        </a:rPr>
                        <a:t>1</a:t>
                      </a:r>
                      <a:r>
                        <a:rPr lang="ar-SA" baseline="0" dirty="0" smtClean="0"/>
                        <a:t>،</a:t>
                      </a:r>
                      <a:r>
                        <a:rPr lang="ar-SA" baseline="0" dirty="0" smtClean="0">
                          <a:hlinkClick r:id="rId10" action="ppaction://hlinksldjump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11" action="ppaction://hlinksldjump"/>
                        </a:rPr>
                        <a:t>عنوان</a:t>
                      </a:r>
                      <a:r>
                        <a:rPr lang="ar-SA" baseline="0" dirty="0" smtClean="0">
                          <a:hlinkClick r:id="rId11" action="ppaction://hlinksldjump"/>
                        </a:rPr>
                        <a:t> النص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>
                          <a:hlinkClick r:id="rId12" action="ppaction://hlinksldjump"/>
                        </a:rPr>
                        <a:t>العصف الذهني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26" name="Picture 2" descr="http://photos2.azyya.com/store/uploads/images/images-71e97ac32093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44124">
            <a:off x="86279" y="467278"/>
            <a:ext cx="2362200" cy="2362201"/>
          </a:xfrm>
          <a:prstGeom prst="rect">
            <a:avLst/>
          </a:prstGeom>
          <a:noFill/>
        </p:spPr>
      </p:pic>
      <p:pic>
        <p:nvPicPr>
          <p:cNvPr id="11" name="Picture 2" descr="http://photos2.azyya.com/store/uploads/images/images-71e97ac32093.png">
            <a:hlinkClick r:id="rId13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1374499">
            <a:off x="6111020" y="853219"/>
            <a:ext cx="2196998" cy="2196999"/>
          </a:xfrm>
          <a:prstGeom prst="rect">
            <a:avLst/>
          </a:prstGeom>
          <a:noFill/>
        </p:spPr>
      </p:pic>
      <p:pic>
        <p:nvPicPr>
          <p:cNvPr id="12" name="Picture 2" descr="http://photos2.azyya.com/store/uploads/images/images-71e97ac32093.png">
            <a:hlinkClick r:id="rId13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2975659">
            <a:off x="4473403" y="3297571"/>
            <a:ext cx="2169432" cy="2169433"/>
          </a:xfrm>
          <a:prstGeom prst="rect">
            <a:avLst/>
          </a:prstGeom>
          <a:noFill/>
        </p:spPr>
      </p:pic>
      <p:pic>
        <p:nvPicPr>
          <p:cNvPr id="13" name="Picture 2" descr="http://photos2.azyya.com/store/uploads/images/images-71e97ac32093.png">
            <a:hlinkClick r:id="rId13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6081445">
            <a:off x="685800" y="3352800"/>
            <a:ext cx="2057400" cy="2057401"/>
          </a:xfrm>
          <a:prstGeom prst="rect">
            <a:avLst/>
          </a:prstGeom>
          <a:noFill/>
        </p:spPr>
      </p:pic>
      <p:sp>
        <p:nvSpPr>
          <p:cNvPr id="24" name="אליפסה 23"/>
          <p:cNvSpPr/>
          <p:nvPr/>
        </p:nvSpPr>
        <p:spPr>
          <a:xfrm>
            <a:off x="6705600" y="1371600"/>
            <a:ext cx="1066800" cy="1066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אליפסה 24"/>
          <p:cNvSpPr/>
          <p:nvPr/>
        </p:nvSpPr>
        <p:spPr>
          <a:xfrm>
            <a:off x="5029200" y="3886200"/>
            <a:ext cx="1066800" cy="1066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אליפסה 25"/>
          <p:cNvSpPr/>
          <p:nvPr/>
        </p:nvSpPr>
        <p:spPr>
          <a:xfrm>
            <a:off x="685800" y="1143000"/>
            <a:ext cx="1066800" cy="1066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אליפסה 26"/>
          <p:cNvSpPr/>
          <p:nvPr/>
        </p:nvSpPr>
        <p:spPr>
          <a:xfrm>
            <a:off x="1143000" y="3810000"/>
            <a:ext cx="1066800" cy="1066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hlinkClick r:id="rId18" action="ppaction://hlinksldjump"/>
          </p:cNvPr>
          <p:cNvSpPr txBox="1"/>
          <p:nvPr/>
        </p:nvSpPr>
        <p:spPr>
          <a:xfrm>
            <a:off x="5029200" y="1447800"/>
            <a:ext cx="685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فزعة</a:t>
            </a:r>
            <a:endParaRPr lang="he-IL" dirty="0">
              <a:ln w="18415" cmpd="sng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1828800"/>
            <a:ext cx="685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آلام</a:t>
            </a:r>
            <a:endParaRPr lang="he-IL" dirty="0">
              <a:ln w="18415" cmpd="sng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TextBox 17">
            <a:hlinkClick r:id="rId18" action="ppaction://hlinksldjump"/>
          </p:cNvPr>
          <p:cNvSpPr txBox="1"/>
          <p:nvPr/>
        </p:nvSpPr>
        <p:spPr>
          <a:xfrm>
            <a:off x="4953000" y="1066800"/>
            <a:ext cx="838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استيقظت</a:t>
            </a:r>
            <a:endParaRPr lang="he-IL" dirty="0">
              <a:ln w="18415" cmpd="sng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TextBox 18">
            <a:hlinkClick r:id="rId18" action="ppaction://hlinksldjump"/>
          </p:cNvPr>
          <p:cNvSpPr txBox="1"/>
          <p:nvPr/>
        </p:nvSpPr>
        <p:spPr>
          <a:xfrm>
            <a:off x="4800600" y="2209800"/>
            <a:ext cx="1143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طول الوقت</a:t>
            </a:r>
            <a:endParaRPr lang="he-IL" dirty="0">
              <a:ln w="18415" cmpd="sng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TextBox 21">
            <a:hlinkClick r:id="rId18" action="ppaction://hlinksldjump"/>
          </p:cNvPr>
          <p:cNvSpPr txBox="1"/>
          <p:nvPr/>
        </p:nvSpPr>
        <p:spPr>
          <a:xfrm>
            <a:off x="2362200" y="2133600"/>
            <a:ext cx="838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استيقظت</a:t>
            </a:r>
            <a:endParaRPr lang="he-IL" dirty="0">
              <a:ln w="18415" cmpd="sng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8400" y="2438400"/>
            <a:ext cx="685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فزعة</a:t>
            </a:r>
            <a:endParaRPr lang="he-IL" dirty="0">
              <a:ln w="18415" cmpd="sng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TextBox 28">
            <a:hlinkClick r:id="rId18" action="ppaction://hlinksldjump"/>
          </p:cNvPr>
          <p:cNvSpPr txBox="1"/>
          <p:nvPr/>
        </p:nvSpPr>
        <p:spPr>
          <a:xfrm>
            <a:off x="2286000" y="3048000"/>
            <a:ext cx="1143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طول الوقت</a:t>
            </a:r>
            <a:endParaRPr lang="he-IL" dirty="0">
              <a:ln w="18415" cmpd="sng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TextBox 29">
            <a:hlinkClick r:id="rId18" action="ppaction://hlinksldjump"/>
          </p:cNvPr>
          <p:cNvSpPr txBox="1"/>
          <p:nvPr/>
        </p:nvSpPr>
        <p:spPr>
          <a:xfrm>
            <a:off x="2362200" y="2743200"/>
            <a:ext cx="685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آلام</a:t>
            </a:r>
            <a:endParaRPr lang="he-IL" dirty="0">
              <a:ln w="18415" cmpd="sng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TextBox 31">
            <a:hlinkClick r:id="rId18" action="ppaction://hlinksldjump"/>
          </p:cNvPr>
          <p:cNvSpPr txBox="1"/>
          <p:nvPr/>
        </p:nvSpPr>
        <p:spPr>
          <a:xfrm>
            <a:off x="304800" y="5562600"/>
            <a:ext cx="838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استيقظت</a:t>
            </a:r>
            <a:endParaRPr lang="he-IL" dirty="0">
              <a:ln w="18415" cmpd="sng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66800" y="5562600"/>
            <a:ext cx="685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8" action="ppaction://hlinksldjump"/>
              </a:rPr>
              <a:t>فزعة</a:t>
            </a:r>
            <a:endParaRPr lang="he-IL" dirty="0">
              <a:ln w="18415" cmpd="sng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TextBox 33">
            <a:hlinkClick r:id="rId18" action="ppaction://hlinksldjump"/>
          </p:cNvPr>
          <p:cNvSpPr txBox="1"/>
          <p:nvPr/>
        </p:nvSpPr>
        <p:spPr>
          <a:xfrm>
            <a:off x="1600200" y="5562600"/>
            <a:ext cx="685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آلام</a:t>
            </a:r>
            <a:endParaRPr lang="he-IL" dirty="0">
              <a:ln w="18415" cmpd="sng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33600" y="5562600"/>
            <a:ext cx="1143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طول الوقت</a:t>
            </a:r>
            <a:endParaRPr lang="he-IL" dirty="0">
              <a:ln w="18415" cmpd="sng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TextBox 35">
            <a:hlinkClick r:id="rId18" action="ppaction://hlinksldjump"/>
          </p:cNvPr>
          <p:cNvSpPr txBox="1"/>
          <p:nvPr/>
        </p:nvSpPr>
        <p:spPr>
          <a:xfrm>
            <a:off x="6934200" y="4419600"/>
            <a:ext cx="1143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طول الوقت</a:t>
            </a:r>
            <a:endParaRPr lang="he-IL" dirty="0">
              <a:ln w="18415" cmpd="sng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TextBox 36">
            <a:hlinkClick r:id="rId18" action="ppaction://hlinksldjump"/>
          </p:cNvPr>
          <p:cNvSpPr txBox="1"/>
          <p:nvPr/>
        </p:nvSpPr>
        <p:spPr>
          <a:xfrm>
            <a:off x="7086600" y="4800600"/>
            <a:ext cx="685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فزعة</a:t>
            </a:r>
            <a:endParaRPr lang="he-IL" dirty="0">
              <a:ln w="18415" cmpd="sng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TextBox 37">
            <a:hlinkClick r:id="rId18" action="ppaction://hlinksldjump"/>
          </p:cNvPr>
          <p:cNvSpPr txBox="1"/>
          <p:nvPr/>
        </p:nvSpPr>
        <p:spPr>
          <a:xfrm>
            <a:off x="7086600" y="5181600"/>
            <a:ext cx="685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آلام</a:t>
            </a:r>
            <a:endParaRPr lang="he-IL" dirty="0">
              <a:ln w="18415" cmpd="sng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10400" y="5562600"/>
            <a:ext cx="838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استيقظت</a:t>
            </a:r>
            <a:endParaRPr lang="he-IL" dirty="0">
              <a:ln w="18415" cmpd="sng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" name="Oval 39"/>
          <p:cNvSpPr/>
          <p:nvPr/>
        </p:nvSpPr>
        <p:spPr>
          <a:xfrm>
            <a:off x="762000" y="914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4</a:t>
            </a:r>
            <a:endParaRPr lang="he-IL" dirty="0"/>
          </a:p>
        </p:txBody>
      </p:sp>
      <p:sp>
        <p:nvSpPr>
          <p:cNvPr id="41" name="Oval 40"/>
          <p:cNvSpPr/>
          <p:nvPr/>
        </p:nvSpPr>
        <p:spPr>
          <a:xfrm>
            <a:off x="1219200" y="3581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3</a:t>
            </a:r>
            <a:endParaRPr lang="he-IL" dirty="0"/>
          </a:p>
        </p:txBody>
      </p:sp>
      <p:sp>
        <p:nvSpPr>
          <p:cNvPr id="42" name="Oval 41"/>
          <p:cNvSpPr/>
          <p:nvPr/>
        </p:nvSpPr>
        <p:spPr>
          <a:xfrm>
            <a:off x="6858000" y="1143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2</a:t>
            </a:r>
            <a:endParaRPr lang="he-IL" dirty="0"/>
          </a:p>
        </p:txBody>
      </p:sp>
      <p:sp>
        <p:nvSpPr>
          <p:cNvPr id="43" name="Oval 42"/>
          <p:cNvSpPr/>
          <p:nvPr/>
        </p:nvSpPr>
        <p:spPr>
          <a:xfrm>
            <a:off x="5181600" y="3657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1</a:t>
            </a:r>
            <a:endParaRPr lang="he-IL" dirty="0"/>
          </a:p>
        </p:txBody>
      </p:sp>
      <p:sp>
        <p:nvSpPr>
          <p:cNvPr id="44" name="TextBox 43">
            <a:hlinkClick r:id="rId4" action="ppaction://hlinksldjump"/>
          </p:cNvPr>
          <p:cNvSpPr txBox="1"/>
          <p:nvPr/>
        </p:nvSpPr>
        <p:spPr>
          <a:xfrm>
            <a:off x="3429000" y="5791200"/>
            <a:ext cx="2895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اضغط هنا للانتقال الى الصفحة التالية</a:t>
            </a:r>
            <a:endParaRPr lang="he-IL" dirty="0"/>
          </a:p>
        </p:txBody>
      </p:sp>
      <p:cxnSp>
        <p:nvCxnSpPr>
          <p:cNvPr id="46" name="Straight Arrow Connector 45">
            <a:hlinkClick r:id="rId4" action="ppaction://hlinksldjump"/>
          </p:cNvPr>
          <p:cNvCxnSpPr>
            <a:stCxn id="44" idx="1"/>
          </p:cNvCxnSpPr>
          <p:nvPr/>
        </p:nvCxnSpPr>
        <p:spPr>
          <a:xfrm flipH="1">
            <a:off x="2590800" y="5975866"/>
            <a:ext cx="838200" cy="120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8001000" y="304800"/>
            <a:ext cx="914400" cy="762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هيا نلعب</a:t>
            </a:r>
            <a:endParaRPr lang="he-IL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0.00648 L -0.19583 -0.1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1.48148E-6 L 0.22916 -0.015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1 -0.18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7917 -0.137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-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35" grpId="0"/>
      <p:bldP spid="3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זרחי">
  <a:themeElements>
    <a:clrScheme name="אזרח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אזרחי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אזרח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1584</TotalTime>
  <Words>410</Words>
  <Application>Microsoft Office PowerPoint</Application>
  <PresentationFormat>On-screen Show (4:3)</PresentationFormat>
  <Paragraphs>182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אזרחי</vt:lpstr>
      <vt:lpstr>أسْنانُ حَنان</vt:lpstr>
      <vt:lpstr>PowerPoint Presentation</vt:lpstr>
      <vt:lpstr>PowerPoint Presentation</vt:lpstr>
      <vt:lpstr>معجم الكلمات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user2011</dc:creator>
  <cp:lastModifiedBy>ahmad1</cp:lastModifiedBy>
  <cp:revision>22</cp:revision>
  <dcterms:created xsi:type="dcterms:W3CDTF">2012-04-18T07:01:16Z</dcterms:created>
  <dcterms:modified xsi:type="dcterms:W3CDTF">2013-05-15T13:31:07Z</dcterms:modified>
</cp:coreProperties>
</file>