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5"/>
  </p:notesMasterIdLst>
  <p:sldIdLst>
    <p:sldId id="260" r:id="rId2"/>
    <p:sldId id="261" r:id="rId3"/>
    <p:sldId id="262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CC8327-9E3B-4F84-8586-C8D580105E36}" type="doc">
      <dgm:prSet loTypeId="urn:microsoft.com/office/officeart/2005/8/layout/radial1" loCatId="relationship" qsTypeId="urn:microsoft.com/office/officeart/2005/8/quickstyle/simple1" qsCatId="simple" csTypeId="urn:microsoft.com/office/officeart/2005/8/colors/accent5_1" csCatId="accent5" phldr="1"/>
      <dgm:spPr/>
    </dgm:pt>
    <dgm:pt modelId="{F17EA23F-9151-4234-8589-63C33836E41D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ar-SA" sz="4000" b="1" i="0" u="none" strike="noStrike" cap="none" normalizeH="0" baseline="0" dirty="0" smtClean="0">
              <a:ln/>
              <a:effectLst/>
              <a:latin typeface="Traditional Arabic" pitchFamily="18" charset="-78"/>
              <a:ea typeface="Arial" pitchFamily="34" charset="0"/>
              <a:cs typeface="Traditional Arabic" pitchFamily="18" charset="-78"/>
            </a:rPr>
            <a:t>الصداقة </a:t>
          </a:r>
          <a:endParaRPr kumimoji="0" lang="ar-SA" sz="4000" b="0" i="0" u="none" strike="noStrike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gm:t>
    </dgm:pt>
    <dgm:pt modelId="{A1D1E1B6-8354-4457-817E-717E60A10B5F}" type="parTrans" cxnId="{E0D77F2B-A307-4689-8D37-DA36BA0E616B}">
      <dgm:prSet/>
      <dgm:spPr/>
      <dgm:t>
        <a:bodyPr/>
        <a:lstStyle/>
        <a:p>
          <a:pPr rtl="1"/>
          <a:endParaRPr lang="ar-SA"/>
        </a:p>
      </dgm:t>
    </dgm:pt>
    <dgm:pt modelId="{83BE53F1-29BB-428E-BC99-D23E388A35C7}" type="sibTrans" cxnId="{E0D77F2B-A307-4689-8D37-DA36BA0E616B}">
      <dgm:prSet/>
      <dgm:spPr/>
      <dgm:t>
        <a:bodyPr/>
        <a:lstStyle/>
        <a:p>
          <a:pPr rtl="1"/>
          <a:endParaRPr lang="ar-SA"/>
        </a:p>
      </dgm:t>
    </dgm:pt>
    <dgm:pt modelId="{015DBDBA-3742-4D50-8EB8-15DB76B2FFD4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  <a:ea typeface="Arial" pitchFamily="34" charset="0"/>
              <a:cs typeface="Arial" pitchFamily="34" charset="0"/>
            </a:rPr>
            <a:t>_____</a:t>
          </a:r>
          <a:endParaRPr kumimoji="0" lang="ar-SA" b="0" i="0" u="none" strike="noStrike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gm:t>
    </dgm:pt>
    <dgm:pt modelId="{A80143F5-E20A-4A3C-B83F-BE254893CCC1}" type="parTrans" cxnId="{AE35C785-8112-4468-9421-36AC98D2EFE9}">
      <dgm:prSet/>
      <dgm:spPr/>
      <dgm:t>
        <a:bodyPr/>
        <a:lstStyle/>
        <a:p>
          <a:pPr rtl="1"/>
          <a:endParaRPr lang="ar-SA"/>
        </a:p>
      </dgm:t>
    </dgm:pt>
    <dgm:pt modelId="{E51DA8C2-2A10-4284-A41F-D8759EB0CF45}" type="sibTrans" cxnId="{AE35C785-8112-4468-9421-36AC98D2EFE9}">
      <dgm:prSet/>
      <dgm:spPr/>
      <dgm:t>
        <a:bodyPr/>
        <a:lstStyle/>
        <a:p>
          <a:pPr rtl="1"/>
          <a:endParaRPr lang="ar-SA"/>
        </a:p>
      </dgm:t>
    </dgm:pt>
    <dgm:pt modelId="{09DA4809-0A15-46C4-BA3B-16B60EBE160A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  <a:ea typeface="Arial" pitchFamily="34" charset="0"/>
              <a:cs typeface="Arial" pitchFamily="34" charset="0"/>
            </a:rPr>
            <a:t>_____</a:t>
          </a:r>
          <a:endParaRPr kumimoji="0" lang="ar-SA" b="0" i="0" u="none" strike="noStrike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gm:t>
    </dgm:pt>
    <dgm:pt modelId="{9BCA6608-1383-4D97-B4F6-D977820BF6EE}" type="parTrans" cxnId="{0095E46A-092D-4014-B835-F3B6B6566B50}">
      <dgm:prSet/>
      <dgm:spPr/>
      <dgm:t>
        <a:bodyPr/>
        <a:lstStyle/>
        <a:p>
          <a:pPr rtl="1"/>
          <a:endParaRPr lang="ar-SA"/>
        </a:p>
      </dgm:t>
    </dgm:pt>
    <dgm:pt modelId="{631F66FE-7991-44F6-BB16-4EF39F042BB8}" type="sibTrans" cxnId="{0095E46A-092D-4014-B835-F3B6B6566B50}">
      <dgm:prSet/>
      <dgm:spPr/>
      <dgm:t>
        <a:bodyPr/>
        <a:lstStyle/>
        <a:p>
          <a:pPr rtl="1"/>
          <a:endParaRPr lang="ar-SA"/>
        </a:p>
      </dgm:t>
    </dgm:pt>
    <dgm:pt modelId="{61F85473-BC09-42F0-81C1-655265E473C6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  <a:ea typeface="Arial" pitchFamily="34" charset="0"/>
              <a:cs typeface="Arial" pitchFamily="34" charset="0"/>
            </a:rPr>
            <a:t>_____</a:t>
          </a:r>
          <a:endParaRPr kumimoji="0" lang="ar-SA" b="0" i="0" u="none" strike="noStrike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gm:t>
    </dgm:pt>
    <dgm:pt modelId="{803E72D9-F301-4C42-AF74-E1D734AE1629}" type="parTrans" cxnId="{2E53B3D6-B251-4E6E-946A-281BFC647DAA}">
      <dgm:prSet/>
      <dgm:spPr/>
      <dgm:t>
        <a:bodyPr/>
        <a:lstStyle/>
        <a:p>
          <a:pPr rtl="1"/>
          <a:endParaRPr lang="ar-SA"/>
        </a:p>
      </dgm:t>
    </dgm:pt>
    <dgm:pt modelId="{914275F1-BD4C-4F38-A756-58EE3E2D73C8}" type="sibTrans" cxnId="{2E53B3D6-B251-4E6E-946A-281BFC647DAA}">
      <dgm:prSet/>
      <dgm:spPr/>
      <dgm:t>
        <a:bodyPr/>
        <a:lstStyle/>
        <a:p>
          <a:pPr rtl="1"/>
          <a:endParaRPr lang="ar-SA"/>
        </a:p>
      </dgm:t>
    </dgm:pt>
    <dgm:pt modelId="{9921889B-2131-4F76-9544-16213D82D1D3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  <a:ea typeface="Arial" pitchFamily="34" charset="0"/>
              <a:cs typeface="Arial" pitchFamily="34" charset="0"/>
            </a:rPr>
            <a:t>_____</a:t>
          </a:r>
          <a:endParaRPr kumimoji="0" lang="ar-SA" b="0" i="0" u="none" strike="noStrike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gm:t>
    </dgm:pt>
    <dgm:pt modelId="{20E36230-C782-47FC-AC88-B7EEAEBD847A}" type="parTrans" cxnId="{CC049DDA-6A22-4C1A-9450-5BCB31B1C738}">
      <dgm:prSet/>
      <dgm:spPr/>
      <dgm:t>
        <a:bodyPr/>
        <a:lstStyle/>
        <a:p>
          <a:pPr rtl="1"/>
          <a:endParaRPr lang="ar-SA"/>
        </a:p>
      </dgm:t>
    </dgm:pt>
    <dgm:pt modelId="{B73A6F0E-5B2A-4EFA-BDA4-93F0AB80DAC6}" type="sibTrans" cxnId="{CC049DDA-6A22-4C1A-9450-5BCB31B1C738}">
      <dgm:prSet/>
      <dgm:spPr/>
      <dgm:t>
        <a:bodyPr/>
        <a:lstStyle/>
        <a:p>
          <a:pPr rtl="1"/>
          <a:endParaRPr lang="ar-SA"/>
        </a:p>
      </dgm:t>
    </dgm:pt>
    <dgm:pt modelId="{DCD0641E-BC04-48CF-A5BC-E94C9F9AB51F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  <a:ea typeface="Arial" pitchFamily="34" charset="0"/>
              <a:cs typeface="Arial" pitchFamily="34" charset="0"/>
            </a:rPr>
            <a:t>_____</a:t>
          </a:r>
          <a:endParaRPr kumimoji="0" lang="ar-SA" b="0" i="0" u="none" strike="noStrike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gm:t>
    </dgm:pt>
    <dgm:pt modelId="{A4E6F8B6-5B65-46A3-9BF2-7A96B9D60AAF}" type="parTrans" cxnId="{1EE378D2-8D72-4238-B332-5DC681D25C24}">
      <dgm:prSet/>
      <dgm:spPr/>
      <dgm:t>
        <a:bodyPr/>
        <a:lstStyle/>
        <a:p>
          <a:pPr rtl="1"/>
          <a:endParaRPr lang="ar-SA"/>
        </a:p>
      </dgm:t>
    </dgm:pt>
    <dgm:pt modelId="{B80FE7A6-4278-4701-9AF3-ABB8695E1DA5}" type="sibTrans" cxnId="{1EE378D2-8D72-4238-B332-5DC681D25C24}">
      <dgm:prSet/>
      <dgm:spPr/>
      <dgm:t>
        <a:bodyPr/>
        <a:lstStyle/>
        <a:p>
          <a:pPr rtl="1"/>
          <a:endParaRPr lang="ar-SA"/>
        </a:p>
      </dgm:t>
    </dgm:pt>
    <dgm:pt modelId="{DD24286C-6EFF-4E42-BE4F-1A665CFAD125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  <a:ea typeface="Arial" pitchFamily="34" charset="0"/>
              <a:cs typeface="Arial" pitchFamily="34" charset="0"/>
            </a:rPr>
            <a:t>_____</a:t>
          </a:r>
          <a:endParaRPr kumimoji="0" lang="ar-SA" b="0" i="0" u="none" strike="noStrike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gm:t>
    </dgm:pt>
    <dgm:pt modelId="{B9D7719E-EE97-407B-AE10-5FBF5DC8F64B}" type="parTrans" cxnId="{3EB678D8-D88C-44A2-8937-1EE39C8DB3A3}">
      <dgm:prSet/>
      <dgm:spPr/>
      <dgm:t>
        <a:bodyPr/>
        <a:lstStyle/>
        <a:p>
          <a:pPr rtl="1"/>
          <a:endParaRPr lang="ar-SA"/>
        </a:p>
      </dgm:t>
    </dgm:pt>
    <dgm:pt modelId="{BD3536DE-2F15-48A5-BB3F-992C4331F54E}" type="sibTrans" cxnId="{3EB678D8-D88C-44A2-8937-1EE39C8DB3A3}">
      <dgm:prSet/>
      <dgm:spPr/>
      <dgm:t>
        <a:bodyPr/>
        <a:lstStyle/>
        <a:p>
          <a:pPr rtl="1"/>
          <a:endParaRPr lang="ar-SA"/>
        </a:p>
      </dgm:t>
    </dgm:pt>
    <dgm:pt modelId="{9FA6E76E-CA28-45FD-A72C-3F931828317E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  <a:ea typeface="Arial" pitchFamily="34" charset="0"/>
              <a:cs typeface="Arial" pitchFamily="34" charset="0"/>
            </a:rPr>
            <a:t>_____</a:t>
          </a:r>
          <a:endParaRPr kumimoji="0" lang="ar-SA" b="0" i="0" u="none" strike="noStrike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gm:t>
    </dgm:pt>
    <dgm:pt modelId="{375D656D-45FE-43D7-8062-CFDEB7935AE2}" type="parTrans" cxnId="{B7632CFB-7728-4A0A-A538-01C1B882B2DD}">
      <dgm:prSet/>
      <dgm:spPr/>
      <dgm:t>
        <a:bodyPr/>
        <a:lstStyle/>
        <a:p>
          <a:pPr rtl="1"/>
          <a:endParaRPr lang="ar-SA"/>
        </a:p>
      </dgm:t>
    </dgm:pt>
    <dgm:pt modelId="{70A6B486-6889-4B7D-845D-3E0A44D4B149}" type="sibTrans" cxnId="{B7632CFB-7728-4A0A-A538-01C1B882B2DD}">
      <dgm:prSet/>
      <dgm:spPr/>
      <dgm:t>
        <a:bodyPr/>
        <a:lstStyle/>
        <a:p>
          <a:pPr rtl="1"/>
          <a:endParaRPr lang="ar-SA"/>
        </a:p>
      </dgm:t>
    </dgm:pt>
    <dgm:pt modelId="{C28D09B7-124D-4770-A09C-536772872E30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  <a:ea typeface="Arial" pitchFamily="34" charset="0"/>
              <a:cs typeface="Arial" pitchFamily="34" charset="0"/>
            </a:rPr>
            <a:t>_____</a:t>
          </a:r>
          <a:endParaRPr kumimoji="0" lang="ar-SA" b="0" i="0" u="none" strike="noStrike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gm:t>
    </dgm:pt>
    <dgm:pt modelId="{39FB22F7-C98C-40CA-8064-488B6BBDCC8E}" type="parTrans" cxnId="{34549458-F7EC-48A5-BDD0-66B173B5F8BC}">
      <dgm:prSet/>
      <dgm:spPr/>
      <dgm:t>
        <a:bodyPr/>
        <a:lstStyle/>
        <a:p>
          <a:pPr rtl="1"/>
          <a:endParaRPr lang="ar-SA"/>
        </a:p>
      </dgm:t>
    </dgm:pt>
    <dgm:pt modelId="{E1AF7940-ED55-45E8-89E0-ED3B0956F587}" type="sibTrans" cxnId="{34549458-F7EC-48A5-BDD0-66B173B5F8BC}">
      <dgm:prSet/>
      <dgm:spPr/>
      <dgm:t>
        <a:bodyPr/>
        <a:lstStyle/>
        <a:p>
          <a:pPr rtl="1"/>
          <a:endParaRPr lang="ar-SA"/>
        </a:p>
      </dgm:t>
    </dgm:pt>
    <dgm:pt modelId="{BF88C9FE-1BA9-4FD0-B73A-A44F0DBEA530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  <a:ea typeface="Arial" pitchFamily="34" charset="0"/>
              <a:cs typeface="Arial" pitchFamily="34" charset="0"/>
            </a:rPr>
            <a:t>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  <a:ea typeface="Arial" pitchFamily="34" charset="0"/>
              <a:cs typeface="Arial" pitchFamily="34" charset="0"/>
            </a:rPr>
            <a:t>_____	</a:t>
          </a:r>
          <a:endParaRPr kumimoji="0" lang="ar-SA" b="0" i="0" u="none" strike="noStrike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gm:t>
    </dgm:pt>
    <dgm:pt modelId="{0CFFA48C-DAD2-49C8-992F-442B94463A78}" type="parTrans" cxnId="{5D605ACA-BEF4-4CB6-9D1D-3827F16B07B0}">
      <dgm:prSet/>
      <dgm:spPr/>
      <dgm:t>
        <a:bodyPr/>
        <a:lstStyle/>
        <a:p>
          <a:pPr rtl="1"/>
          <a:endParaRPr lang="ar-SA"/>
        </a:p>
      </dgm:t>
    </dgm:pt>
    <dgm:pt modelId="{8F202AF4-B0F8-4976-AC91-6C6262E28255}" type="sibTrans" cxnId="{5D605ACA-BEF4-4CB6-9D1D-3827F16B07B0}">
      <dgm:prSet/>
      <dgm:spPr/>
      <dgm:t>
        <a:bodyPr/>
        <a:lstStyle/>
        <a:p>
          <a:pPr rtl="1"/>
          <a:endParaRPr lang="ar-SA"/>
        </a:p>
      </dgm:t>
    </dgm:pt>
    <dgm:pt modelId="{1A4B63BA-AA24-4CE4-9CF1-820AB59D8DBE}" type="pres">
      <dgm:prSet presAssocID="{D0CC8327-9E3B-4F84-8586-C8D580105E36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1304686-72CE-4CD0-A972-7C135D31D120}" type="pres">
      <dgm:prSet presAssocID="{F17EA23F-9151-4234-8589-63C33836E41D}" presName="centerShape" presStyleLbl="node0" presStyleIdx="0" presStyleCnt="1" custScaleX="168216"/>
      <dgm:spPr/>
      <dgm:t>
        <a:bodyPr/>
        <a:lstStyle/>
        <a:p>
          <a:pPr rtl="1"/>
          <a:endParaRPr lang="ar-SA"/>
        </a:p>
      </dgm:t>
    </dgm:pt>
    <dgm:pt modelId="{BFE6A922-A0C8-4D1D-9A04-D31307067CCB}" type="pres">
      <dgm:prSet presAssocID="{A80143F5-E20A-4A3C-B83F-BE254893CCC1}" presName="Name9" presStyleLbl="parChTrans1D2" presStyleIdx="0" presStyleCnt="9"/>
      <dgm:spPr/>
      <dgm:t>
        <a:bodyPr/>
        <a:lstStyle/>
        <a:p>
          <a:pPr rtl="1"/>
          <a:endParaRPr lang="ar-SA"/>
        </a:p>
      </dgm:t>
    </dgm:pt>
    <dgm:pt modelId="{A5747339-824A-4C2A-AC99-44D95E9F6A64}" type="pres">
      <dgm:prSet presAssocID="{A80143F5-E20A-4A3C-B83F-BE254893CCC1}" presName="connTx" presStyleLbl="parChTrans1D2" presStyleIdx="0" presStyleCnt="9"/>
      <dgm:spPr/>
      <dgm:t>
        <a:bodyPr/>
        <a:lstStyle/>
        <a:p>
          <a:pPr rtl="1"/>
          <a:endParaRPr lang="ar-SA"/>
        </a:p>
      </dgm:t>
    </dgm:pt>
    <dgm:pt modelId="{018FF3E9-42B7-4365-BAE4-4E9148BF513D}" type="pres">
      <dgm:prSet presAssocID="{015DBDBA-3742-4D50-8EB8-15DB76B2FFD4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3CDDA19-A1CF-45E2-B4AD-116AD8A65AA3}" type="pres">
      <dgm:prSet presAssocID="{9BCA6608-1383-4D97-B4F6-D977820BF6EE}" presName="Name9" presStyleLbl="parChTrans1D2" presStyleIdx="1" presStyleCnt="9"/>
      <dgm:spPr/>
      <dgm:t>
        <a:bodyPr/>
        <a:lstStyle/>
        <a:p>
          <a:pPr rtl="1"/>
          <a:endParaRPr lang="ar-SA"/>
        </a:p>
      </dgm:t>
    </dgm:pt>
    <dgm:pt modelId="{B52EEB22-0B79-482C-8509-8B7D142D53E0}" type="pres">
      <dgm:prSet presAssocID="{9BCA6608-1383-4D97-B4F6-D977820BF6EE}" presName="connTx" presStyleLbl="parChTrans1D2" presStyleIdx="1" presStyleCnt="9"/>
      <dgm:spPr/>
      <dgm:t>
        <a:bodyPr/>
        <a:lstStyle/>
        <a:p>
          <a:pPr rtl="1"/>
          <a:endParaRPr lang="ar-SA"/>
        </a:p>
      </dgm:t>
    </dgm:pt>
    <dgm:pt modelId="{6B85AAAC-6007-4DA8-AA0E-67227C4775B5}" type="pres">
      <dgm:prSet presAssocID="{09DA4809-0A15-46C4-BA3B-16B60EBE160A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B47FDC8-511D-419A-9283-AD709DBE6C4E}" type="pres">
      <dgm:prSet presAssocID="{803E72D9-F301-4C42-AF74-E1D734AE1629}" presName="Name9" presStyleLbl="parChTrans1D2" presStyleIdx="2" presStyleCnt="9"/>
      <dgm:spPr/>
      <dgm:t>
        <a:bodyPr/>
        <a:lstStyle/>
        <a:p>
          <a:pPr rtl="1"/>
          <a:endParaRPr lang="ar-SA"/>
        </a:p>
      </dgm:t>
    </dgm:pt>
    <dgm:pt modelId="{05A3FFF7-01D3-427E-9130-241354F338CF}" type="pres">
      <dgm:prSet presAssocID="{803E72D9-F301-4C42-AF74-E1D734AE1629}" presName="connTx" presStyleLbl="parChTrans1D2" presStyleIdx="2" presStyleCnt="9"/>
      <dgm:spPr/>
      <dgm:t>
        <a:bodyPr/>
        <a:lstStyle/>
        <a:p>
          <a:pPr rtl="1"/>
          <a:endParaRPr lang="ar-SA"/>
        </a:p>
      </dgm:t>
    </dgm:pt>
    <dgm:pt modelId="{CB484444-FE07-4A13-B07A-7203F6BD933A}" type="pres">
      <dgm:prSet presAssocID="{61F85473-BC09-42F0-81C1-655265E473C6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8E959E1-CCBC-4DBB-A657-CF001F0FFD26}" type="pres">
      <dgm:prSet presAssocID="{20E36230-C782-47FC-AC88-B7EEAEBD847A}" presName="Name9" presStyleLbl="parChTrans1D2" presStyleIdx="3" presStyleCnt="9"/>
      <dgm:spPr/>
      <dgm:t>
        <a:bodyPr/>
        <a:lstStyle/>
        <a:p>
          <a:pPr rtl="1"/>
          <a:endParaRPr lang="ar-SA"/>
        </a:p>
      </dgm:t>
    </dgm:pt>
    <dgm:pt modelId="{54FC95C2-AC6E-4FFC-B1F5-8F6BFDDE635D}" type="pres">
      <dgm:prSet presAssocID="{20E36230-C782-47FC-AC88-B7EEAEBD847A}" presName="connTx" presStyleLbl="parChTrans1D2" presStyleIdx="3" presStyleCnt="9"/>
      <dgm:spPr/>
      <dgm:t>
        <a:bodyPr/>
        <a:lstStyle/>
        <a:p>
          <a:pPr rtl="1"/>
          <a:endParaRPr lang="ar-SA"/>
        </a:p>
      </dgm:t>
    </dgm:pt>
    <dgm:pt modelId="{BD131CA5-FF5E-452C-8BB9-2ADE13CD87EF}" type="pres">
      <dgm:prSet presAssocID="{9921889B-2131-4F76-9544-16213D82D1D3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AB8AB7E-B087-4036-99FD-F5CED4FF041F}" type="pres">
      <dgm:prSet presAssocID="{A4E6F8B6-5B65-46A3-9BF2-7A96B9D60AAF}" presName="Name9" presStyleLbl="parChTrans1D2" presStyleIdx="4" presStyleCnt="9"/>
      <dgm:spPr/>
      <dgm:t>
        <a:bodyPr/>
        <a:lstStyle/>
        <a:p>
          <a:pPr rtl="1"/>
          <a:endParaRPr lang="ar-SA"/>
        </a:p>
      </dgm:t>
    </dgm:pt>
    <dgm:pt modelId="{FD78B7F8-007E-4B25-A608-FBF2C20FC9DC}" type="pres">
      <dgm:prSet presAssocID="{A4E6F8B6-5B65-46A3-9BF2-7A96B9D60AAF}" presName="connTx" presStyleLbl="parChTrans1D2" presStyleIdx="4" presStyleCnt="9"/>
      <dgm:spPr/>
      <dgm:t>
        <a:bodyPr/>
        <a:lstStyle/>
        <a:p>
          <a:pPr rtl="1"/>
          <a:endParaRPr lang="ar-SA"/>
        </a:p>
      </dgm:t>
    </dgm:pt>
    <dgm:pt modelId="{5065D548-F2A7-4489-B495-DF42CE315B62}" type="pres">
      <dgm:prSet presAssocID="{DCD0641E-BC04-48CF-A5BC-E94C9F9AB51F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3268696-755D-452A-83F6-75CE042C2FA8}" type="pres">
      <dgm:prSet presAssocID="{B9D7719E-EE97-407B-AE10-5FBF5DC8F64B}" presName="Name9" presStyleLbl="parChTrans1D2" presStyleIdx="5" presStyleCnt="9"/>
      <dgm:spPr/>
      <dgm:t>
        <a:bodyPr/>
        <a:lstStyle/>
        <a:p>
          <a:pPr rtl="1"/>
          <a:endParaRPr lang="ar-SA"/>
        </a:p>
      </dgm:t>
    </dgm:pt>
    <dgm:pt modelId="{1D55029A-1EB6-4A11-9F88-968A1CB9AF69}" type="pres">
      <dgm:prSet presAssocID="{B9D7719E-EE97-407B-AE10-5FBF5DC8F64B}" presName="connTx" presStyleLbl="parChTrans1D2" presStyleIdx="5" presStyleCnt="9"/>
      <dgm:spPr/>
      <dgm:t>
        <a:bodyPr/>
        <a:lstStyle/>
        <a:p>
          <a:pPr rtl="1"/>
          <a:endParaRPr lang="ar-SA"/>
        </a:p>
      </dgm:t>
    </dgm:pt>
    <dgm:pt modelId="{3B76A8D3-817F-4A3F-95EE-E9C0910C1F31}" type="pres">
      <dgm:prSet presAssocID="{DD24286C-6EFF-4E42-BE4F-1A665CFAD125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74B5245-0E0E-43ED-AEF0-1DE102177A79}" type="pres">
      <dgm:prSet presAssocID="{375D656D-45FE-43D7-8062-CFDEB7935AE2}" presName="Name9" presStyleLbl="parChTrans1D2" presStyleIdx="6" presStyleCnt="9"/>
      <dgm:spPr/>
      <dgm:t>
        <a:bodyPr/>
        <a:lstStyle/>
        <a:p>
          <a:pPr rtl="1"/>
          <a:endParaRPr lang="ar-SA"/>
        </a:p>
      </dgm:t>
    </dgm:pt>
    <dgm:pt modelId="{DEA00ACA-9479-459A-8F2B-2EFD298FBC45}" type="pres">
      <dgm:prSet presAssocID="{375D656D-45FE-43D7-8062-CFDEB7935AE2}" presName="connTx" presStyleLbl="parChTrans1D2" presStyleIdx="6" presStyleCnt="9"/>
      <dgm:spPr/>
      <dgm:t>
        <a:bodyPr/>
        <a:lstStyle/>
        <a:p>
          <a:pPr rtl="1"/>
          <a:endParaRPr lang="ar-SA"/>
        </a:p>
      </dgm:t>
    </dgm:pt>
    <dgm:pt modelId="{B75B5069-B52F-4FD8-94DD-D8A1EF717E3F}" type="pres">
      <dgm:prSet presAssocID="{9FA6E76E-CA28-45FD-A72C-3F931828317E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E094E85-4299-42C5-BDD4-549CFCBD419F}" type="pres">
      <dgm:prSet presAssocID="{39FB22F7-C98C-40CA-8064-488B6BBDCC8E}" presName="Name9" presStyleLbl="parChTrans1D2" presStyleIdx="7" presStyleCnt="9"/>
      <dgm:spPr/>
      <dgm:t>
        <a:bodyPr/>
        <a:lstStyle/>
        <a:p>
          <a:pPr rtl="1"/>
          <a:endParaRPr lang="ar-SA"/>
        </a:p>
      </dgm:t>
    </dgm:pt>
    <dgm:pt modelId="{5A365789-4C22-45A3-94B4-C1F71E860B57}" type="pres">
      <dgm:prSet presAssocID="{39FB22F7-C98C-40CA-8064-488B6BBDCC8E}" presName="connTx" presStyleLbl="parChTrans1D2" presStyleIdx="7" presStyleCnt="9"/>
      <dgm:spPr/>
      <dgm:t>
        <a:bodyPr/>
        <a:lstStyle/>
        <a:p>
          <a:pPr rtl="1"/>
          <a:endParaRPr lang="ar-SA"/>
        </a:p>
      </dgm:t>
    </dgm:pt>
    <dgm:pt modelId="{180A5BFD-7197-4C44-8003-15C94E09520F}" type="pres">
      <dgm:prSet presAssocID="{C28D09B7-124D-4770-A09C-536772872E30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E746781-58EF-4768-8665-D8857524BE73}" type="pres">
      <dgm:prSet presAssocID="{0CFFA48C-DAD2-49C8-992F-442B94463A78}" presName="Name9" presStyleLbl="parChTrans1D2" presStyleIdx="8" presStyleCnt="9"/>
      <dgm:spPr/>
      <dgm:t>
        <a:bodyPr/>
        <a:lstStyle/>
        <a:p>
          <a:pPr rtl="1"/>
          <a:endParaRPr lang="ar-SA"/>
        </a:p>
      </dgm:t>
    </dgm:pt>
    <dgm:pt modelId="{9304F118-32F2-421B-8ED3-B68D7070A3DE}" type="pres">
      <dgm:prSet presAssocID="{0CFFA48C-DAD2-49C8-992F-442B94463A78}" presName="connTx" presStyleLbl="parChTrans1D2" presStyleIdx="8" presStyleCnt="9"/>
      <dgm:spPr/>
      <dgm:t>
        <a:bodyPr/>
        <a:lstStyle/>
        <a:p>
          <a:pPr rtl="1"/>
          <a:endParaRPr lang="ar-SA"/>
        </a:p>
      </dgm:t>
    </dgm:pt>
    <dgm:pt modelId="{F990355C-C7F1-47D5-A939-8D8ACA08F1D9}" type="pres">
      <dgm:prSet presAssocID="{BF88C9FE-1BA9-4FD0-B73A-A44F0DBEA530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F631FD35-64A5-4368-8381-CD1E10BC8BC2}" type="presOf" srcId="{D0CC8327-9E3B-4F84-8586-C8D580105E36}" destId="{1A4B63BA-AA24-4CE4-9CF1-820AB59D8DBE}" srcOrd="0" destOrd="0" presId="urn:microsoft.com/office/officeart/2005/8/layout/radial1"/>
    <dgm:cxn modelId="{578DDF44-C67E-4BEB-B9D4-B9DF050B86BC}" type="presOf" srcId="{09DA4809-0A15-46C4-BA3B-16B60EBE160A}" destId="{6B85AAAC-6007-4DA8-AA0E-67227C4775B5}" srcOrd="0" destOrd="0" presId="urn:microsoft.com/office/officeart/2005/8/layout/radial1"/>
    <dgm:cxn modelId="{04D450EF-F9F8-4A25-99A1-8846F312319A}" type="presOf" srcId="{A80143F5-E20A-4A3C-B83F-BE254893CCC1}" destId="{A5747339-824A-4C2A-AC99-44D95E9F6A64}" srcOrd="1" destOrd="0" presId="urn:microsoft.com/office/officeart/2005/8/layout/radial1"/>
    <dgm:cxn modelId="{1CD3E87D-A753-40CF-9F9D-7E282F35F50D}" type="presOf" srcId="{9BCA6608-1383-4D97-B4F6-D977820BF6EE}" destId="{B52EEB22-0B79-482C-8509-8B7D142D53E0}" srcOrd="1" destOrd="0" presId="urn:microsoft.com/office/officeart/2005/8/layout/radial1"/>
    <dgm:cxn modelId="{3EB678D8-D88C-44A2-8937-1EE39C8DB3A3}" srcId="{F17EA23F-9151-4234-8589-63C33836E41D}" destId="{DD24286C-6EFF-4E42-BE4F-1A665CFAD125}" srcOrd="5" destOrd="0" parTransId="{B9D7719E-EE97-407B-AE10-5FBF5DC8F64B}" sibTransId="{BD3536DE-2F15-48A5-BB3F-992C4331F54E}"/>
    <dgm:cxn modelId="{CE567518-C5A2-4224-8AA6-15C812AF58F6}" type="presOf" srcId="{A80143F5-E20A-4A3C-B83F-BE254893CCC1}" destId="{BFE6A922-A0C8-4D1D-9A04-D31307067CCB}" srcOrd="0" destOrd="0" presId="urn:microsoft.com/office/officeart/2005/8/layout/radial1"/>
    <dgm:cxn modelId="{A9AF7F36-4EEF-49FC-8487-E3487654DCBD}" type="presOf" srcId="{015DBDBA-3742-4D50-8EB8-15DB76B2FFD4}" destId="{018FF3E9-42B7-4365-BAE4-4E9148BF513D}" srcOrd="0" destOrd="0" presId="urn:microsoft.com/office/officeart/2005/8/layout/radial1"/>
    <dgm:cxn modelId="{7BF12DE4-A647-4A0C-A4A5-77B96D0186FA}" type="presOf" srcId="{A4E6F8B6-5B65-46A3-9BF2-7A96B9D60AAF}" destId="{FD78B7F8-007E-4B25-A608-FBF2C20FC9DC}" srcOrd="1" destOrd="0" presId="urn:microsoft.com/office/officeart/2005/8/layout/radial1"/>
    <dgm:cxn modelId="{792B65EB-4F4B-4B14-AF40-C1CD84FC3DB9}" type="presOf" srcId="{0CFFA48C-DAD2-49C8-992F-442B94463A78}" destId="{9304F118-32F2-421B-8ED3-B68D7070A3DE}" srcOrd="1" destOrd="0" presId="urn:microsoft.com/office/officeart/2005/8/layout/radial1"/>
    <dgm:cxn modelId="{2C590E8D-5CDC-4854-B536-F0CFAEC8F2F0}" type="presOf" srcId="{B9D7719E-EE97-407B-AE10-5FBF5DC8F64B}" destId="{1D55029A-1EB6-4A11-9F88-968A1CB9AF69}" srcOrd="1" destOrd="0" presId="urn:microsoft.com/office/officeart/2005/8/layout/radial1"/>
    <dgm:cxn modelId="{D56388C1-B470-4009-A6AA-6FC0419B914F}" type="presOf" srcId="{20E36230-C782-47FC-AC88-B7EEAEBD847A}" destId="{54FC95C2-AC6E-4FFC-B1F5-8F6BFDDE635D}" srcOrd="1" destOrd="0" presId="urn:microsoft.com/office/officeart/2005/8/layout/radial1"/>
    <dgm:cxn modelId="{0F13AC92-43D6-48A4-BE9A-2A9D327F803A}" type="presOf" srcId="{61F85473-BC09-42F0-81C1-655265E473C6}" destId="{CB484444-FE07-4A13-B07A-7203F6BD933A}" srcOrd="0" destOrd="0" presId="urn:microsoft.com/office/officeart/2005/8/layout/radial1"/>
    <dgm:cxn modelId="{5D605ACA-BEF4-4CB6-9D1D-3827F16B07B0}" srcId="{F17EA23F-9151-4234-8589-63C33836E41D}" destId="{BF88C9FE-1BA9-4FD0-B73A-A44F0DBEA530}" srcOrd="8" destOrd="0" parTransId="{0CFFA48C-DAD2-49C8-992F-442B94463A78}" sibTransId="{8F202AF4-B0F8-4976-AC91-6C6262E28255}"/>
    <dgm:cxn modelId="{4DB438D3-0780-4E56-9433-F400ECD4E2A2}" type="presOf" srcId="{9921889B-2131-4F76-9544-16213D82D1D3}" destId="{BD131CA5-FF5E-452C-8BB9-2ADE13CD87EF}" srcOrd="0" destOrd="0" presId="urn:microsoft.com/office/officeart/2005/8/layout/radial1"/>
    <dgm:cxn modelId="{B70C3DF8-4B0B-47F0-A64E-17AB3A2F111E}" type="presOf" srcId="{9FA6E76E-CA28-45FD-A72C-3F931828317E}" destId="{B75B5069-B52F-4FD8-94DD-D8A1EF717E3F}" srcOrd="0" destOrd="0" presId="urn:microsoft.com/office/officeart/2005/8/layout/radial1"/>
    <dgm:cxn modelId="{37AEBA26-4DE7-4EED-A75C-5924A65AF547}" type="presOf" srcId="{BF88C9FE-1BA9-4FD0-B73A-A44F0DBEA530}" destId="{F990355C-C7F1-47D5-A939-8D8ACA08F1D9}" srcOrd="0" destOrd="0" presId="urn:microsoft.com/office/officeart/2005/8/layout/radial1"/>
    <dgm:cxn modelId="{9EB8E8DE-E58A-47E0-981A-A4EC35953594}" type="presOf" srcId="{9BCA6608-1383-4D97-B4F6-D977820BF6EE}" destId="{73CDDA19-A1CF-45E2-B4AD-116AD8A65AA3}" srcOrd="0" destOrd="0" presId="urn:microsoft.com/office/officeart/2005/8/layout/radial1"/>
    <dgm:cxn modelId="{D6F9FE5F-16CC-4703-BE87-F1BB385E0AB7}" type="presOf" srcId="{803E72D9-F301-4C42-AF74-E1D734AE1629}" destId="{05A3FFF7-01D3-427E-9130-241354F338CF}" srcOrd="1" destOrd="0" presId="urn:microsoft.com/office/officeart/2005/8/layout/radial1"/>
    <dgm:cxn modelId="{2E53B3D6-B251-4E6E-946A-281BFC647DAA}" srcId="{F17EA23F-9151-4234-8589-63C33836E41D}" destId="{61F85473-BC09-42F0-81C1-655265E473C6}" srcOrd="2" destOrd="0" parTransId="{803E72D9-F301-4C42-AF74-E1D734AE1629}" sibTransId="{914275F1-BD4C-4F38-A756-58EE3E2D73C8}"/>
    <dgm:cxn modelId="{530FA552-59D9-4221-BDD6-DFB108B304BD}" type="presOf" srcId="{803E72D9-F301-4C42-AF74-E1D734AE1629}" destId="{6B47FDC8-511D-419A-9283-AD709DBE6C4E}" srcOrd="0" destOrd="0" presId="urn:microsoft.com/office/officeart/2005/8/layout/radial1"/>
    <dgm:cxn modelId="{74B34D70-AEF8-4612-AAF8-6EE6A4C3634A}" type="presOf" srcId="{20E36230-C782-47FC-AC88-B7EEAEBD847A}" destId="{88E959E1-CCBC-4DBB-A657-CF001F0FFD26}" srcOrd="0" destOrd="0" presId="urn:microsoft.com/office/officeart/2005/8/layout/radial1"/>
    <dgm:cxn modelId="{E0D77F2B-A307-4689-8D37-DA36BA0E616B}" srcId="{D0CC8327-9E3B-4F84-8586-C8D580105E36}" destId="{F17EA23F-9151-4234-8589-63C33836E41D}" srcOrd="0" destOrd="0" parTransId="{A1D1E1B6-8354-4457-817E-717E60A10B5F}" sibTransId="{83BE53F1-29BB-428E-BC99-D23E388A35C7}"/>
    <dgm:cxn modelId="{0D21B08D-C785-4AFC-B26B-D3E208DEF79F}" type="presOf" srcId="{0CFFA48C-DAD2-49C8-992F-442B94463A78}" destId="{8E746781-58EF-4768-8665-D8857524BE73}" srcOrd="0" destOrd="0" presId="urn:microsoft.com/office/officeart/2005/8/layout/radial1"/>
    <dgm:cxn modelId="{A43E4A9C-E401-4E11-B85A-9899608C1DCE}" type="presOf" srcId="{C28D09B7-124D-4770-A09C-536772872E30}" destId="{180A5BFD-7197-4C44-8003-15C94E09520F}" srcOrd="0" destOrd="0" presId="urn:microsoft.com/office/officeart/2005/8/layout/radial1"/>
    <dgm:cxn modelId="{9F9809CD-1C3A-4FA3-808F-96D54DD0E5B0}" type="presOf" srcId="{B9D7719E-EE97-407B-AE10-5FBF5DC8F64B}" destId="{03268696-755D-452A-83F6-75CE042C2FA8}" srcOrd="0" destOrd="0" presId="urn:microsoft.com/office/officeart/2005/8/layout/radial1"/>
    <dgm:cxn modelId="{BD16C975-D1A0-4666-9077-3326DC66B3E8}" type="presOf" srcId="{A4E6F8B6-5B65-46A3-9BF2-7A96B9D60AAF}" destId="{2AB8AB7E-B087-4036-99FD-F5CED4FF041F}" srcOrd="0" destOrd="0" presId="urn:microsoft.com/office/officeart/2005/8/layout/radial1"/>
    <dgm:cxn modelId="{1EE378D2-8D72-4238-B332-5DC681D25C24}" srcId="{F17EA23F-9151-4234-8589-63C33836E41D}" destId="{DCD0641E-BC04-48CF-A5BC-E94C9F9AB51F}" srcOrd="4" destOrd="0" parTransId="{A4E6F8B6-5B65-46A3-9BF2-7A96B9D60AAF}" sibTransId="{B80FE7A6-4278-4701-9AF3-ABB8695E1DA5}"/>
    <dgm:cxn modelId="{957EA844-CBB9-47C8-9E82-6806A3179027}" type="presOf" srcId="{DCD0641E-BC04-48CF-A5BC-E94C9F9AB51F}" destId="{5065D548-F2A7-4489-B495-DF42CE315B62}" srcOrd="0" destOrd="0" presId="urn:microsoft.com/office/officeart/2005/8/layout/radial1"/>
    <dgm:cxn modelId="{3FA9D743-249D-4809-AFA3-1FC72483B414}" type="presOf" srcId="{39FB22F7-C98C-40CA-8064-488B6BBDCC8E}" destId="{1E094E85-4299-42C5-BDD4-549CFCBD419F}" srcOrd="0" destOrd="0" presId="urn:microsoft.com/office/officeart/2005/8/layout/radial1"/>
    <dgm:cxn modelId="{08604B36-706C-441C-A67E-EFE31A327A8E}" type="presOf" srcId="{375D656D-45FE-43D7-8062-CFDEB7935AE2}" destId="{C74B5245-0E0E-43ED-AEF0-1DE102177A79}" srcOrd="0" destOrd="0" presId="urn:microsoft.com/office/officeart/2005/8/layout/radial1"/>
    <dgm:cxn modelId="{AE35C785-8112-4468-9421-36AC98D2EFE9}" srcId="{F17EA23F-9151-4234-8589-63C33836E41D}" destId="{015DBDBA-3742-4D50-8EB8-15DB76B2FFD4}" srcOrd="0" destOrd="0" parTransId="{A80143F5-E20A-4A3C-B83F-BE254893CCC1}" sibTransId="{E51DA8C2-2A10-4284-A41F-D8759EB0CF45}"/>
    <dgm:cxn modelId="{700FC4D6-7CFD-446C-AB85-4D7887E01131}" type="presOf" srcId="{DD24286C-6EFF-4E42-BE4F-1A665CFAD125}" destId="{3B76A8D3-817F-4A3F-95EE-E9C0910C1F31}" srcOrd="0" destOrd="0" presId="urn:microsoft.com/office/officeart/2005/8/layout/radial1"/>
    <dgm:cxn modelId="{5E1A07C2-DFDF-474A-8EAA-EC2B32676A1A}" type="presOf" srcId="{F17EA23F-9151-4234-8589-63C33836E41D}" destId="{A1304686-72CE-4CD0-A972-7C135D31D120}" srcOrd="0" destOrd="0" presId="urn:microsoft.com/office/officeart/2005/8/layout/radial1"/>
    <dgm:cxn modelId="{B7632CFB-7728-4A0A-A538-01C1B882B2DD}" srcId="{F17EA23F-9151-4234-8589-63C33836E41D}" destId="{9FA6E76E-CA28-45FD-A72C-3F931828317E}" srcOrd="6" destOrd="0" parTransId="{375D656D-45FE-43D7-8062-CFDEB7935AE2}" sibTransId="{70A6B486-6889-4B7D-845D-3E0A44D4B149}"/>
    <dgm:cxn modelId="{0095E46A-092D-4014-B835-F3B6B6566B50}" srcId="{F17EA23F-9151-4234-8589-63C33836E41D}" destId="{09DA4809-0A15-46C4-BA3B-16B60EBE160A}" srcOrd="1" destOrd="0" parTransId="{9BCA6608-1383-4D97-B4F6-D977820BF6EE}" sibTransId="{631F66FE-7991-44F6-BB16-4EF39F042BB8}"/>
    <dgm:cxn modelId="{2737D915-3F69-401E-96E3-D4B82A78B22E}" type="presOf" srcId="{39FB22F7-C98C-40CA-8064-488B6BBDCC8E}" destId="{5A365789-4C22-45A3-94B4-C1F71E860B57}" srcOrd="1" destOrd="0" presId="urn:microsoft.com/office/officeart/2005/8/layout/radial1"/>
    <dgm:cxn modelId="{34549458-F7EC-48A5-BDD0-66B173B5F8BC}" srcId="{F17EA23F-9151-4234-8589-63C33836E41D}" destId="{C28D09B7-124D-4770-A09C-536772872E30}" srcOrd="7" destOrd="0" parTransId="{39FB22F7-C98C-40CA-8064-488B6BBDCC8E}" sibTransId="{E1AF7940-ED55-45E8-89E0-ED3B0956F587}"/>
    <dgm:cxn modelId="{CC049DDA-6A22-4C1A-9450-5BCB31B1C738}" srcId="{F17EA23F-9151-4234-8589-63C33836E41D}" destId="{9921889B-2131-4F76-9544-16213D82D1D3}" srcOrd="3" destOrd="0" parTransId="{20E36230-C782-47FC-AC88-B7EEAEBD847A}" sibTransId="{B73A6F0E-5B2A-4EFA-BDA4-93F0AB80DAC6}"/>
    <dgm:cxn modelId="{8CFA443E-E8C3-4E7F-9860-C25BF7170C20}" type="presOf" srcId="{375D656D-45FE-43D7-8062-CFDEB7935AE2}" destId="{DEA00ACA-9479-459A-8F2B-2EFD298FBC45}" srcOrd="1" destOrd="0" presId="urn:microsoft.com/office/officeart/2005/8/layout/radial1"/>
    <dgm:cxn modelId="{D7A3FBDD-8C1F-41F3-AB9B-725C9EB23454}" type="presParOf" srcId="{1A4B63BA-AA24-4CE4-9CF1-820AB59D8DBE}" destId="{A1304686-72CE-4CD0-A972-7C135D31D120}" srcOrd="0" destOrd="0" presId="urn:microsoft.com/office/officeart/2005/8/layout/radial1"/>
    <dgm:cxn modelId="{BEC2A872-8B69-4242-88FD-446111146EE4}" type="presParOf" srcId="{1A4B63BA-AA24-4CE4-9CF1-820AB59D8DBE}" destId="{BFE6A922-A0C8-4D1D-9A04-D31307067CCB}" srcOrd="1" destOrd="0" presId="urn:microsoft.com/office/officeart/2005/8/layout/radial1"/>
    <dgm:cxn modelId="{9DC6A623-95E8-4D59-B717-5D01AA7A90C3}" type="presParOf" srcId="{BFE6A922-A0C8-4D1D-9A04-D31307067CCB}" destId="{A5747339-824A-4C2A-AC99-44D95E9F6A64}" srcOrd="0" destOrd="0" presId="urn:microsoft.com/office/officeart/2005/8/layout/radial1"/>
    <dgm:cxn modelId="{FFDF70E2-32FB-4515-8C10-E0735563B2F0}" type="presParOf" srcId="{1A4B63BA-AA24-4CE4-9CF1-820AB59D8DBE}" destId="{018FF3E9-42B7-4365-BAE4-4E9148BF513D}" srcOrd="2" destOrd="0" presId="urn:microsoft.com/office/officeart/2005/8/layout/radial1"/>
    <dgm:cxn modelId="{3470EA70-25F1-4C6C-A653-E11D3BD252AF}" type="presParOf" srcId="{1A4B63BA-AA24-4CE4-9CF1-820AB59D8DBE}" destId="{73CDDA19-A1CF-45E2-B4AD-116AD8A65AA3}" srcOrd="3" destOrd="0" presId="urn:microsoft.com/office/officeart/2005/8/layout/radial1"/>
    <dgm:cxn modelId="{5D576C4F-D61B-45A3-817C-878C0F9B4095}" type="presParOf" srcId="{73CDDA19-A1CF-45E2-B4AD-116AD8A65AA3}" destId="{B52EEB22-0B79-482C-8509-8B7D142D53E0}" srcOrd="0" destOrd="0" presId="urn:microsoft.com/office/officeart/2005/8/layout/radial1"/>
    <dgm:cxn modelId="{EE30A086-A84C-417A-BAFC-6CC94021701F}" type="presParOf" srcId="{1A4B63BA-AA24-4CE4-9CF1-820AB59D8DBE}" destId="{6B85AAAC-6007-4DA8-AA0E-67227C4775B5}" srcOrd="4" destOrd="0" presId="urn:microsoft.com/office/officeart/2005/8/layout/radial1"/>
    <dgm:cxn modelId="{8F1C797C-3496-4394-9BA9-E1828C24A703}" type="presParOf" srcId="{1A4B63BA-AA24-4CE4-9CF1-820AB59D8DBE}" destId="{6B47FDC8-511D-419A-9283-AD709DBE6C4E}" srcOrd="5" destOrd="0" presId="urn:microsoft.com/office/officeart/2005/8/layout/radial1"/>
    <dgm:cxn modelId="{19726D62-C96B-4922-A921-B34C6F3F7B3C}" type="presParOf" srcId="{6B47FDC8-511D-419A-9283-AD709DBE6C4E}" destId="{05A3FFF7-01D3-427E-9130-241354F338CF}" srcOrd="0" destOrd="0" presId="urn:microsoft.com/office/officeart/2005/8/layout/radial1"/>
    <dgm:cxn modelId="{DCF15D11-6D48-4E8C-9576-3A7FF948786C}" type="presParOf" srcId="{1A4B63BA-AA24-4CE4-9CF1-820AB59D8DBE}" destId="{CB484444-FE07-4A13-B07A-7203F6BD933A}" srcOrd="6" destOrd="0" presId="urn:microsoft.com/office/officeart/2005/8/layout/radial1"/>
    <dgm:cxn modelId="{9A671341-3EB5-4D80-9AAA-54F2E8A4797A}" type="presParOf" srcId="{1A4B63BA-AA24-4CE4-9CF1-820AB59D8DBE}" destId="{88E959E1-CCBC-4DBB-A657-CF001F0FFD26}" srcOrd="7" destOrd="0" presId="urn:microsoft.com/office/officeart/2005/8/layout/radial1"/>
    <dgm:cxn modelId="{F79A2DAB-0251-4FA9-8635-004DE5BDC6D3}" type="presParOf" srcId="{88E959E1-CCBC-4DBB-A657-CF001F0FFD26}" destId="{54FC95C2-AC6E-4FFC-B1F5-8F6BFDDE635D}" srcOrd="0" destOrd="0" presId="urn:microsoft.com/office/officeart/2005/8/layout/radial1"/>
    <dgm:cxn modelId="{289FA8E3-24A8-45FD-B268-8D90F7A691C3}" type="presParOf" srcId="{1A4B63BA-AA24-4CE4-9CF1-820AB59D8DBE}" destId="{BD131CA5-FF5E-452C-8BB9-2ADE13CD87EF}" srcOrd="8" destOrd="0" presId="urn:microsoft.com/office/officeart/2005/8/layout/radial1"/>
    <dgm:cxn modelId="{C48198CC-2FB9-409C-A1BA-3DB6E47A9203}" type="presParOf" srcId="{1A4B63BA-AA24-4CE4-9CF1-820AB59D8DBE}" destId="{2AB8AB7E-B087-4036-99FD-F5CED4FF041F}" srcOrd="9" destOrd="0" presId="urn:microsoft.com/office/officeart/2005/8/layout/radial1"/>
    <dgm:cxn modelId="{BB736BB7-7C01-4A58-B934-80306186332A}" type="presParOf" srcId="{2AB8AB7E-B087-4036-99FD-F5CED4FF041F}" destId="{FD78B7F8-007E-4B25-A608-FBF2C20FC9DC}" srcOrd="0" destOrd="0" presId="urn:microsoft.com/office/officeart/2005/8/layout/radial1"/>
    <dgm:cxn modelId="{7F6710F8-504C-4ABD-BCAD-EE6DCBC04C91}" type="presParOf" srcId="{1A4B63BA-AA24-4CE4-9CF1-820AB59D8DBE}" destId="{5065D548-F2A7-4489-B495-DF42CE315B62}" srcOrd="10" destOrd="0" presId="urn:microsoft.com/office/officeart/2005/8/layout/radial1"/>
    <dgm:cxn modelId="{632CFD18-4E36-4012-9233-4A95E8BD8326}" type="presParOf" srcId="{1A4B63BA-AA24-4CE4-9CF1-820AB59D8DBE}" destId="{03268696-755D-452A-83F6-75CE042C2FA8}" srcOrd="11" destOrd="0" presId="urn:microsoft.com/office/officeart/2005/8/layout/radial1"/>
    <dgm:cxn modelId="{B95A7DE4-ACCF-400D-97CB-2C377DBB663D}" type="presParOf" srcId="{03268696-755D-452A-83F6-75CE042C2FA8}" destId="{1D55029A-1EB6-4A11-9F88-968A1CB9AF69}" srcOrd="0" destOrd="0" presId="urn:microsoft.com/office/officeart/2005/8/layout/radial1"/>
    <dgm:cxn modelId="{5633623E-4C9D-40E9-B78E-D235C1D77071}" type="presParOf" srcId="{1A4B63BA-AA24-4CE4-9CF1-820AB59D8DBE}" destId="{3B76A8D3-817F-4A3F-95EE-E9C0910C1F31}" srcOrd="12" destOrd="0" presId="urn:microsoft.com/office/officeart/2005/8/layout/radial1"/>
    <dgm:cxn modelId="{BFD10F85-DC9A-4677-A455-9F2A4D19F860}" type="presParOf" srcId="{1A4B63BA-AA24-4CE4-9CF1-820AB59D8DBE}" destId="{C74B5245-0E0E-43ED-AEF0-1DE102177A79}" srcOrd="13" destOrd="0" presId="urn:microsoft.com/office/officeart/2005/8/layout/radial1"/>
    <dgm:cxn modelId="{B648D4B3-9D62-49BB-9020-81CB7288646F}" type="presParOf" srcId="{C74B5245-0E0E-43ED-AEF0-1DE102177A79}" destId="{DEA00ACA-9479-459A-8F2B-2EFD298FBC45}" srcOrd="0" destOrd="0" presId="urn:microsoft.com/office/officeart/2005/8/layout/radial1"/>
    <dgm:cxn modelId="{BB0FA079-7015-4870-B5D3-77965E7AD3A5}" type="presParOf" srcId="{1A4B63BA-AA24-4CE4-9CF1-820AB59D8DBE}" destId="{B75B5069-B52F-4FD8-94DD-D8A1EF717E3F}" srcOrd="14" destOrd="0" presId="urn:microsoft.com/office/officeart/2005/8/layout/radial1"/>
    <dgm:cxn modelId="{34404001-7D80-48A1-B228-D136607DE4C6}" type="presParOf" srcId="{1A4B63BA-AA24-4CE4-9CF1-820AB59D8DBE}" destId="{1E094E85-4299-42C5-BDD4-549CFCBD419F}" srcOrd="15" destOrd="0" presId="urn:microsoft.com/office/officeart/2005/8/layout/radial1"/>
    <dgm:cxn modelId="{2BC7A0C5-BCAA-4560-8339-77384449702E}" type="presParOf" srcId="{1E094E85-4299-42C5-BDD4-549CFCBD419F}" destId="{5A365789-4C22-45A3-94B4-C1F71E860B57}" srcOrd="0" destOrd="0" presId="urn:microsoft.com/office/officeart/2005/8/layout/radial1"/>
    <dgm:cxn modelId="{10440B3E-2BBE-428E-BB69-A90C9012617D}" type="presParOf" srcId="{1A4B63BA-AA24-4CE4-9CF1-820AB59D8DBE}" destId="{180A5BFD-7197-4C44-8003-15C94E09520F}" srcOrd="16" destOrd="0" presId="urn:microsoft.com/office/officeart/2005/8/layout/radial1"/>
    <dgm:cxn modelId="{A6BDCBE7-D65E-4096-B8BB-970A759C77EF}" type="presParOf" srcId="{1A4B63BA-AA24-4CE4-9CF1-820AB59D8DBE}" destId="{8E746781-58EF-4768-8665-D8857524BE73}" srcOrd="17" destOrd="0" presId="urn:microsoft.com/office/officeart/2005/8/layout/radial1"/>
    <dgm:cxn modelId="{9610004A-C97A-449C-B372-BB1D0D51D5CE}" type="presParOf" srcId="{8E746781-58EF-4768-8665-D8857524BE73}" destId="{9304F118-32F2-421B-8ED3-B68D7070A3DE}" srcOrd="0" destOrd="0" presId="urn:microsoft.com/office/officeart/2005/8/layout/radial1"/>
    <dgm:cxn modelId="{B28455D4-9924-4725-ABB0-A965E6C25B9E}" type="presParOf" srcId="{1A4B63BA-AA24-4CE4-9CF1-820AB59D8DBE}" destId="{F990355C-C7F1-47D5-A939-8D8ACA08F1D9}" srcOrd="1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304686-72CE-4CD0-A972-7C135D31D120}">
      <dsp:nvSpPr>
        <dsp:cNvPr id="0" name=""/>
        <dsp:cNvSpPr/>
      </dsp:nvSpPr>
      <dsp:spPr>
        <a:xfrm>
          <a:off x="3344019" y="2782676"/>
          <a:ext cx="2455960" cy="14600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ar-SA" sz="4000" b="1" i="0" u="none" strike="noStrike" kern="1200" cap="none" normalizeH="0" baseline="0" dirty="0" smtClean="0">
              <a:ln/>
              <a:effectLst/>
              <a:latin typeface="Traditional Arabic" pitchFamily="18" charset="-78"/>
              <a:ea typeface="Arial" pitchFamily="34" charset="0"/>
              <a:cs typeface="Traditional Arabic" pitchFamily="18" charset="-78"/>
            </a:rPr>
            <a:t>الصداقة </a:t>
          </a:r>
          <a:endParaRPr kumimoji="0" lang="ar-SA" sz="4000" b="0" i="0" u="none" strike="noStrike" kern="1200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sp:txBody>
      <dsp:txXfrm>
        <a:off x="3703686" y="2996488"/>
        <a:ext cx="1736626" cy="1032379"/>
      </dsp:txXfrm>
    </dsp:sp>
    <dsp:sp modelId="{BFE6A922-A0C8-4D1D-9A04-D31307067CCB}">
      <dsp:nvSpPr>
        <dsp:cNvPr id="0" name=""/>
        <dsp:cNvSpPr/>
      </dsp:nvSpPr>
      <dsp:spPr>
        <a:xfrm rot="16200000">
          <a:off x="3914469" y="2110776"/>
          <a:ext cx="1315060" cy="28740"/>
        </a:xfrm>
        <a:custGeom>
          <a:avLst/>
          <a:gdLst/>
          <a:ahLst/>
          <a:cxnLst/>
          <a:rect l="0" t="0" r="0" b="0"/>
          <a:pathLst>
            <a:path>
              <a:moveTo>
                <a:pt x="0" y="14370"/>
              </a:moveTo>
              <a:lnTo>
                <a:pt x="1315060" y="1437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4539123" y="2092269"/>
        <a:ext cx="65753" cy="65753"/>
      </dsp:txXfrm>
    </dsp:sp>
    <dsp:sp modelId="{018FF3E9-42B7-4365-BAE4-4E9148BF513D}">
      <dsp:nvSpPr>
        <dsp:cNvPr id="0" name=""/>
        <dsp:cNvSpPr/>
      </dsp:nvSpPr>
      <dsp:spPr>
        <a:xfrm>
          <a:off x="3841998" y="7612"/>
          <a:ext cx="1460003" cy="14600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sz="2500" b="0" i="0" u="none" strike="noStrike" kern="1200" cap="none" normalizeH="0" baseline="0" smtClean="0">
              <a:ln/>
              <a:effectLst/>
              <a:latin typeface="Arial" pitchFamily="34" charset="0"/>
              <a:ea typeface="Arial" pitchFamily="34" charset="0"/>
              <a:cs typeface="Arial" pitchFamily="34" charset="0"/>
            </a:rPr>
            <a:t>_____</a:t>
          </a:r>
          <a:endParaRPr kumimoji="0" lang="ar-SA" sz="2500" b="0" i="0" u="none" strike="noStrike" kern="1200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sp:txBody>
      <dsp:txXfrm>
        <a:off x="4055810" y="221424"/>
        <a:ext cx="1032379" cy="1032379"/>
      </dsp:txXfrm>
    </dsp:sp>
    <dsp:sp modelId="{73CDDA19-A1CF-45E2-B4AD-116AD8A65AA3}">
      <dsp:nvSpPr>
        <dsp:cNvPr id="0" name=""/>
        <dsp:cNvSpPr/>
      </dsp:nvSpPr>
      <dsp:spPr>
        <a:xfrm rot="18600000">
          <a:off x="4907179" y="2388383"/>
          <a:ext cx="1192316" cy="28740"/>
        </a:xfrm>
        <a:custGeom>
          <a:avLst/>
          <a:gdLst/>
          <a:ahLst/>
          <a:cxnLst/>
          <a:rect l="0" t="0" r="0" b="0"/>
          <a:pathLst>
            <a:path>
              <a:moveTo>
                <a:pt x="0" y="14370"/>
              </a:moveTo>
              <a:lnTo>
                <a:pt x="1192316" y="1437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5473529" y="2372945"/>
        <a:ext cx="59615" cy="59615"/>
      </dsp:txXfrm>
    </dsp:sp>
    <dsp:sp modelId="{6B85AAAC-6007-4DA8-AA0E-67227C4775B5}">
      <dsp:nvSpPr>
        <dsp:cNvPr id="0" name=""/>
        <dsp:cNvSpPr/>
      </dsp:nvSpPr>
      <dsp:spPr>
        <a:xfrm>
          <a:off x="5625774" y="656853"/>
          <a:ext cx="1460003" cy="14600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sz="2500" b="0" i="0" u="none" strike="noStrike" kern="1200" cap="none" normalizeH="0" baseline="0" smtClean="0">
              <a:ln/>
              <a:effectLst/>
              <a:latin typeface="Arial" pitchFamily="34" charset="0"/>
              <a:ea typeface="Arial" pitchFamily="34" charset="0"/>
              <a:cs typeface="Arial" pitchFamily="34" charset="0"/>
            </a:rPr>
            <a:t>_____</a:t>
          </a:r>
          <a:endParaRPr kumimoji="0" lang="ar-SA" sz="2500" b="0" i="0" u="none" strike="noStrike" kern="1200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sp:txBody>
      <dsp:txXfrm>
        <a:off x="5839586" y="870665"/>
        <a:ext cx="1032379" cy="1032379"/>
      </dsp:txXfrm>
    </dsp:sp>
    <dsp:sp modelId="{6B47FDC8-511D-419A-9283-AD709DBE6C4E}">
      <dsp:nvSpPr>
        <dsp:cNvPr id="0" name=""/>
        <dsp:cNvSpPr/>
      </dsp:nvSpPr>
      <dsp:spPr>
        <a:xfrm rot="21000000">
          <a:off x="5742830" y="3216954"/>
          <a:ext cx="849616" cy="28740"/>
        </a:xfrm>
        <a:custGeom>
          <a:avLst/>
          <a:gdLst/>
          <a:ahLst/>
          <a:cxnLst/>
          <a:rect l="0" t="0" r="0" b="0"/>
          <a:pathLst>
            <a:path>
              <a:moveTo>
                <a:pt x="0" y="14370"/>
              </a:moveTo>
              <a:lnTo>
                <a:pt x="849616" y="1437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6146398" y="3210083"/>
        <a:ext cx="42480" cy="42480"/>
      </dsp:txXfrm>
    </dsp:sp>
    <dsp:sp modelId="{CB484444-FE07-4A13-B07A-7203F6BD933A}">
      <dsp:nvSpPr>
        <dsp:cNvPr id="0" name=""/>
        <dsp:cNvSpPr/>
      </dsp:nvSpPr>
      <dsp:spPr>
        <a:xfrm>
          <a:off x="6574902" y="2300791"/>
          <a:ext cx="1460003" cy="14600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sz="2500" b="0" i="0" u="none" strike="noStrike" kern="1200" cap="none" normalizeH="0" baseline="0" smtClean="0">
              <a:ln/>
              <a:effectLst/>
              <a:latin typeface="Arial" pitchFamily="34" charset="0"/>
              <a:ea typeface="Arial" pitchFamily="34" charset="0"/>
              <a:cs typeface="Arial" pitchFamily="34" charset="0"/>
            </a:rPr>
            <a:t>_____</a:t>
          </a:r>
          <a:endParaRPr kumimoji="0" lang="ar-SA" sz="2500" b="0" i="0" u="none" strike="noStrike" kern="1200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sp:txBody>
      <dsp:txXfrm>
        <a:off x="6788714" y="2514603"/>
        <a:ext cx="1032379" cy="1032379"/>
      </dsp:txXfrm>
    </dsp:sp>
    <dsp:sp modelId="{88E959E1-CCBC-4DBB-A657-CF001F0FFD26}">
      <dsp:nvSpPr>
        <dsp:cNvPr id="0" name=""/>
        <dsp:cNvSpPr/>
      </dsp:nvSpPr>
      <dsp:spPr>
        <a:xfrm rot="1800000">
          <a:off x="5384052" y="4263869"/>
          <a:ext cx="1027878" cy="28740"/>
        </a:xfrm>
        <a:custGeom>
          <a:avLst/>
          <a:gdLst/>
          <a:ahLst/>
          <a:cxnLst/>
          <a:rect l="0" t="0" r="0" b="0"/>
          <a:pathLst>
            <a:path>
              <a:moveTo>
                <a:pt x="0" y="14370"/>
              </a:moveTo>
              <a:lnTo>
                <a:pt x="1027878" y="1437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5872294" y="4252543"/>
        <a:ext cx="51393" cy="51393"/>
      </dsp:txXfrm>
    </dsp:sp>
    <dsp:sp modelId="{BD131CA5-FF5E-452C-8BB9-2ADE13CD87EF}">
      <dsp:nvSpPr>
        <dsp:cNvPr id="0" name=""/>
        <dsp:cNvSpPr/>
      </dsp:nvSpPr>
      <dsp:spPr>
        <a:xfrm>
          <a:off x="6245274" y="4170208"/>
          <a:ext cx="1460003" cy="14600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sz="2500" b="0" i="0" u="none" strike="noStrike" kern="1200" cap="none" normalizeH="0" baseline="0" smtClean="0">
              <a:ln/>
              <a:effectLst/>
              <a:latin typeface="Arial" pitchFamily="34" charset="0"/>
              <a:ea typeface="Arial" pitchFamily="34" charset="0"/>
              <a:cs typeface="Arial" pitchFamily="34" charset="0"/>
            </a:rPr>
            <a:t>_____</a:t>
          </a:r>
          <a:endParaRPr kumimoji="0" lang="ar-SA" sz="2500" b="0" i="0" u="none" strike="noStrike" kern="1200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sp:txBody>
      <dsp:txXfrm>
        <a:off x="6459086" y="4384020"/>
        <a:ext cx="1032379" cy="1032379"/>
      </dsp:txXfrm>
    </dsp:sp>
    <dsp:sp modelId="{2AB8AB7E-B087-4036-99FD-F5CED4FF041F}">
      <dsp:nvSpPr>
        <dsp:cNvPr id="0" name=""/>
        <dsp:cNvSpPr/>
      </dsp:nvSpPr>
      <dsp:spPr>
        <a:xfrm rot="4200000">
          <a:off x="4408680" y="4815919"/>
          <a:ext cx="1285780" cy="28740"/>
        </a:xfrm>
        <a:custGeom>
          <a:avLst/>
          <a:gdLst/>
          <a:ahLst/>
          <a:cxnLst/>
          <a:rect l="0" t="0" r="0" b="0"/>
          <a:pathLst>
            <a:path>
              <a:moveTo>
                <a:pt x="0" y="14370"/>
              </a:moveTo>
              <a:lnTo>
                <a:pt x="1285780" y="1437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5019426" y="4798144"/>
        <a:ext cx="64289" cy="64289"/>
      </dsp:txXfrm>
    </dsp:sp>
    <dsp:sp modelId="{5065D548-F2A7-4489-B495-DF42CE315B62}">
      <dsp:nvSpPr>
        <dsp:cNvPr id="0" name=""/>
        <dsp:cNvSpPr/>
      </dsp:nvSpPr>
      <dsp:spPr>
        <a:xfrm>
          <a:off x="4791125" y="5390383"/>
          <a:ext cx="1460003" cy="14600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sz="2500" b="0" i="0" u="none" strike="noStrike" kern="1200" cap="none" normalizeH="0" baseline="0" smtClean="0">
              <a:ln/>
              <a:effectLst/>
              <a:latin typeface="Arial" pitchFamily="34" charset="0"/>
              <a:ea typeface="Arial" pitchFamily="34" charset="0"/>
              <a:cs typeface="Arial" pitchFamily="34" charset="0"/>
            </a:rPr>
            <a:t>_____</a:t>
          </a:r>
          <a:endParaRPr kumimoji="0" lang="ar-SA" sz="2500" b="0" i="0" u="none" strike="noStrike" kern="1200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sp:txBody>
      <dsp:txXfrm>
        <a:off x="5004937" y="5604195"/>
        <a:ext cx="1032379" cy="1032379"/>
      </dsp:txXfrm>
    </dsp:sp>
    <dsp:sp modelId="{03268696-755D-452A-83F6-75CE042C2FA8}">
      <dsp:nvSpPr>
        <dsp:cNvPr id="0" name=""/>
        <dsp:cNvSpPr/>
      </dsp:nvSpPr>
      <dsp:spPr>
        <a:xfrm rot="6600000">
          <a:off x="3449538" y="4815919"/>
          <a:ext cx="1285780" cy="28740"/>
        </a:xfrm>
        <a:custGeom>
          <a:avLst/>
          <a:gdLst/>
          <a:ahLst/>
          <a:cxnLst/>
          <a:rect l="0" t="0" r="0" b="0"/>
          <a:pathLst>
            <a:path>
              <a:moveTo>
                <a:pt x="0" y="14370"/>
              </a:moveTo>
              <a:lnTo>
                <a:pt x="1285780" y="1437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 rot="10800000">
        <a:off x="4060284" y="4798144"/>
        <a:ext cx="64289" cy="64289"/>
      </dsp:txXfrm>
    </dsp:sp>
    <dsp:sp modelId="{3B76A8D3-817F-4A3F-95EE-E9C0910C1F31}">
      <dsp:nvSpPr>
        <dsp:cNvPr id="0" name=""/>
        <dsp:cNvSpPr/>
      </dsp:nvSpPr>
      <dsp:spPr>
        <a:xfrm>
          <a:off x="2892870" y="5390383"/>
          <a:ext cx="1460003" cy="14600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sz="2500" b="0" i="0" u="none" strike="noStrike" kern="1200" cap="none" normalizeH="0" baseline="0" smtClean="0">
              <a:ln/>
              <a:effectLst/>
              <a:latin typeface="Arial" pitchFamily="34" charset="0"/>
              <a:ea typeface="Arial" pitchFamily="34" charset="0"/>
              <a:cs typeface="Arial" pitchFamily="34" charset="0"/>
            </a:rPr>
            <a:t>_____</a:t>
          </a:r>
          <a:endParaRPr kumimoji="0" lang="ar-SA" sz="2500" b="0" i="0" u="none" strike="noStrike" kern="1200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sp:txBody>
      <dsp:txXfrm>
        <a:off x="3106682" y="5604195"/>
        <a:ext cx="1032379" cy="1032379"/>
      </dsp:txXfrm>
    </dsp:sp>
    <dsp:sp modelId="{C74B5245-0E0E-43ED-AEF0-1DE102177A79}">
      <dsp:nvSpPr>
        <dsp:cNvPr id="0" name=""/>
        <dsp:cNvSpPr/>
      </dsp:nvSpPr>
      <dsp:spPr>
        <a:xfrm rot="9000000">
          <a:off x="2732069" y="4263869"/>
          <a:ext cx="1027878" cy="28740"/>
        </a:xfrm>
        <a:custGeom>
          <a:avLst/>
          <a:gdLst/>
          <a:ahLst/>
          <a:cxnLst/>
          <a:rect l="0" t="0" r="0" b="0"/>
          <a:pathLst>
            <a:path>
              <a:moveTo>
                <a:pt x="0" y="14370"/>
              </a:moveTo>
              <a:lnTo>
                <a:pt x="1027878" y="1437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 rot="10800000">
        <a:off x="3220311" y="4252543"/>
        <a:ext cx="51393" cy="51393"/>
      </dsp:txXfrm>
    </dsp:sp>
    <dsp:sp modelId="{B75B5069-B52F-4FD8-94DD-D8A1EF717E3F}">
      <dsp:nvSpPr>
        <dsp:cNvPr id="0" name=""/>
        <dsp:cNvSpPr/>
      </dsp:nvSpPr>
      <dsp:spPr>
        <a:xfrm>
          <a:off x="1438721" y="4170208"/>
          <a:ext cx="1460003" cy="14600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sz="2500" b="0" i="0" u="none" strike="noStrike" kern="1200" cap="none" normalizeH="0" baseline="0" smtClean="0">
              <a:ln/>
              <a:effectLst/>
              <a:latin typeface="Arial" pitchFamily="34" charset="0"/>
              <a:ea typeface="Arial" pitchFamily="34" charset="0"/>
              <a:cs typeface="Arial" pitchFamily="34" charset="0"/>
            </a:rPr>
            <a:t>_____</a:t>
          </a:r>
          <a:endParaRPr kumimoji="0" lang="ar-SA" sz="2500" b="0" i="0" u="none" strike="noStrike" kern="1200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sp:txBody>
      <dsp:txXfrm>
        <a:off x="1652533" y="4384020"/>
        <a:ext cx="1032379" cy="1032379"/>
      </dsp:txXfrm>
    </dsp:sp>
    <dsp:sp modelId="{1E094E85-4299-42C5-BDD4-549CFCBD419F}">
      <dsp:nvSpPr>
        <dsp:cNvPr id="0" name=""/>
        <dsp:cNvSpPr/>
      </dsp:nvSpPr>
      <dsp:spPr>
        <a:xfrm rot="11400000">
          <a:off x="2551553" y="3216954"/>
          <a:ext cx="849616" cy="28740"/>
        </a:xfrm>
        <a:custGeom>
          <a:avLst/>
          <a:gdLst/>
          <a:ahLst/>
          <a:cxnLst/>
          <a:rect l="0" t="0" r="0" b="0"/>
          <a:pathLst>
            <a:path>
              <a:moveTo>
                <a:pt x="0" y="14370"/>
              </a:moveTo>
              <a:lnTo>
                <a:pt x="849616" y="1437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 rot="10800000">
        <a:off x="2955120" y="3210083"/>
        <a:ext cx="42480" cy="42480"/>
      </dsp:txXfrm>
    </dsp:sp>
    <dsp:sp modelId="{180A5BFD-7197-4C44-8003-15C94E09520F}">
      <dsp:nvSpPr>
        <dsp:cNvPr id="0" name=""/>
        <dsp:cNvSpPr/>
      </dsp:nvSpPr>
      <dsp:spPr>
        <a:xfrm>
          <a:off x="1109093" y="2300791"/>
          <a:ext cx="1460003" cy="14600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sz="2500" b="0" i="0" u="none" strike="noStrike" kern="1200" cap="none" normalizeH="0" baseline="0" smtClean="0">
              <a:ln/>
              <a:effectLst/>
              <a:latin typeface="Arial" pitchFamily="34" charset="0"/>
              <a:ea typeface="Arial" pitchFamily="34" charset="0"/>
              <a:cs typeface="Arial" pitchFamily="34" charset="0"/>
            </a:rPr>
            <a:t>_____</a:t>
          </a:r>
          <a:endParaRPr kumimoji="0" lang="ar-SA" sz="2500" b="0" i="0" u="none" strike="noStrike" kern="1200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sp:txBody>
      <dsp:txXfrm>
        <a:off x="1322905" y="2514603"/>
        <a:ext cx="1032379" cy="1032379"/>
      </dsp:txXfrm>
    </dsp:sp>
    <dsp:sp modelId="{8E746781-58EF-4768-8665-D8857524BE73}">
      <dsp:nvSpPr>
        <dsp:cNvPr id="0" name=""/>
        <dsp:cNvSpPr/>
      </dsp:nvSpPr>
      <dsp:spPr>
        <a:xfrm rot="13800000">
          <a:off x="3044504" y="2388383"/>
          <a:ext cx="1192316" cy="28740"/>
        </a:xfrm>
        <a:custGeom>
          <a:avLst/>
          <a:gdLst/>
          <a:ahLst/>
          <a:cxnLst/>
          <a:rect l="0" t="0" r="0" b="0"/>
          <a:pathLst>
            <a:path>
              <a:moveTo>
                <a:pt x="0" y="14370"/>
              </a:moveTo>
              <a:lnTo>
                <a:pt x="1192316" y="1437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 rot="10800000">
        <a:off x="3610854" y="2372945"/>
        <a:ext cx="59615" cy="59615"/>
      </dsp:txXfrm>
    </dsp:sp>
    <dsp:sp modelId="{F990355C-C7F1-47D5-A939-8D8ACA08F1D9}">
      <dsp:nvSpPr>
        <dsp:cNvPr id="0" name=""/>
        <dsp:cNvSpPr/>
      </dsp:nvSpPr>
      <dsp:spPr>
        <a:xfrm>
          <a:off x="2058221" y="656853"/>
          <a:ext cx="1460003" cy="14600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sz="2500" b="0" i="0" u="none" strike="noStrike" kern="1200" cap="none" normalizeH="0" baseline="0" smtClean="0">
              <a:ln/>
              <a:effectLst/>
              <a:latin typeface="Arial" pitchFamily="34" charset="0"/>
              <a:ea typeface="Arial" pitchFamily="34" charset="0"/>
              <a:cs typeface="Arial" pitchFamily="34" charset="0"/>
            </a:rPr>
            <a:t>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sz="2500" b="0" i="0" u="none" strike="noStrike" kern="1200" cap="none" normalizeH="0" baseline="0" smtClean="0">
              <a:ln/>
              <a:effectLst/>
              <a:latin typeface="Arial" pitchFamily="34" charset="0"/>
              <a:ea typeface="Arial" pitchFamily="34" charset="0"/>
              <a:cs typeface="Arial" pitchFamily="34" charset="0"/>
            </a:rPr>
            <a:t>_____	</a:t>
          </a:r>
          <a:endParaRPr kumimoji="0" lang="ar-SA" sz="2500" b="0" i="0" u="none" strike="noStrike" kern="1200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sp:txBody>
      <dsp:txXfrm>
        <a:off x="2272033" y="870665"/>
        <a:ext cx="1032379" cy="10323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8197998-7FB8-4CA2-B1B6-7CDB75DF4877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87AEBC9-BAD7-4CCA-B35D-3CF47DF8DC4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9948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8" name="מציין מיקום של כותרת עליונה 7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ar-AE" smtClean="0"/>
              <a:t>الأحد       29.1.2012</a:t>
            </a:r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1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12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slide" Target="slide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flower-pattern-powerpoi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27384"/>
            <a:ext cx="9180512" cy="68853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403648" y="339035"/>
            <a:ext cx="6264696" cy="280076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ar-AE" sz="44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/>
            <a:r>
              <a:rPr lang="ar-SA" sz="4400" dirty="0" smtClean="0">
                <a:latin typeface="Traditional Arabic" pitchFamily="18" charset="-78"/>
                <a:cs typeface="Traditional Arabic" pitchFamily="18" charset="-78"/>
              </a:rPr>
              <a:t>الأصدقاء السعداء</a:t>
            </a:r>
            <a:endParaRPr lang="ar-AE" sz="44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/>
            <a:r>
              <a:rPr lang="ar-AE" sz="44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</a:p>
          <a:p>
            <a:pPr algn="ctr"/>
            <a:r>
              <a:rPr lang="ar-AE" sz="4400" dirty="0" smtClean="0">
                <a:latin typeface="Traditional Arabic" pitchFamily="18" charset="-78"/>
                <a:cs typeface="Traditional Arabic" pitchFamily="18" charset="-78"/>
              </a:rPr>
              <a:t>إعداد وتدريس : نداء ياسين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3" descr="flower-pattern-powerpoi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7384"/>
            <a:ext cx="9180512" cy="6885384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928662" y="1071546"/>
            <a:ext cx="7429552" cy="50167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- هل حدث </a:t>
            </a: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شيءٌ جعلكَ غيرَ سعيدٍ </a:t>
            </a: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؟    </a:t>
            </a:r>
          </a:p>
          <a:p>
            <a:endParaRPr lang="ar-SA" sz="4000" dirty="0" smtClean="0">
              <a:latin typeface="Traditional Arabic" pitchFamily="18" charset="-78"/>
              <a:cs typeface="Traditional Arabic" pitchFamily="18" charset="-78"/>
            </a:endParaRPr>
          </a:p>
          <a:p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- من هم </a:t>
            </a: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أ</a:t>
            </a: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فرادُ </a:t>
            </a: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أ</a:t>
            </a: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سرتِكَ </a:t>
            </a: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الذين </a:t>
            </a: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يجعلونَك سعيدًا </a:t>
            </a: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؟ </a:t>
            </a: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وكيفَ </a:t>
            </a: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؟</a:t>
            </a:r>
            <a:endParaRPr lang="en-US" sz="4000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ar-SA" sz="4000" dirty="0" smtClean="0">
              <a:latin typeface="Traditional Arabic" pitchFamily="18" charset="-78"/>
              <a:cs typeface="Traditional Arabic" pitchFamily="18" charset="-78"/>
            </a:endParaRPr>
          </a:p>
          <a:p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- ما </a:t>
            </a: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سببُ سعادةِ كلٍ </a:t>
            </a: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من : خالد ، </a:t>
            </a: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أشرف </a:t>
            </a: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، سمر ؟     </a:t>
            </a:r>
            <a:endParaRPr lang="en-US" sz="4000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ar-SA" sz="4000" u="sng" dirty="0" smtClean="0">
              <a:latin typeface="Traditional Arabic" pitchFamily="18" charset="-78"/>
              <a:cs typeface="Traditional Arabic" pitchFamily="18" charset="-78"/>
            </a:endParaRPr>
          </a:p>
          <a:p>
            <a:r>
              <a:rPr lang="ar-SA" sz="4000" u="sng" dirty="0" smtClean="0">
                <a:latin typeface="Traditional Arabic" pitchFamily="18" charset="-78"/>
                <a:cs typeface="Traditional Arabic" pitchFamily="18" charset="-78"/>
              </a:rPr>
              <a:t>محادثة</a:t>
            </a: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: لماذا تخاصم </a:t>
            </a: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أشرفُ وأيمنُ حسبَ رأيكَ </a:t>
            </a: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؟ </a:t>
            </a:r>
            <a:endParaRPr lang="en-US" sz="4000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ar-SA" sz="4000" dirty="0"/>
          </a:p>
        </p:txBody>
      </p:sp>
      <p:sp>
        <p:nvSpPr>
          <p:cNvPr id="7" name="مستطيل مستدير الزوايا 6">
            <a:hlinkClick r:id="" action="ppaction://hlinkshowjump?jump=nextslide"/>
          </p:cNvPr>
          <p:cNvSpPr/>
          <p:nvPr/>
        </p:nvSpPr>
        <p:spPr>
          <a:xfrm>
            <a:off x="357158" y="5857892"/>
            <a:ext cx="857256" cy="7143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التالي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8" name="مستطيل مستدير الزوايا 7">
            <a:hlinkClick r:id="" action="ppaction://hlinkshowjump?jump=previousslide"/>
          </p:cNvPr>
          <p:cNvSpPr/>
          <p:nvPr/>
        </p:nvSpPr>
        <p:spPr>
          <a:xfrm>
            <a:off x="2428860" y="5857892"/>
            <a:ext cx="857256" cy="7143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السابق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9" name="مستطيل مستدير الزوايا 8">
            <a:hlinkClick r:id="rId3" action="ppaction://hlinksldjump"/>
          </p:cNvPr>
          <p:cNvSpPr/>
          <p:nvPr/>
        </p:nvSpPr>
        <p:spPr>
          <a:xfrm>
            <a:off x="1357290" y="5857892"/>
            <a:ext cx="857256" cy="7143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الخارطة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3" descr="flower-pattern-powerpoi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7384"/>
            <a:ext cx="9180512" cy="6885384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642910" y="928670"/>
            <a:ext cx="7858180" cy="31700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هَيّا نَتَقَمَّصُ الشَّخصِياتِ.</a:t>
            </a:r>
          </a:p>
          <a:p>
            <a:endParaRPr lang="ar-SA" sz="4000" dirty="0" smtClean="0">
              <a:latin typeface="Traditional Arabic" pitchFamily="18" charset="-78"/>
              <a:cs typeface="Traditional Arabic" pitchFamily="18" charset="-78"/>
            </a:endParaRPr>
          </a:p>
          <a:p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اخْتَرْ </a:t>
            </a: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إ</a:t>
            </a: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حدَى </a:t>
            </a: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الشَّخصياتِ في القصةِ (شخصيةُ الراوي / المعلمُ / خالدٌ / </a:t>
            </a: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أشرفَ </a:t>
            </a: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/ سمرٌ ) ، هَيّا نُمَثِّلُ القِصَّةَ، كُلُّ شخصيةٍ تقرأُ دَوْرَها.</a:t>
            </a:r>
            <a:endParaRPr lang="ar-SA" sz="40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مستطيل مستدير الزوايا 6">
            <a:hlinkClick r:id="" action="ppaction://hlinkshowjump?jump=nextslide"/>
          </p:cNvPr>
          <p:cNvSpPr/>
          <p:nvPr/>
        </p:nvSpPr>
        <p:spPr>
          <a:xfrm>
            <a:off x="357158" y="5857892"/>
            <a:ext cx="857256" cy="7143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التالي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8" name="مستطيل مستدير الزوايا 7">
            <a:hlinkClick r:id="" action="ppaction://hlinkshowjump?jump=previousslide"/>
          </p:cNvPr>
          <p:cNvSpPr/>
          <p:nvPr/>
        </p:nvSpPr>
        <p:spPr>
          <a:xfrm>
            <a:off x="2428860" y="5857892"/>
            <a:ext cx="857256" cy="7143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السابق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9" name="مستطيل مستدير الزوايا 8">
            <a:hlinkClick r:id="rId3" action="ppaction://hlinksldjump"/>
          </p:cNvPr>
          <p:cNvSpPr/>
          <p:nvPr/>
        </p:nvSpPr>
        <p:spPr>
          <a:xfrm>
            <a:off x="1357290" y="5857892"/>
            <a:ext cx="857256" cy="7143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الخارطة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3" descr="flower-pattern-powerpoi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7384"/>
            <a:ext cx="9180512" cy="6885384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642910" y="928670"/>
            <a:ext cx="7858180" cy="34778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400" dirty="0" smtClean="0">
                <a:latin typeface="Traditional Arabic" pitchFamily="18" charset="-78"/>
                <a:cs typeface="Traditional Arabic" pitchFamily="18" charset="-78"/>
              </a:rPr>
              <a:t>إِجْمالٌ</a:t>
            </a:r>
          </a:p>
          <a:p>
            <a:pPr algn="ctr"/>
            <a:endParaRPr lang="ar-SA" sz="44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/>
            <a:r>
              <a:rPr lang="ar-SA" sz="4400" dirty="0" smtClean="0">
                <a:latin typeface="Traditional Arabic" pitchFamily="18" charset="-78"/>
                <a:cs typeface="Traditional Arabic" pitchFamily="18" charset="-78"/>
              </a:rPr>
              <a:t>في البِدايَةِ قُمْتُمْ بِحَلِّ كلمَةِ السِّر لِمَعرفةِ عُنوانِ الدَّرسِ ، ومن ثُمَّ فَعالِيَةَ شمسِ الخَواطِرِ لمفهومِ الصَّداقَةِ ، وَمَنْ </a:t>
            </a:r>
            <a:r>
              <a:rPr lang="ar-SA" sz="4400" dirty="0" smtClean="0">
                <a:latin typeface="Traditional Arabic" pitchFamily="18" charset="-78"/>
                <a:cs typeface="Traditional Arabic" pitchFamily="18" charset="-78"/>
              </a:rPr>
              <a:t>ثُمَّ </a:t>
            </a:r>
            <a:r>
              <a:rPr lang="ar-SA" sz="4400" dirty="0" smtClean="0">
                <a:latin typeface="Traditional Arabic" pitchFamily="18" charset="-78"/>
                <a:cs typeface="Traditional Arabic" pitchFamily="18" charset="-78"/>
              </a:rPr>
              <a:t>تعريفُ مفهومِ الصَّداقَةِ منْ خِلالِ الُمناقشةِ والحوارِ .</a:t>
            </a:r>
            <a:endParaRPr lang="ar-SA" sz="44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مستطيل مستدير الزوايا 6">
            <a:hlinkClick r:id="" action="ppaction://hlinkshowjump?jump=nextslide"/>
          </p:cNvPr>
          <p:cNvSpPr/>
          <p:nvPr/>
        </p:nvSpPr>
        <p:spPr>
          <a:xfrm>
            <a:off x="357158" y="5857892"/>
            <a:ext cx="857256" cy="7143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التالي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8" name="مستطيل مستدير الزوايا 7">
            <a:hlinkClick r:id="" action="ppaction://hlinkshowjump?jump=previousslide"/>
          </p:cNvPr>
          <p:cNvSpPr/>
          <p:nvPr/>
        </p:nvSpPr>
        <p:spPr>
          <a:xfrm>
            <a:off x="2428860" y="5857892"/>
            <a:ext cx="857256" cy="7143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السابق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9" name="مستطيل مستدير الزوايا 8">
            <a:hlinkClick r:id="rId3" action="ppaction://hlinksldjump"/>
          </p:cNvPr>
          <p:cNvSpPr/>
          <p:nvPr/>
        </p:nvSpPr>
        <p:spPr>
          <a:xfrm>
            <a:off x="1357290" y="5857892"/>
            <a:ext cx="857256" cy="7143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الخارطة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3" descr="flower-pattern-powerpoi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7384"/>
            <a:ext cx="9180512" cy="6885384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642910" y="928670"/>
            <a:ext cx="7858180" cy="21236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400" dirty="0" smtClean="0">
                <a:latin typeface="Traditional Arabic" pitchFamily="18" charset="-78"/>
                <a:cs typeface="Traditional Arabic" pitchFamily="18" charset="-78"/>
              </a:rPr>
              <a:t>الفرضُ المنزلِيُّ</a:t>
            </a:r>
          </a:p>
          <a:p>
            <a:pPr algn="ctr"/>
            <a:endParaRPr lang="ar-SA" sz="44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/>
            <a:r>
              <a:rPr lang="ar-SA" sz="4400" dirty="0" smtClean="0">
                <a:latin typeface="Traditional Arabic" pitchFamily="18" charset="-78"/>
                <a:cs typeface="Traditional Arabic" pitchFamily="18" charset="-78"/>
              </a:rPr>
              <a:t>اكتب </a:t>
            </a:r>
            <a:r>
              <a:rPr lang="ar-SA" sz="4400" dirty="0" err="1" smtClean="0">
                <a:latin typeface="Traditional Arabic" pitchFamily="18" charset="-78"/>
                <a:cs typeface="Traditional Arabic" pitchFamily="18" charset="-78"/>
              </a:rPr>
              <a:t>أَمثالًا </a:t>
            </a:r>
            <a:r>
              <a:rPr lang="ar-SA" sz="4400" dirty="0" smtClean="0">
                <a:latin typeface="Traditional Arabic" pitchFamily="18" charset="-78"/>
                <a:cs typeface="Traditional Arabic" pitchFamily="18" charset="-78"/>
              </a:rPr>
              <a:t>/ حِكَمًا تحث على </a:t>
            </a:r>
            <a:r>
              <a:rPr lang="ar-SA" sz="4400" dirty="0" err="1" smtClean="0">
                <a:latin typeface="Traditional Arabic" pitchFamily="18" charset="-78"/>
                <a:cs typeface="Traditional Arabic" pitchFamily="18" charset="-78"/>
              </a:rPr>
              <a:t>الصَّداقةِ </a:t>
            </a:r>
            <a:r>
              <a:rPr lang="ar-SA" sz="4400" dirty="0" smtClean="0">
                <a:latin typeface="Traditional Arabic" pitchFamily="18" charset="-78"/>
                <a:cs typeface="Traditional Arabic" pitchFamily="18" charset="-78"/>
              </a:rPr>
              <a:t>/ </a:t>
            </a:r>
            <a:r>
              <a:rPr lang="ar-SA" sz="4400" dirty="0" err="1" smtClean="0">
                <a:latin typeface="Traditional Arabic" pitchFamily="18" charset="-78"/>
                <a:cs typeface="Traditional Arabic" pitchFamily="18" charset="-78"/>
              </a:rPr>
              <a:t>الصَّديقِ </a:t>
            </a:r>
            <a:r>
              <a:rPr lang="ar-SA" sz="4400" dirty="0" smtClean="0">
                <a:latin typeface="Traditional Arabic" pitchFamily="18" charset="-78"/>
                <a:cs typeface="Traditional Arabic" pitchFamily="18" charset="-78"/>
              </a:rPr>
              <a:t>.</a:t>
            </a:r>
            <a:endParaRPr lang="ar-SA" sz="44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مستطيل مستدير الزوايا 6">
            <a:hlinkClick r:id="" action="ppaction://hlinkshowjump?jump=nextslide"/>
          </p:cNvPr>
          <p:cNvSpPr/>
          <p:nvPr/>
        </p:nvSpPr>
        <p:spPr>
          <a:xfrm>
            <a:off x="357158" y="5857892"/>
            <a:ext cx="857256" cy="7143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التالي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8" name="مستطيل مستدير الزوايا 7">
            <a:hlinkClick r:id="" action="ppaction://hlinkshowjump?jump=previousslide"/>
          </p:cNvPr>
          <p:cNvSpPr/>
          <p:nvPr/>
        </p:nvSpPr>
        <p:spPr>
          <a:xfrm>
            <a:off x="2428860" y="5857892"/>
            <a:ext cx="857256" cy="7143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السابق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9" name="مستطيل مستدير الزوايا 8">
            <a:hlinkClick r:id="rId3" action="ppaction://hlinksldjump"/>
          </p:cNvPr>
          <p:cNvSpPr/>
          <p:nvPr/>
        </p:nvSpPr>
        <p:spPr>
          <a:xfrm>
            <a:off x="1357290" y="5857892"/>
            <a:ext cx="857256" cy="7143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الخارطة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תמונה 3" descr="flower-pattern-powerpoi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7384"/>
            <a:ext cx="9180512" cy="68853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مستطيل مستدير الزوايا 6">
            <a:hlinkClick r:id="rId3" action="ppaction://hlinksldjump"/>
          </p:cNvPr>
          <p:cNvSpPr/>
          <p:nvPr/>
        </p:nvSpPr>
        <p:spPr>
          <a:xfrm>
            <a:off x="6215074" y="2714620"/>
            <a:ext cx="1857388" cy="92869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التمهيد</a:t>
            </a:r>
            <a:endParaRPr lang="ar-SA" sz="36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8" name="مستطيل مستدير الزوايا 7">
            <a:hlinkClick r:id="rId4" action="ppaction://hlinksldjump"/>
          </p:cNvPr>
          <p:cNvSpPr/>
          <p:nvPr/>
        </p:nvSpPr>
        <p:spPr>
          <a:xfrm>
            <a:off x="3786182" y="2714620"/>
            <a:ext cx="1857388" cy="92869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شمس الخواطر</a:t>
            </a:r>
            <a:endParaRPr lang="ar-SA" sz="36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9" name="مستطيل مستدير الزوايا 8">
            <a:hlinkClick r:id="rId5" action="ppaction://hlinksldjump"/>
          </p:cNvPr>
          <p:cNvSpPr/>
          <p:nvPr/>
        </p:nvSpPr>
        <p:spPr>
          <a:xfrm>
            <a:off x="1214414" y="2714620"/>
            <a:ext cx="1857388" cy="92869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العرض</a:t>
            </a:r>
            <a:endParaRPr lang="ar-SA" sz="36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0" name="مستطيل مستدير الزوايا 9">
            <a:hlinkClick r:id="rId6" action="ppaction://hlinksldjump"/>
          </p:cNvPr>
          <p:cNvSpPr/>
          <p:nvPr/>
        </p:nvSpPr>
        <p:spPr>
          <a:xfrm>
            <a:off x="5076056" y="4429132"/>
            <a:ext cx="1857388" cy="92869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ال</a:t>
            </a:r>
            <a:r>
              <a:rPr lang="ar-SA" sz="3600" dirty="0">
                <a:latin typeface="Traditional Arabic" pitchFamily="18" charset="-78"/>
                <a:cs typeface="Traditional Arabic" pitchFamily="18" charset="-78"/>
              </a:rPr>
              <a:t>إ</a:t>
            </a:r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جمال</a:t>
            </a:r>
            <a:endParaRPr lang="ar-SA" sz="36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1" name="مستطيل مستدير الزوايا 10">
            <a:hlinkClick r:id="rId7" action="ppaction://hlinksldjump"/>
          </p:cNvPr>
          <p:cNvSpPr/>
          <p:nvPr/>
        </p:nvSpPr>
        <p:spPr>
          <a:xfrm>
            <a:off x="2123728" y="4429132"/>
            <a:ext cx="2000264" cy="92869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الفرض المنزلي</a:t>
            </a:r>
            <a:endParaRPr lang="ar-SA" sz="36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3714744" y="1000108"/>
            <a:ext cx="1857388" cy="92869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smtClean="0">
                <a:latin typeface="Traditional Arabic" pitchFamily="18" charset="-78"/>
                <a:cs typeface="Traditional Arabic" pitchFamily="18" charset="-78"/>
              </a:rPr>
              <a:t>خريطة </a:t>
            </a:r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الدرس</a:t>
            </a:r>
            <a:endParaRPr lang="ar-SA" sz="36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3" descr="flower-pattern-powerpoi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7384"/>
            <a:ext cx="9180512" cy="6885384"/>
          </a:xfrm>
          <a:prstGeom prst="rect">
            <a:avLst/>
          </a:prstGeom>
        </p:spPr>
      </p:pic>
      <p:sp>
        <p:nvSpPr>
          <p:cNvPr id="3" name="مستطيل 2"/>
          <p:cNvSpPr/>
          <p:nvPr/>
        </p:nvSpPr>
        <p:spPr>
          <a:xfrm>
            <a:off x="785818" y="1857364"/>
            <a:ext cx="750095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4400" dirty="0" smtClean="0">
                <a:latin typeface="Traditional Arabic" pitchFamily="18" charset="-78"/>
                <a:cs typeface="Traditional Arabic" pitchFamily="18" charset="-78"/>
              </a:rPr>
              <a:t>التعليمات :</a:t>
            </a:r>
          </a:p>
          <a:p>
            <a:r>
              <a:rPr lang="ar-SA" sz="4400" dirty="0" smtClean="0">
                <a:latin typeface="Traditional Arabic" pitchFamily="18" charset="-78"/>
                <a:cs typeface="Traditional Arabic" pitchFamily="18" charset="-78"/>
              </a:rPr>
              <a:t>فعالية كلمة السر لمعرفة عنوان الدرس ، نشطب أحرف الكلمات التي في الأسفل كلمة تتلو كلمة، والأحرف المتبقية نُكَوِّن منها كلمات لمعرفة عنوان الدرس .</a:t>
            </a:r>
            <a:endParaRPr lang="ar-SA" sz="44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5" name="مستطيل مستدير الزوايا 4">
            <a:hlinkClick r:id="" action="ppaction://hlinkshowjump?jump=nextslide"/>
          </p:cNvPr>
          <p:cNvSpPr/>
          <p:nvPr/>
        </p:nvSpPr>
        <p:spPr>
          <a:xfrm>
            <a:off x="357158" y="5857892"/>
            <a:ext cx="857256" cy="7143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التالي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مستطيل مستدير الزوايا 5">
            <a:hlinkClick r:id="" action="ppaction://hlinkshowjump?jump=previousslide"/>
          </p:cNvPr>
          <p:cNvSpPr/>
          <p:nvPr/>
        </p:nvSpPr>
        <p:spPr>
          <a:xfrm>
            <a:off x="2428860" y="5857892"/>
            <a:ext cx="857256" cy="7143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السابق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مستطيل مستدير الزوايا 6">
            <a:hlinkClick r:id="rId3" action="ppaction://hlinksldjump"/>
          </p:cNvPr>
          <p:cNvSpPr/>
          <p:nvPr/>
        </p:nvSpPr>
        <p:spPr>
          <a:xfrm>
            <a:off x="1357290" y="5857892"/>
            <a:ext cx="857256" cy="7143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الخارطة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3" descr="flower-pattern-powerpoi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7384"/>
            <a:ext cx="9180512" cy="68853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3" name="جدول 2"/>
          <p:cNvGraphicFramePr>
            <a:graphicFrameLocks noGrp="1"/>
          </p:cNvGraphicFramePr>
          <p:nvPr/>
        </p:nvGraphicFramePr>
        <p:xfrm>
          <a:off x="1785916" y="714356"/>
          <a:ext cx="5674675" cy="5492760"/>
        </p:xfrm>
        <a:graphic>
          <a:graphicData uri="http://schemas.openxmlformats.org/drawingml/2006/table">
            <a:tbl>
              <a:tblPr rtl="1"/>
              <a:tblGrid>
                <a:gridCol w="810379"/>
                <a:gridCol w="810379"/>
                <a:gridCol w="810379"/>
                <a:gridCol w="810379"/>
                <a:gridCol w="811053"/>
                <a:gridCol w="811053"/>
                <a:gridCol w="811053"/>
              </a:tblGrid>
              <a:tr h="676910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 dirty="0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أ</a:t>
                      </a: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 dirty="0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أ</a:t>
                      </a: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س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م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ر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ا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أ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280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 dirty="0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ل</a:t>
                      </a: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ش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ف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ر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ح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ل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ل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910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 dirty="0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أ</a:t>
                      </a: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 dirty="0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ر</a:t>
                      </a: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ص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د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ق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م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س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280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 dirty="0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ص</a:t>
                      </a: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ف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ح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ب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ع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ع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910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 dirty="0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د</a:t>
                      </a: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خ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ا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ل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د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ل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د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280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 dirty="0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ق</a:t>
                      </a: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 dirty="0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أ</a:t>
                      </a: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ي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م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ن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م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ا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910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 dirty="0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ا</a:t>
                      </a: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 dirty="0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س</a:t>
                      </a: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ع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ا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د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ة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ء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280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 dirty="0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ء</a:t>
                      </a: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 dirty="0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خ</a:t>
                      </a: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ص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ا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 dirty="0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م</a:t>
                      </a: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و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 dirty="0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د</a:t>
                      </a: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S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فعالية كلمة السر 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ar-SA" sz="2200" b="1" dirty="0" smtClean="0">
              <a:latin typeface="Andalus" pitchFamily="18" charset="-78"/>
              <a:cs typeface="Andalus" pitchFamily="18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ar-SA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dalus" pitchFamily="18" charset="-78"/>
              <a:cs typeface="Andalus" pitchFamily="18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ar-SA" sz="2200" b="1" dirty="0" smtClean="0">
              <a:latin typeface="Andalus" pitchFamily="18" charset="-78"/>
              <a:cs typeface="Andalus" pitchFamily="18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ar-SA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dalus" pitchFamily="18" charset="-78"/>
              <a:cs typeface="Andalus" pitchFamily="18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ar-SA" sz="2200" b="1" dirty="0" smtClean="0">
              <a:latin typeface="Andalus" pitchFamily="18" charset="-78"/>
              <a:cs typeface="Andalus" pitchFamily="18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ar-SA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dalus" pitchFamily="18" charset="-78"/>
              <a:cs typeface="Andalus" pitchFamily="18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ar-SA" sz="2200" b="1" dirty="0" smtClean="0">
              <a:latin typeface="Andalus" pitchFamily="18" charset="-78"/>
              <a:cs typeface="Andalus" pitchFamily="18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ar-SA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dalus" pitchFamily="18" charset="-78"/>
              <a:cs typeface="Andalus" pitchFamily="18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ar-SA" sz="2200" b="1" dirty="0" smtClean="0">
              <a:latin typeface="Andalus" pitchFamily="18" charset="-78"/>
              <a:cs typeface="Andalus" pitchFamily="18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ar-SA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dalus" pitchFamily="18" charset="-78"/>
              <a:cs typeface="Andalus" pitchFamily="18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ar-SA" sz="2200" b="1" dirty="0" smtClean="0">
              <a:latin typeface="Andalus" pitchFamily="18" charset="-78"/>
              <a:cs typeface="Andalus" pitchFamily="18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ar-SA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dalus" pitchFamily="18" charset="-78"/>
              <a:cs typeface="Andalus" pitchFamily="18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ar-SA" sz="2200" b="1" dirty="0" smtClean="0">
              <a:latin typeface="Andalus" pitchFamily="18" charset="-78"/>
              <a:cs typeface="Andalus" pitchFamily="18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ar-SA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dalus" pitchFamily="18" charset="-78"/>
              <a:cs typeface="Andalus" pitchFamily="18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ar-SA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dalus" pitchFamily="18" charset="-78"/>
              <a:cs typeface="Andalus" pitchFamily="18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ar-SA" sz="2200" b="1" dirty="0" smtClean="0">
              <a:latin typeface="Andalus" pitchFamily="18" charset="-78"/>
              <a:cs typeface="Andalus" pitchFamily="18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7643834" y="1724087"/>
            <a:ext cx="1357290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smtClean="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أشرف / سمر / خالد / أيمن / المعلم</a:t>
            </a:r>
            <a:endParaRPr lang="ar-SA" sz="3200" dirty="0"/>
          </a:p>
        </p:txBody>
      </p:sp>
      <p:sp>
        <p:nvSpPr>
          <p:cNvPr id="6" name="مربع نص 5"/>
          <p:cNvSpPr txBox="1"/>
          <p:nvPr/>
        </p:nvSpPr>
        <p:spPr>
          <a:xfrm>
            <a:off x="0" y="1571612"/>
            <a:ext cx="1714480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/>
            <a:r>
              <a:rPr lang="ar-SA" sz="3200" dirty="0" smtClean="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سعادة / خصام / صدق / فرح / حب / ود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رابط مستقيم 7"/>
          <p:cNvCxnSpPr/>
          <p:nvPr/>
        </p:nvCxnSpPr>
        <p:spPr>
          <a:xfrm rot="5400000">
            <a:off x="5107785" y="1964521"/>
            <a:ext cx="2214578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 rot="10800000">
            <a:off x="3714744" y="1000108"/>
            <a:ext cx="178595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/>
          <p:nvPr/>
        </p:nvCxnSpPr>
        <p:spPr>
          <a:xfrm rot="10800000">
            <a:off x="3786182" y="3784601"/>
            <a:ext cx="250033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/>
          <p:nvPr/>
        </p:nvCxnSpPr>
        <p:spPr>
          <a:xfrm rot="10800000">
            <a:off x="3857620" y="4429132"/>
            <a:ext cx="250033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رابط مستقيم 18"/>
          <p:cNvCxnSpPr/>
          <p:nvPr/>
        </p:nvCxnSpPr>
        <p:spPr>
          <a:xfrm rot="5400000">
            <a:off x="1250133" y="2750339"/>
            <a:ext cx="3500462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رابط مستقيم 21"/>
          <p:cNvCxnSpPr/>
          <p:nvPr/>
        </p:nvCxnSpPr>
        <p:spPr>
          <a:xfrm rot="10800000" flipV="1">
            <a:off x="2928927" y="5072074"/>
            <a:ext cx="3287736" cy="7143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/>
          <p:nvPr/>
        </p:nvCxnSpPr>
        <p:spPr>
          <a:xfrm rot="10800000">
            <a:off x="3571868" y="5786454"/>
            <a:ext cx="250033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رابط مستقيم 26"/>
          <p:cNvCxnSpPr/>
          <p:nvPr/>
        </p:nvCxnSpPr>
        <p:spPr>
          <a:xfrm rot="10800000">
            <a:off x="3643306" y="2284403"/>
            <a:ext cx="2000264" cy="7302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رابط مستقيم 28"/>
          <p:cNvCxnSpPr/>
          <p:nvPr/>
        </p:nvCxnSpPr>
        <p:spPr>
          <a:xfrm rot="10800000" flipV="1">
            <a:off x="3643306" y="1571612"/>
            <a:ext cx="2000264" cy="7143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رابط مستقيم 30"/>
          <p:cNvCxnSpPr/>
          <p:nvPr/>
        </p:nvCxnSpPr>
        <p:spPr>
          <a:xfrm rot="10800000">
            <a:off x="4429124" y="3071810"/>
            <a:ext cx="1214446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رابط مستقيم 32"/>
          <p:cNvCxnSpPr/>
          <p:nvPr/>
        </p:nvCxnSpPr>
        <p:spPr>
          <a:xfrm rot="10800000">
            <a:off x="2071670" y="5786454"/>
            <a:ext cx="1214446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0" name="مستطيل مستدير الزوايا 39">
            <a:hlinkClick r:id="" action="ppaction://hlinkshowjump?jump=nextslide"/>
          </p:cNvPr>
          <p:cNvSpPr/>
          <p:nvPr/>
        </p:nvSpPr>
        <p:spPr>
          <a:xfrm>
            <a:off x="357158" y="5857892"/>
            <a:ext cx="857256" cy="7143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التالي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41" name="مستطيل مستدير الزوايا 40">
            <a:hlinkClick r:id="" action="ppaction://hlinkshowjump?jump=previousslide"/>
          </p:cNvPr>
          <p:cNvSpPr/>
          <p:nvPr/>
        </p:nvSpPr>
        <p:spPr>
          <a:xfrm>
            <a:off x="2428860" y="5857892"/>
            <a:ext cx="857256" cy="7143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السابق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42" name="مستطيل مستدير الزوايا 41">
            <a:hlinkClick r:id="rId3" action="ppaction://hlinksldjump"/>
          </p:cNvPr>
          <p:cNvSpPr/>
          <p:nvPr/>
        </p:nvSpPr>
        <p:spPr>
          <a:xfrm>
            <a:off x="1357290" y="5857892"/>
            <a:ext cx="857256" cy="7143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الخارطة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3" descr="flower-pattern-powerpoi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7384"/>
            <a:ext cx="9180512" cy="6885384"/>
          </a:xfrm>
          <a:prstGeom prst="rect">
            <a:avLst/>
          </a:prstGeom>
        </p:spPr>
      </p:pic>
      <p:graphicFrame>
        <p:nvGraphicFramePr>
          <p:cNvPr id="5" name="جدول 4"/>
          <p:cNvGraphicFramePr>
            <a:graphicFrameLocks noGrp="1"/>
          </p:cNvGraphicFramePr>
          <p:nvPr/>
        </p:nvGraphicFramePr>
        <p:xfrm>
          <a:off x="357158" y="1214422"/>
          <a:ext cx="5429287" cy="4778380"/>
        </p:xfrm>
        <a:graphic>
          <a:graphicData uri="http://schemas.openxmlformats.org/drawingml/2006/table">
            <a:tbl>
              <a:tblPr rtl="1"/>
              <a:tblGrid>
                <a:gridCol w="775336"/>
                <a:gridCol w="775336"/>
                <a:gridCol w="775336"/>
                <a:gridCol w="775336"/>
                <a:gridCol w="775981"/>
                <a:gridCol w="775981"/>
                <a:gridCol w="775981"/>
              </a:tblGrid>
              <a:tr h="588872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 dirty="0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أ</a:t>
                      </a: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أ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723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 dirty="0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ل</a:t>
                      </a: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ل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872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 dirty="0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أ</a:t>
                      </a: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س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723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 dirty="0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ص</a:t>
                      </a: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ع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872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 dirty="0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د</a:t>
                      </a: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د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723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 dirty="0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ق</a:t>
                      </a: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ا</a:t>
                      </a:r>
                      <a:endParaRPr lang="en-US" sz="320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872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 dirty="0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ا</a:t>
                      </a: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 dirty="0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ء</a:t>
                      </a: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723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 dirty="0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ء</a:t>
                      </a: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b="1" dirty="0"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د</a:t>
                      </a:r>
                      <a:endParaRPr lang="en-US" sz="3200" dirty="0"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مستطيل 7"/>
          <p:cNvSpPr/>
          <p:nvPr/>
        </p:nvSpPr>
        <p:spPr>
          <a:xfrm>
            <a:off x="1000100" y="0"/>
            <a:ext cx="81439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4400" b="1" dirty="0" smtClean="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فعالية كلمة السر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sz="4400" dirty="0" smtClean="0">
                <a:latin typeface="Traditional Arabic" pitchFamily="18" charset="-78"/>
                <a:cs typeface="Traditional Arabic" pitchFamily="18" charset="-78"/>
              </a:rPr>
              <a:t>هَيا نُكَوِّن من </a:t>
            </a:r>
            <a:r>
              <a:rPr lang="ar-SA" sz="4400" dirty="0" smtClean="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الأحرف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sz="4400" dirty="0" smtClean="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المتبقية </a:t>
            </a:r>
            <a:r>
              <a:rPr lang="ar-SA" sz="4400" dirty="0" smtClean="0">
                <a:latin typeface="Traditional Arabic" pitchFamily="18" charset="-78"/>
                <a:cs typeface="Traditional Arabic" pitchFamily="18" charset="-78"/>
              </a:rPr>
              <a:t>عنوان الدرس .</a:t>
            </a:r>
            <a:endParaRPr lang="ar-SA" sz="4400" dirty="0" smtClean="0">
              <a:latin typeface="Traditional Arabic" pitchFamily="18" charset="-78"/>
              <a:ea typeface="Times New Roman" pitchFamily="18" charset="0"/>
              <a:cs typeface="Traditional Arabic" pitchFamily="18" charset="-7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ar-SA" sz="4400" dirty="0" smtClean="0">
              <a:latin typeface="Traditional Arabic" pitchFamily="18" charset="-78"/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1928794" y="2571744"/>
            <a:ext cx="5786478" cy="257176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8000" dirty="0" smtClean="0">
                <a:latin typeface="Traditional Arabic" pitchFamily="18" charset="-78"/>
                <a:cs typeface="Traditional Arabic" pitchFamily="18" charset="-78"/>
              </a:rPr>
              <a:t>الأصدقاء السعداء</a:t>
            </a:r>
            <a:endParaRPr lang="ar-SA" sz="80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3" name="مستطيل مستدير الزوايا 12">
            <a:hlinkClick r:id="" action="ppaction://hlinkshowjump?jump=nextslide"/>
          </p:cNvPr>
          <p:cNvSpPr/>
          <p:nvPr/>
        </p:nvSpPr>
        <p:spPr>
          <a:xfrm>
            <a:off x="214282" y="6072206"/>
            <a:ext cx="857256" cy="7143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التالي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4" name="مستطيل مستدير الزوايا 13">
            <a:hlinkClick r:id="" action="ppaction://hlinkshowjump?jump=previousslide"/>
          </p:cNvPr>
          <p:cNvSpPr/>
          <p:nvPr/>
        </p:nvSpPr>
        <p:spPr>
          <a:xfrm>
            <a:off x="2285984" y="6072206"/>
            <a:ext cx="857256" cy="7143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السابق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5" name="مستطيل مستدير الزوايا 14">
            <a:hlinkClick r:id="rId3" action="ppaction://hlinksldjump"/>
          </p:cNvPr>
          <p:cNvSpPr/>
          <p:nvPr/>
        </p:nvSpPr>
        <p:spPr>
          <a:xfrm>
            <a:off x="1214414" y="6072206"/>
            <a:ext cx="857256" cy="7143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الخارطة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مستطيل مستدير الزوايا 7">
            <a:hlinkClick r:id="" action="ppaction://hlinkshowjump?jump=nextslide"/>
          </p:cNvPr>
          <p:cNvSpPr/>
          <p:nvPr/>
        </p:nvSpPr>
        <p:spPr>
          <a:xfrm>
            <a:off x="357158" y="5857892"/>
            <a:ext cx="857256" cy="7143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التالي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9" name="مستطيل مستدير الزوايا 8">
            <a:hlinkClick r:id="" action="ppaction://hlinkshowjump?jump=previousslide"/>
          </p:cNvPr>
          <p:cNvSpPr/>
          <p:nvPr/>
        </p:nvSpPr>
        <p:spPr>
          <a:xfrm>
            <a:off x="357158" y="4286256"/>
            <a:ext cx="857256" cy="7143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السابق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0" name="مستطيل مستدير الزوايا 9">
            <a:hlinkClick r:id="rId7" action="ppaction://hlinksldjump"/>
          </p:cNvPr>
          <p:cNvSpPr/>
          <p:nvPr/>
        </p:nvSpPr>
        <p:spPr>
          <a:xfrm>
            <a:off x="357158" y="5072074"/>
            <a:ext cx="857256" cy="7143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الخارطة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3" descr="flower-pattern-powerpoi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80512" cy="6885384"/>
          </a:xfrm>
          <a:prstGeom prst="rect">
            <a:avLst/>
          </a:prstGeom>
        </p:spPr>
      </p:pic>
      <p:sp>
        <p:nvSpPr>
          <p:cNvPr id="4" name="مربع نص 3"/>
          <p:cNvSpPr txBox="1"/>
          <p:nvPr/>
        </p:nvSpPr>
        <p:spPr>
          <a:xfrm>
            <a:off x="642910" y="642918"/>
            <a:ext cx="7786742" cy="56323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u="sng" dirty="0" smtClean="0">
                <a:latin typeface="Traditional Arabic" pitchFamily="18" charset="-78"/>
                <a:cs typeface="Traditional Arabic" pitchFamily="18" charset="-78"/>
              </a:rPr>
              <a:t>الأصدقاءُ السعداءُ </a:t>
            </a:r>
            <a:endParaRPr lang="en-US" sz="4000" dirty="0" smtClean="0">
              <a:latin typeface="Traditional Arabic" pitchFamily="18" charset="-78"/>
              <a:cs typeface="Traditional Arabic" pitchFamily="18" charset="-78"/>
            </a:endParaRPr>
          </a:p>
          <a:p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 </a:t>
            </a:r>
            <a:endParaRPr lang="en-US" sz="4000" dirty="0" smtClean="0">
              <a:latin typeface="Traditional Arabic" pitchFamily="18" charset="-78"/>
              <a:cs typeface="Traditional Arabic" pitchFamily="18" charset="-78"/>
            </a:endParaRPr>
          </a:p>
          <a:p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   في صَباحِ أحَدِ الْأَيامِ تَقابَلَ الأَصْدِقاءُ الثَّلاثَةُ: خالِدٌ، وَأَشْرَفُ، وَسَمَرُ في فِناءِ المَدْرَسَةِ، وَأقْبَلوا عَلى مُعَلِّمِهِمْ فَرِحينَ سُعداءَ.   </a:t>
            </a:r>
            <a:endParaRPr lang="en-US" sz="4000" dirty="0" smtClean="0">
              <a:latin typeface="Traditional Arabic" pitchFamily="18" charset="-78"/>
              <a:cs typeface="Traditional Arabic" pitchFamily="18" charset="-78"/>
            </a:endParaRPr>
          </a:p>
          <a:p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   سَأَلَهُم الْمُعَلِمُ عَنْ سَبَبِ هَذِهِ 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السَّعادَةِ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، فَقالَ خالِدٌ: كُنْتُ لا أشْرَبُ الْحَليبَ، وَلكِنِّي الْيَوْمَ شَرِبْتُ كوبَ الْحليبِ كُلَّهُ، ِلأنِّي عَرِفْتُ في حِصَّةِ الْعُلومِ أنَّ الْحَليبَ غذاءٌ كامِلٌ وَضَرورِيٌّ لِلجِسْمِ.</a:t>
            </a:r>
            <a:endParaRPr lang="en-US" sz="4000" dirty="0" smtClean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8" name="مستطيل مستدير الزوايا 7">
            <a:hlinkClick r:id="" action="ppaction://hlinkshowjump?jump=nextslide"/>
          </p:cNvPr>
          <p:cNvSpPr/>
          <p:nvPr/>
        </p:nvSpPr>
        <p:spPr>
          <a:xfrm>
            <a:off x="357158" y="5857892"/>
            <a:ext cx="857256" cy="7143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التالي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9" name="مستطيل مستدير الزوايا 8">
            <a:hlinkClick r:id="" action="ppaction://hlinkshowjump?jump=previousslide"/>
          </p:cNvPr>
          <p:cNvSpPr/>
          <p:nvPr/>
        </p:nvSpPr>
        <p:spPr>
          <a:xfrm>
            <a:off x="2428860" y="5857892"/>
            <a:ext cx="857256" cy="7143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السابق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0" name="مستطيل مستدير الزوايا 9">
            <a:hlinkClick r:id="rId3" action="ppaction://hlinksldjump"/>
          </p:cNvPr>
          <p:cNvSpPr/>
          <p:nvPr/>
        </p:nvSpPr>
        <p:spPr>
          <a:xfrm>
            <a:off x="1357290" y="5857892"/>
            <a:ext cx="857256" cy="7143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الخارطة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3" descr="flower-pattern-powerpoi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7384"/>
            <a:ext cx="9180512" cy="6885384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899592" y="1357860"/>
            <a:ext cx="7315746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 وَقالَ أشْرَفُ: أَنا سَعيدٌ، ِلأَنَّني صالَحْتُ صَديقي أيْمَنَ، بَعْدَ خِصامِ ثَلاثَةِ أَيَّامٍ ِلأَنَّي تَعَلَّمْتُ في دَرْسِ الْدِّينِ أَنَّ الْخِصامَ لا يُحِبُّهُ 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اللّهُ وَلا 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رَسولُ اللّهِ ( صَلَّى اللُّه عَلَيْهِ وَسَلَّم ).</a:t>
            </a:r>
            <a:endParaRPr lang="en-US" sz="4000" dirty="0" smtClean="0">
              <a:latin typeface="Traditional Arabic" pitchFamily="18" charset="-78"/>
              <a:cs typeface="Traditional Arabic" pitchFamily="18" charset="-78"/>
            </a:endParaRPr>
          </a:p>
          <a:p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  وَقالَتْ سَمَرُ: أَنا سَعِيدَةٌ، ِلأَنَّ أَبي قَدْ شُفِيَ بَعْدَ أَنْ كانَ مَريضًا.   </a:t>
            </a: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  </a:t>
            </a:r>
            <a:endParaRPr lang="ar-SA" sz="4000" dirty="0"/>
          </a:p>
        </p:txBody>
      </p:sp>
      <p:sp>
        <p:nvSpPr>
          <p:cNvPr id="7" name="مستطيل مستدير الزوايا 6">
            <a:hlinkClick r:id="" action="ppaction://hlinkshowjump?jump=nextslide"/>
          </p:cNvPr>
          <p:cNvSpPr/>
          <p:nvPr/>
        </p:nvSpPr>
        <p:spPr>
          <a:xfrm>
            <a:off x="357158" y="5857892"/>
            <a:ext cx="857256" cy="7143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التالي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8" name="مستطيل مستدير الزوايا 7">
            <a:hlinkClick r:id="" action="ppaction://hlinkshowjump?jump=previousslide"/>
          </p:cNvPr>
          <p:cNvSpPr/>
          <p:nvPr/>
        </p:nvSpPr>
        <p:spPr>
          <a:xfrm>
            <a:off x="2428860" y="5857892"/>
            <a:ext cx="857256" cy="7143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السابق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9" name="مستطيل مستدير الزوايا 8">
            <a:hlinkClick r:id="rId3" action="ppaction://hlinksldjump"/>
          </p:cNvPr>
          <p:cNvSpPr/>
          <p:nvPr/>
        </p:nvSpPr>
        <p:spPr>
          <a:xfrm>
            <a:off x="1357290" y="5857892"/>
            <a:ext cx="857256" cy="7143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الخارطة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3" descr="flower-pattern-powerpoi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512" y="0"/>
            <a:ext cx="9180512" cy="6885384"/>
          </a:xfrm>
          <a:prstGeom prst="rect">
            <a:avLst/>
          </a:prstGeom>
        </p:spPr>
      </p:pic>
      <p:sp>
        <p:nvSpPr>
          <p:cNvPr id="4" name="مربع نص 3"/>
          <p:cNvSpPr txBox="1"/>
          <p:nvPr/>
        </p:nvSpPr>
        <p:spPr>
          <a:xfrm>
            <a:off x="1285852" y="785794"/>
            <a:ext cx="7000892" cy="56323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أَجب على الأسئلةِ الآتيةِ في دَفترِكَ.</a:t>
            </a:r>
            <a:endParaRPr lang="en-US" sz="4000" dirty="0" smtClean="0">
              <a:latin typeface="Traditional Arabic" pitchFamily="18" charset="-78"/>
              <a:cs typeface="Traditional Arabic" pitchFamily="18" charset="-78"/>
            </a:endParaRPr>
          </a:p>
          <a:p>
            <a:pPr>
              <a:buFontTx/>
              <a:buChar char="-"/>
            </a:pP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عَمَّ يتَحَدَّثُ </a:t>
            </a:r>
            <a:r>
              <a:rPr lang="ar-SA" sz="4000" dirty="0" err="1" smtClean="0">
                <a:latin typeface="Traditional Arabic" pitchFamily="18" charset="-78"/>
                <a:cs typeface="Traditional Arabic" pitchFamily="18" charset="-78"/>
              </a:rPr>
              <a:t>النَّصُّ </a:t>
            </a: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؟  </a:t>
            </a:r>
          </a:p>
          <a:p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          </a:t>
            </a:r>
          </a:p>
          <a:p>
            <a:pPr>
              <a:buFontTx/>
              <a:buChar char="-"/>
            </a:pP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ما </a:t>
            </a: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نوْعُ </a:t>
            </a: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النَّصِّ الذّي أَمامَنا ؟</a:t>
            </a:r>
          </a:p>
          <a:p>
            <a:endParaRPr lang="en-US" sz="4000" dirty="0" smtClean="0">
              <a:latin typeface="Traditional Arabic" pitchFamily="18" charset="-78"/>
              <a:cs typeface="Traditional Arabic" pitchFamily="18" charset="-78"/>
            </a:endParaRPr>
          </a:p>
          <a:p>
            <a:pPr>
              <a:buFontTx/>
              <a:buChar char="-"/>
            </a:pP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كم </a:t>
            </a: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عدد الشخصيّات </a:t>
            </a: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في النَّصِّ ؟</a:t>
            </a:r>
          </a:p>
          <a:p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                 </a:t>
            </a:r>
          </a:p>
          <a:p>
            <a:pPr>
              <a:buFontTx/>
              <a:buChar char="-"/>
            </a:pP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 مَنْ سَبَّبَ لَكَ السَّعادَةَ في الفترةِ </a:t>
            </a:r>
            <a:r>
              <a:rPr lang="ar-SA" sz="4000" dirty="0" err="1" smtClean="0">
                <a:latin typeface="Traditional Arabic" pitchFamily="18" charset="-78"/>
                <a:cs typeface="Traditional Arabic" pitchFamily="18" charset="-78"/>
              </a:rPr>
              <a:t>الأَخيرةِ </a:t>
            </a: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؟</a:t>
            </a:r>
          </a:p>
          <a:p>
            <a:endParaRPr lang="en-US" sz="4000" dirty="0" smtClean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8" name="مستطيل مستدير الزوايا 7">
            <a:hlinkClick r:id="" action="ppaction://hlinkshowjump?jump=nextslide"/>
          </p:cNvPr>
          <p:cNvSpPr/>
          <p:nvPr/>
        </p:nvSpPr>
        <p:spPr>
          <a:xfrm>
            <a:off x="357158" y="5857892"/>
            <a:ext cx="857256" cy="7143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التالي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9" name="مستطيل مستدير الزوايا 8">
            <a:hlinkClick r:id="" action="ppaction://hlinkshowjump?jump=previousslide"/>
          </p:cNvPr>
          <p:cNvSpPr/>
          <p:nvPr/>
        </p:nvSpPr>
        <p:spPr>
          <a:xfrm>
            <a:off x="2428860" y="5857892"/>
            <a:ext cx="857256" cy="7143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السابق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0" name="مستطيل مستدير الزوايا 9">
            <a:hlinkClick r:id="rId3" action="ppaction://hlinksldjump"/>
          </p:cNvPr>
          <p:cNvSpPr/>
          <p:nvPr/>
        </p:nvSpPr>
        <p:spPr>
          <a:xfrm>
            <a:off x="1357290" y="5857892"/>
            <a:ext cx="857256" cy="7143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الخارطة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398</Words>
  <Application>Microsoft Office PowerPoint</Application>
  <PresentationFormat>On-screen Show (4:3)</PresentationFormat>
  <Paragraphs>180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سمة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win7n</dc:creator>
  <cp:lastModifiedBy>ahmad1</cp:lastModifiedBy>
  <cp:revision>22</cp:revision>
  <dcterms:created xsi:type="dcterms:W3CDTF">2012-05-30T16:10:06Z</dcterms:created>
  <dcterms:modified xsi:type="dcterms:W3CDTF">2013-05-15T13:38:56Z</dcterms:modified>
</cp:coreProperties>
</file>