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79" r:id="rId2"/>
    <p:sldId id="288" r:id="rId3"/>
    <p:sldId id="282" r:id="rId4"/>
    <p:sldId id="287" r:id="rId5"/>
    <p:sldId id="258" r:id="rId6"/>
    <p:sldId id="283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5" r:id="rId16"/>
    <p:sldId id="277" r:id="rId17"/>
    <p:sldId id="278" r:id="rId18"/>
    <p:sldId id="286" r:id="rId19"/>
    <p:sldId id="280" r:id="rId20"/>
    <p:sldId id="281" r:id="rId21"/>
    <p:sldId id="285" r:id="rId22"/>
    <p:sldId id="284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635"/>
  <ax:ocxPr ax:name="_cy" ax:value="635"/>
  <ax:ocxPr ax:name="FlashVars" ax:value=""/>
  <ax:ocxPr ax:name="Movie" ax:value=""/>
  <ax:ocxPr ax:name="Src" ax:value="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635"/>
  <ax:ocxPr ax:name="_cy" ax:value="635"/>
  <ax:ocxPr ax:name="FlashVars" ax:value=""/>
  <ax:ocxPr ax:name="Movie" ax:value=""/>
  <ax:ocxPr ax:name="Src" ax:value="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1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635"/>
  <ax:ocxPr ax:name="_cy" ax:value="635"/>
  <ax:ocxPr ax:name="FlashVars" ax:value=""/>
  <ax:ocxPr ax:name="Movie" ax:value=""/>
  <ax:ocxPr ax:name="Src" ax:value="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12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635"/>
  <ax:ocxPr ax:name="_cy" ax:value="635"/>
  <ax:ocxPr ax:name="FlashVars" ax:value=""/>
  <ax:ocxPr ax:name="Movie" ax:value=""/>
  <ax:ocxPr ax:name="Src" ax:value="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13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635"/>
  <ax:ocxPr ax:name="_cy" ax:value="635"/>
  <ax:ocxPr ax:name="FlashVars" ax:value=""/>
  <ax:ocxPr ax:name="Movie" ax:value=""/>
  <ax:ocxPr ax:name="Src" ax:value="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14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635"/>
  <ax:ocxPr ax:name="_cy" ax:value="635"/>
  <ax:ocxPr ax:name="FlashVars" ax:value=""/>
  <ax:ocxPr ax:name="Movie" ax:value=""/>
  <ax:ocxPr ax:name="Src" ax:value="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15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635"/>
  <ax:ocxPr ax:name="_cy" ax:value="635"/>
  <ax:ocxPr ax:name="FlashVars" ax:value=""/>
  <ax:ocxPr ax:name="Movie" ax:value=""/>
  <ax:ocxPr ax:name="Src" ax:value="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16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635"/>
  <ax:ocxPr ax:name="_cy" ax:value="635"/>
  <ax:ocxPr ax:name="FlashVars" ax:value=""/>
  <ax:ocxPr ax:name="Movie" ax:value=""/>
  <ax:ocxPr ax:name="Src" ax:value="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17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635"/>
  <ax:ocxPr ax:name="_cy" ax:value="635"/>
  <ax:ocxPr ax:name="FlashVars" ax:value=""/>
  <ax:ocxPr ax:name="Movie" ax:value=""/>
  <ax:ocxPr ax:name="Src" ax:value="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18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635"/>
  <ax:ocxPr ax:name="_cy" ax:value="635"/>
  <ax:ocxPr ax:name="FlashVars" ax:value=""/>
  <ax:ocxPr ax:name="Movie" ax:value=""/>
  <ax:ocxPr ax:name="Src" ax:value="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19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635"/>
  <ax:ocxPr ax:name="_cy" ax:value="635"/>
  <ax:ocxPr ax:name="FlashVars" ax:value=""/>
  <ax:ocxPr ax:name="Movie" ax:value=""/>
  <ax:ocxPr ax:name="Src" ax:value="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635"/>
  <ax:ocxPr ax:name="_cy" ax:value="635"/>
  <ax:ocxPr ax:name="FlashVars" ax:value=""/>
  <ax:ocxPr ax:name="Movie" ax:value=""/>
  <ax:ocxPr ax:name="Src" ax:value="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20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635"/>
  <ax:ocxPr ax:name="_cy" ax:value="635"/>
  <ax:ocxPr ax:name="FlashVars" ax:value=""/>
  <ax:ocxPr ax:name="Movie" ax:value=""/>
  <ax:ocxPr ax:name="Src" ax:value="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2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635"/>
  <ax:ocxPr ax:name="_cy" ax:value="635"/>
  <ax:ocxPr ax:name="FlashVars" ax:value=""/>
  <ax:ocxPr ax:name="Movie" ax:value=""/>
  <ax:ocxPr ax:name="Src" ax:value="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22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635"/>
  <ax:ocxPr ax:name="_cy" ax:value="635"/>
  <ax:ocxPr ax:name="FlashVars" ax:value=""/>
  <ax:ocxPr ax:name="Movie" ax:value=""/>
  <ax:ocxPr ax:name="Src" ax:value="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635"/>
  <ax:ocxPr ax:name="_cy" ax:value="635"/>
  <ax:ocxPr ax:name="FlashVars" ax:value=""/>
  <ax:ocxPr ax:name="Movie" ax:value=""/>
  <ax:ocxPr ax:name="Src" ax:value="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635"/>
  <ax:ocxPr ax:name="_cy" ax:value="635"/>
  <ax:ocxPr ax:name="FlashVars" ax:value=""/>
  <ax:ocxPr ax:name="Movie" ax:value=""/>
  <ax:ocxPr ax:name="Src" ax:value="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635"/>
  <ax:ocxPr ax:name="_cy" ax:value="635"/>
  <ax:ocxPr ax:name="FlashVars" ax:value=""/>
  <ax:ocxPr ax:name="Movie" ax:value=""/>
  <ax:ocxPr ax:name="Src" ax:value="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635"/>
  <ax:ocxPr ax:name="_cy" ax:value="635"/>
  <ax:ocxPr ax:name="FlashVars" ax:value=""/>
  <ax:ocxPr ax:name="Movie" ax:value=""/>
  <ax:ocxPr ax:name="Src" ax:value="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635"/>
  <ax:ocxPr ax:name="_cy" ax:value="635"/>
  <ax:ocxPr ax:name="FlashVars" ax:value=""/>
  <ax:ocxPr ax:name="Movie" ax:value=""/>
  <ax:ocxPr ax:name="Src" ax:value="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635"/>
  <ax:ocxPr ax:name="_cy" ax:value="635"/>
  <ax:ocxPr ax:name="FlashVars" ax:value=""/>
  <ax:ocxPr ax:name="Movie" ax:value=""/>
  <ax:ocxPr ax:name="Src" ax:value="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635"/>
  <ax:ocxPr ax:name="_cy" ax:value="635"/>
  <ax:ocxPr ax:name="FlashVars" ax:value=""/>
  <ax:ocxPr ax:name="Movie" ax:value=""/>
  <ax:ocxPr ax:name="Src" ax:value="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slide" Target="../slides/slide20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slide" Target="../slides/slide20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slide" Target="../slides/slide19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slide" Target="../slides/slide20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slide" Target="../slides/slide20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slide" Target="../slides/slide20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slide" Target="../slides/slide20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slide" Target="../slides/slide20.xm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slide" Target="../slides/slide19.xm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slide" Target="../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A9377-4237-4850-B2BD-55883535911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4561C834-CAB2-4EB4-8442-F92CF14AB541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1" action="ppaction://hlinksldjump"/>
            </a:rPr>
            <a:t>النَّمْلَةُ الْغَبِيَّةُ</a:t>
          </a:r>
          <a:endParaRPr lang="ar-SA" dirty="0"/>
        </a:p>
      </dgm:t>
    </dgm:pt>
    <dgm:pt modelId="{1DEB0F9F-3BC4-4932-AEEA-0C4B7DAB0A32}" type="parTrans" cxnId="{79CA369F-2133-491D-A9F3-5ADEFF5C7E80}">
      <dgm:prSet/>
      <dgm:spPr/>
      <dgm:t>
        <a:bodyPr/>
        <a:lstStyle/>
        <a:p>
          <a:pPr rtl="1"/>
          <a:endParaRPr lang="ar-SA"/>
        </a:p>
      </dgm:t>
    </dgm:pt>
    <dgm:pt modelId="{A36D0CB6-B785-4D7B-B275-8E584D862945}" type="sibTrans" cxnId="{79CA369F-2133-491D-A9F3-5ADEFF5C7E80}">
      <dgm:prSet/>
      <dgm:spPr/>
      <dgm:t>
        <a:bodyPr/>
        <a:lstStyle/>
        <a:p>
          <a:pPr rtl="1"/>
          <a:endParaRPr lang="ar-SA"/>
        </a:p>
      </dgm:t>
    </dgm:pt>
    <dgm:pt modelId="{FF2E1EB9-A9AE-4F0F-BCE4-598F2842A80A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1" action="ppaction://hlinksldjump"/>
            </a:rPr>
            <a:t>النَّمْلَةُ الْعِمْلاقَةُ</a:t>
          </a:r>
          <a:endParaRPr lang="ar-SA" dirty="0"/>
        </a:p>
      </dgm:t>
    </dgm:pt>
    <dgm:pt modelId="{8A741772-14B8-430D-BF34-F24A2E3185F4}" type="parTrans" cxnId="{44441047-106D-4BE1-BFE9-CDBAA72969DA}">
      <dgm:prSet/>
      <dgm:spPr/>
      <dgm:t>
        <a:bodyPr/>
        <a:lstStyle/>
        <a:p>
          <a:pPr rtl="1"/>
          <a:endParaRPr lang="ar-SA"/>
        </a:p>
      </dgm:t>
    </dgm:pt>
    <dgm:pt modelId="{794EFD80-43EC-4168-842E-7742FB03F89D}" type="sibTrans" cxnId="{44441047-106D-4BE1-BFE9-CDBAA72969DA}">
      <dgm:prSet/>
      <dgm:spPr/>
      <dgm:t>
        <a:bodyPr/>
        <a:lstStyle/>
        <a:p>
          <a:pPr rtl="1"/>
          <a:endParaRPr lang="ar-SA"/>
        </a:p>
      </dgm:t>
    </dgm:pt>
    <dgm:pt modelId="{9834FA27-7CFF-4135-BE62-EC5B89DC3B52}">
      <dgm:prSet phldrT="[نص]"/>
      <dgm:spPr>
        <a:ln>
          <a:solidFill>
            <a:schemeClr val="bg1"/>
          </a:solidFill>
        </a:ln>
      </dgm:spPr>
      <dgm:t>
        <a:bodyPr/>
        <a:lstStyle/>
        <a:p>
          <a:pPr rtl="1"/>
          <a:r>
            <a:rPr lang="ar-SA" b="1" i="0" dirty="0" smtClean="0">
              <a:solidFill>
                <a:schemeClr val="bg1">
                  <a:lumMod val="95000"/>
                </a:schemeClr>
              </a:solidFill>
              <a:hlinkClick xmlns:r="http://schemas.openxmlformats.org/officeDocument/2006/relationships" r:id="rId2" action="ppaction://hlinksldjump"/>
            </a:rPr>
            <a:t>النَّمْلَةُ الْكَريمَةُ</a:t>
          </a:r>
          <a:endParaRPr lang="ar-SA" dirty="0">
            <a:solidFill>
              <a:schemeClr val="bg1">
                <a:lumMod val="95000"/>
              </a:schemeClr>
            </a:solidFill>
          </a:endParaRPr>
        </a:p>
      </dgm:t>
    </dgm:pt>
    <dgm:pt modelId="{DB41219F-CC48-4B90-9012-F5AEB2BCB623}" type="parTrans" cxnId="{FF4EB55D-87C6-490F-A002-A85E11E1E5DA}">
      <dgm:prSet/>
      <dgm:spPr/>
      <dgm:t>
        <a:bodyPr/>
        <a:lstStyle/>
        <a:p>
          <a:pPr rtl="1"/>
          <a:endParaRPr lang="ar-SA"/>
        </a:p>
      </dgm:t>
    </dgm:pt>
    <dgm:pt modelId="{E24711E5-E666-439F-A3AF-CC253B3AF497}" type="sibTrans" cxnId="{FF4EB55D-87C6-490F-A002-A85E11E1E5DA}">
      <dgm:prSet/>
      <dgm:spPr/>
      <dgm:t>
        <a:bodyPr/>
        <a:lstStyle/>
        <a:p>
          <a:pPr rtl="1"/>
          <a:endParaRPr lang="ar-SA"/>
        </a:p>
      </dgm:t>
    </dgm:pt>
    <dgm:pt modelId="{D6E8843C-A063-407B-82C4-90241E617ABE}" type="pres">
      <dgm:prSet presAssocID="{B69A9377-4237-4850-B2BD-558835359119}" presName="Name0" presStyleCnt="0">
        <dgm:presLayoutVars>
          <dgm:dir/>
          <dgm:resizeHandles val="exact"/>
        </dgm:presLayoutVars>
      </dgm:prSet>
      <dgm:spPr/>
    </dgm:pt>
    <dgm:pt modelId="{64994D3A-188F-4357-ADF4-442CF59B5F8A}" type="pres">
      <dgm:prSet presAssocID="{4561C834-CAB2-4EB4-8442-F92CF14AB54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3DCCEB7-06CE-4719-A85A-BF329E114DED}" type="pres">
      <dgm:prSet presAssocID="{A36D0CB6-B785-4D7B-B275-8E584D862945}" presName="sibTrans" presStyleLbl="sibTrans2D1" presStyleIdx="0" presStyleCnt="2"/>
      <dgm:spPr>
        <a:prstGeom prst="star4">
          <a:avLst/>
        </a:prstGeom>
      </dgm:spPr>
      <dgm:t>
        <a:bodyPr/>
        <a:lstStyle/>
        <a:p>
          <a:pPr rtl="1"/>
          <a:endParaRPr lang="ar-SA"/>
        </a:p>
      </dgm:t>
    </dgm:pt>
    <dgm:pt modelId="{7A28063C-6350-4FB9-AEA4-FBF949FB8C6A}" type="pres">
      <dgm:prSet presAssocID="{A36D0CB6-B785-4D7B-B275-8E584D862945}" presName="connectorText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8AE41A20-5470-4013-8DEA-44B3BFD5DFF5}" type="pres">
      <dgm:prSet presAssocID="{FF2E1EB9-A9AE-4F0F-BCE4-598F2842A80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DFB3054-5FBB-4303-BB87-DC09C4E0205D}" type="pres">
      <dgm:prSet presAssocID="{794EFD80-43EC-4168-842E-7742FB03F89D}" presName="sibTrans" presStyleLbl="sibTrans2D1" presStyleIdx="1" presStyleCnt="2" custLinFactNeighborX="-28495" custLinFactNeighborY="13737"/>
      <dgm:spPr>
        <a:prstGeom prst="star4">
          <a:avLst/>
        </a:prstGeom>
      </dgm:spPr>
      <dgm:t>
        <a:bodyPr/>
        <a:lstStyle/>
        <a:p>
          <a:pPr rtl="1"/>
          <a:endParaRPr lang="ar-SA"/>
        </a:p>
      </dgm:t>
    </dgm:pt>
    <dgm:pt modelId="{D804C9AD-2675-4B15-BDFC-8F3178366FDF}" type="pres">
      <dgm:prSet presAssocID="{794EFD80-43EC-4168-842E-7742FB03F89D}" presName="connectorText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1B4B1E27-01F4-48B8-A0F1-583F6C831445}" type="pres">
      <dgm:prSet presAssocID="{9834FA27-7CFF-4135-BE62-EC5B89DC3B5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012E1FE-FBA0-4CFB-BA03-A9FAC3D37904}" type="presOf" srcId="{794EFD80-43EC-4168-842E-7742FB03F89D}" destId="{D804C9AD-2675-4B15-BDFC-8F3178366FDF}" srcOrd="1" destOrd="0" presId="urn:microsoft.com/office/officeart/2005/8/layout/process1"/>
    <dgm:cxn modelId="{41A6FFD3-4078-45D7-8D09-00075CA974A6}" type="presOf" srcId="{4561C834-CAB2-4EB4-8442-F92CF14AB541}" destId="{64994D3A-188F-4357-ADF4-442CF59B5F8A}" srcOrd="0" destOrd="0" presId="urn:microsoft.com/office/officeart/2005/8/layout/process1"/>
    <dgm:cxn modelId="{79CA369F-2133-491D-A9F3-5ADEFF5C7E80}" srcId="{B69A9377-4237-4850-B2BD-558835359119}" destId="{4561C834-CAB2-4EB4-8442-F92CF14AB541}" srcOrd="0" destOrd="0" parTransId="{1DEB0F9F-3BC4-4932-AEEA-0C4B7DAB0A32}" sibTransId="{A36D0CB6-B785-4D7B-B275-8E584D862945}"/>
    <dgm:cxn modelId="{250E8811-36B5-4C63-B114-050D68BACF55}" type="presOf" srcId="{9834FA27-7CFF-4135-BE62-EC5B89DC3B52}" destId="{1B4B1E27-01F4-48B8-A0F1-583F6C831445}" srcOrd="0" destOrd="0" presId="urn:microsoft.com/office/officeart/2005/8/layout/process1"/>
    <dgm:cxn modelId="{8390BD37-1B3A-4C7B-9C9B-75420EB2B6F6}" type="presOf" srcId="{A36D0CB6-B785-4D7B-B275-8E584D862945}" destId="{7A28063C-6350-4FB9-AEA4-FBF949FB8C6A}" srcOrd="1" destOrd="0" presId="urn:microsoft.com/office/officeart/2005/8/layout/process1"/>
    <dgm:cxn modelId="{E58D7CCE-8552-4B23-938D-7EE555697708}" type="presOf" srcId="{B69A9377-4237-4850-B2BD-558835359119}" destId="{D6E8843C-A063-407B-82C4-90241E617ABE}" srcOrd="0" destOrd="0" presId="urn:microsoft.com/office/officeart/2005/8/layout/process1"/>
    <dgm:cxn modelId="{FF4EB55D-87C6-490F-A002-A85E11E1E5DA}" srcId="{B69A9377-4237-4850-B2BD-558835359119}" destId="{9834FA27-7CFF-4135-BE62-EC5B89DC3B52}" srcOrd="2" destOrd="0" parTransId="{DB41219F-CC48-4B90-9012-F5AEB2BCB623}" sibTransId="{E24711E5-E666-439F-A3AF-CC253B3AF497}"/>
    <dgm:cxn modelId="{44441047-106D-4BE1-BFE9-CDBAA72969DA}" srcId="{B69A9377-4237-4850-B2BD-558835359119}" destId="{FF2E1EB9-A9AE-4F0F-BCE4-598F2842A80A}" srcOrd="1" destOrd="0" parTransId="{8A741772-14B8-430D-BF34-F24A2E3185F4}" sibTransId="{794EFD80-43EC-4168-842E-7742FB03F89D}"/>
    <dgm:cxn modelId="{1C21E239-4734-466A-9D0E-AED4F18140C0}" type="presOf" srcId="{794EFD80-43EC-4168-842E-7742FB03F89D}" destId="{5DFB3054-5FBB-4303-BB87-DC09C4E0205D}" srcOrd="0" destOrd="0" presId="urn:microsoft.com/office/officeart/2005/8/layout/process1"/>
    <dgm:cxn modelId="{8C9E73C2-4757-487A-8A14-68AB1C8D10E6}" type="presOf" srcId="{FF2E1EB9-A9AE-4F0F-BCE4-598F2842A80A}" destId="{8AE41A20-5470-4013-8DEA-44B3BFD5DFF5}" srcOrd="0" destOrd="0" presId="urn:microsoft.com/office/officeart/2005/8/layout/process1"/>
    <dgm:cxn modelId="{C719C196-7C52-41B9-8D97-19FC8CB97DD1}" type="presOf" srcId="{A36D0CB6-B785-4D7B-B275-8E584D862945}" destId="{53DCCEB7-06CE-4719-A85A-BF329E114DED}" srcOrd="0" destOrd="0" presId="urn:microsoft.com/office/officeart/2005/8/layout/process1"/>
    <dgm:cxn modelId="{CBD233D6-EB4B-4C58-91CC-B5EF87627722}" type="presParOf" srcId="{D6E8843C-A063-407B-82C4-90241E617ABE}" destId="{64994D3A-188F-4357-ADF4-442CF59B5F8A}" srcOrd="0" destOrd="0" presId="urn:microsoft.com/office/officeart/2005/8/layout/process1"/>
    <dgm:cxn modelId="{D4841B64-3A05-49EB-8DA6-B4C70AFCA528}" type="presParOf" srcId="{D6E8843C-A063-407B-82C4-90241E617ABE}" destId="{53DCCEB7-06CE-4719-A85A-BF329E114DED}" srcOrd="1" destOrd="0" presId="urn:microsoft.com/office/officeart/2005/8/layout/process1"/>
    <dgm:cxn modelId="{DCEA740F-1DC5-46CA-97ED-232CDFFFB380}" type="presParOf" srcId="{53DCCEB7-06CE-4719-A85A-BF329E114DED}" destId="{7A28063C-6350-4FB9-AEA4-FBF949FB8C6A}" srcOrd="0" destOrd="0" presId="urn:microsoft.com/office/officeart/2005/8/layout/process1"/>
    <dgm:cxn modelId="{B11D2ECC-0098-427C-9CB9-C1A0B223A445}" type="presParOf" srcId="{D6E8843C-A063-407B-82C4-90241E617ABE}" destId="{8AE41A20-5470-4013-8DEA-44B3BFD5DFF5}" srcOrd="2" destOrd="0" presId="urn:microsoft.com/office/officeart/2005/8/layout/process1"/>
    <dgm:cxn modelId="{D8A859F5-A6D5-4254-885D-F9E90C3B9889}" type="presParOf" srcId="{D6E8843C-A063-407B-82C4-90241E617ABE}" destId="{5DFB3054-5FBB-4303-BB87-DC09C4E0205D}" srcOrd="3" destOrd="0" presId="urn:microsoft.com/office/officeart/2005/8/layout/process1"/>
    <dgm:cxn modelId="{48BA1321-8A37-4C5E-A45D-4A7FB0C9B720}" type="presParOf" srcId="{5DFB3054-5FBB-4303-BB87-DC09C4E0205D}" destId="{D804C9AD-2675-4B15-BDFC-8F3178366FDF}" srcOrd="0" destOrd="0" presId="urn:microsoft.com/office/officeart/2005/8/layout/process1"/>
    <dgm:cxn modelId="{3F43C03B-B762-42DB-9766-3CE84BBA4742}" type="presParOf" srcId="{D6E8843C-A063-407B-82C4-90241E617ABE}" destId="{1B4B1E27-01F4-48B8-A0F1-583F6C83144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9A9377-4237-4850-B2BD-55883535911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4561C834-CAB2-4EB4-8442-F92CF14AB541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1" action="ppaction://hlinksldjump"/>
            </a:rPr>
            <a:t>اعْتَمَدَتْ عَلى نَفْسِها في جَلْبِ الطَّعامِ.</a:t>
          </a:r>
          <a:endParaRPr lang="ar-SA" dirty="0"/>
        </a:p>
      </dgm:t>
    </dgm:pt>
    <dgm:pt modelId="{1DEB0F9F-3BC4-4932-AEEA-0C4B7DAB0A32}" type="parTrans" cxnId="{79CA369F-2133-491D-A9F3-5ADEFF5C7E80}">
      <dgm:prSet/>
      <dgm:spPr/>
      <dgm:t>
        <a:bodyPr/>
        <a:lstStyle/>
        <a:p>
          <a:pPr rtl="1"/>
          <a:endParaRPr lang="ar-SA"/>
        </a:p>
      </dgm:t>
    </dgm:pt>
    <dgm:pt modelId="{A36D0CB6-B785-4D7B-B275-8E584D862945}" type="sibTrans" cxnId="{79CA369F-2133-491D-A9F3-5ADEFF5C7E80}">
      <dgm:prSet/>
      <dgm:spPr/>
      <dgm:t>
        <a:bodyPr/>
        <a:lstStyle/>
        <a:p>
          <a:pPr rtl="1"/>
          <a:endParaRPr lang="ar-SA"/>
        </a:p>
      </dgm:t>
    </dgm:pt>
    <dgm:pt modelId="{FF2E1EB9-A9AE-4F0F-BCE4-598F2842A80A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1" action="ppaction://hlinksldjump"/>
            </a:rPr>
            <a:t>لَمْ تَطْلُبِ الْمُساعَدَةَ مِنْ أَحَدٍ.</a:t>
          </a:r>
          <a:endParaRPr lang="ar-SA" dirty="0"/>
        </a:p>
      </dgm:t>
    </dgm:pt>
    <dgm:pt modelId="{8A741772-14B8-430D-BF34-F24A2E3185F4}" type="parTrans" cxnId="{44441047-106D-4BE1-BFE9-CDBAA72969DA}">
      <dgm:prSet/>
      <dgm:spPr/>
      <dgm:t>
        <a:bodyPr/>
        <a:lstStyle/>
        <a:p>
          <a:pPr rtl="1"/>
          <a:endParaRPr lang="ar-SA"/>
        </a:p>
      </dgm:t>
    </dgm:pt>
    <dgm:pt modelId="{794EFD80-43EC-4168-842E-7742FB03F89D}" type="sibTrans" cxnId="{44441047-106D-4BE1-BFE9-CDBAA72969DA}">
      <dgm:prSet/>
      <dgm:spPr/>
      <dgm:t>
        <a:bodyPr/>
        <a:lstStyle/>
        <a:p>
          <a:pPr rtl="1"/>
          <a:endParaRPr lang="ar-SA"/>
        </a:p>
      </dgm:t>
    </dgm:pt>
    <dgm:pt modelId="{9834FA27-7CFF-4135-BE62-EC5B89DC3B52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2" action="ppaction://hlinksldjump"/>
            </a:rPr>
            <a:t>لِجارَتِها الأولى.</a:t>
          </a:r>
          <a:endParaRPr lang="ar-SA" dirty="0"/>
        </a:p>
      </dgm:t>
    </dgm:pt>
    <dgm:pt modelId="{DB41219F-CC48-4B90-9012-F5AEB2BCB623}" type="parTrans" cxnId="{FF4EB55D-87C6-490F-A002-A85E11E1E5DA}">
      <dgm:prSet/>
      <dgm:spPr/>
      <dgm:t>
        <a:bodyPr/>
        <a:lstStyle/>
        <a:p>
          <a:pPr rtl="1"/>
          <a:endParaRPr lang="ar-SA"/>
        </a:p>
      </dgm:t>
    </dgm:pt>
    <dgm:pt modelId="{E24711E5-E666-439F-A3AF-CC253B3AF497}" type="sibTrans" cxnId="{FF4EB55D-87C6-490F-A002-A85E11E1E5DA}">
      <dgm:prSet/>
      <dgm:spPr/>
      <dgm:t>
        <a:bodyPr/>
        <a:lstStyle/>
        <a:p>
          <a:pPr rtl="1"/>
          <a:endParaRPr lang="ar-SA"/>
        </a:p>
      </dgm:t>
    </dgm:pt>
    <dgm:pt modelId="{D6E8843C-A063-407B-82C4-90241E617ABE}" type="pres">
      <dgm:prSet presAssocID="{B69A9377-4237-4850-B2BD-558835359119}" presName="Name0" presStyleCnt="0">
        <dgm:presLayoutVars>
          <dgm:dir/>
          <dgm:resizeHandles val="exact"/>
        </dgm:presLayoutVars>
      </dgm:prSet>
      <dgm:spPr/>
    </dgm:pt>
    <dgm:pt modelId="{64994D3A-188F-4357-ADF4-442CF59B5F8A}" type="pres">
      <dgm:prSet presAssocID="{4561C834-CAB2-4EB4-8442-F92CF14AB541}" presName="node" presStyleLbl="node1" presStyleIdx="0" presStyleCnt="3" custScaleX="185454" custScaleY="16976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3DCCEB7-06CE-4719-A85A-BF329E114DED}" type="pres">
      <dgm:prSet presAssocID="{A36D0CB6-B785-4D7B-B275-8E584D862945}" presName="sibTrans" presStyleLbl="sibTrans2D1" presStyleIdx="0" presStyleCnt="2"/>
      <dgm:spPr>
        <a:prstGeom prst="star4">
          <a:avLst/>
        </a:prstGeom>
      </dgm:spPr>
      <dgm:t>
        <a:bodyPr/>
        <a:lstStyle/>
        <a:p>
          <a:pPr rtl="1"/>
          <a:endParaRPr lang="ar-SA"/>
        </a:p>
      </dgm:t>
    </dgm:pt>
    <dgm:pt modelId="{7A28063C-6350-4FB9-AEA4-FBF949FB8C6A}" type="pres">
      <dgm:prSet presAssocID="{A36D0CB6-B785-4D7B-B275-8E584D862945}" presName="connectorText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8AE41A20-5470-4013-8DEA-44B3BFD5DFF5}" type="pres">
      <dgm:prSet presAssocID="{FF2E1EB9-A9AE-4F0F-BCE4-598F2842A80A}" presName="node" presStyleLbl="node1" presStyleIdx="1" presStyleCnt="3" custScaleX="164378" custScaleY="190119" custLinFactNeighborX="1344" custLinFactNeighborY="-246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DFB3054-5FBB-4303-BB87-DC09C4E0205D}" type="pres">
      <dgm:prSet presAssocID="{794EFD80-43EC-4168-842E-7742FB03F89D}" presName="sibTrans" presStyleLbl="sibTrans2D1" presStyleIdx="1" presStyleCnt="2" custLinFactNeighborX="-28495" custLinFactNeighborY="13737"/>
      <dgm:spPr>
        <a:prstGeom prst="star4">
          <a:avLst/>
        </a:prstGeom>
      </dgm:spPr>
      <dgm:t>
        <a:bodyPr/>
        <a:lstStyle/>
        <a:p>
          <a:pPr rtl="1"/>
          <a:endParaRPr lang="ar-SA"/>
        </a:p>
      </dgm:t>
    </dgm:pt>
    <dgm:pt modelId="{D804C9AD-2675-4B15-BDFC-8F3178366FDF}" type="pres">
      <dgm:prSet presAssocID="{794EFD80-43EC-4168-842E-7742FB03F89D}" presName="connectorText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1B4B1E27-01F4-48B8-A0F1-583F6C831445}" type="pres">
      <dgm:prSet presAssocID="{9834FA27-7CFF-4135-BE62-EC5B89DC3B52}" presName="node" presStyleLbl="node1" presStyleIdx="2" presStyleCnt="3" custScaleX="142792" custScaleY="207357" custLinFactNeighborX="22313" custLinFactNeighborY="-246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BAE735E-3B2B-48FF-948B-EE7417A1795F}" type="presOf" srcId="{FF2E1EB9-A9AE-4F0F-BCE4-598F2842A80A}" destId="{8AE41A20-5470-4013-8DEA-44B3BFD5DFF5}" srcOrd="0" destOrd="0" presId="urn:microsoft.com/office/officeart/2005/8/layout/process1"/>
    <dgm:cxn modelId="{FF4EB55D-87C6-490F-A002-A85E11E1E5DA}" srcId="{B69A9377-4237-4850-B2BD-558835359119}" destId="{9834FA27-7CFF-4135-BE62-EC5B89DC3B52}" srcOrd="2" destOrd="0" parTransId="{DB41219F-CC48-4B90-9012-F5AEB2BCB623}" sibTransId="{E24711E5-E666-439F-A3AF-CC253B3AF497}"/>
    <dgm:cxn modelId="{53567679-06DB-454C-83E3-30F154EA57BA}" type="presOf" srcId="{794EFD80-43EC-4168-842E-7742FB03F89D}" destId="{D804C9AD-2675-4B15-BDFC-8F3178366FDF}" srcOrd="1" destOrd="0" presId="urn:microsoft.com/office/officeart/2005/8/layout/process1"/>
    <dgm:cxn modelId="{44441047-106D-4BE1-BFE9-CDBAA72969DA}" srcId="{B69A9377-4237-4850-B2BD-558835359119}" destId="{FF2E1EB9-A9AE-4F0F-BCE4-598F2842A80A}" srcOrd="1" destOrd="0" parTransId="{8A741772-14B8-430D-BF34-F24A2E3185F4}" sibTransId="{794EFD80-43EC-4168-842E-7742FB03F89D}"/>
    <dgm:cxn modelId="{A918CD28-4C97-4821-804D-08C1F65F664F}" type="presOf" srcId="{A36D0CB6-B785-4D7B-B275-8E584D862945}" destId="{7A28063C-6350-4FB9-AEA4-FBF949FB8C6A}" srcOrd="1" destOrd="0" presId="urn:microsoft.com/office/officeart/2005/8/layout/process1"/>
    <dgm:cxn modelId="{6037FC27-7773-4F4E-AE30-E55A5E2A28F3}" type="presOf" srcId="{4561C834-CAB2-4EB4-8442-F92CF14AB541}" destId="{64994D3A-188F-4357-ADF4-442CF59B5F8A}" srcOrd="0" destOrd="0" presId="urn:microsoft.com/office/officeart/2005/8/layout/process1"/>
    <dgm:cxn modelId="{4C0953DF-2BBD-4891-9D24-380EB15643A7}" type="presOf" srcId="{794EFD80-43EC-4168-842E-7742FB03F89D}" destId="{5DFB3054-5FBB-4303-BB87-DC09C4E0205D}" srcOrd="0" destOrd="0" presId="urn:microsoft.com/office/officeart/2005/8/layout/process1"/>
    <dgm:cxn modelId="{CFAB0BBA-82E7-4787-B46B-AD8B7256F14E}" type="presOf" srcId="{B69A9377-4237-4850-B2BD-558835359119}" destId="{D6E8843C-A063-407B-82C4-90241E617ABE}" srcOrd="0" destOrd="0" presId="urn:microsoft.com/office/officeart/2005/8/layout/process1"/>
    <dgm:cxn modelId="{79CA369F-2133-491D-A9F3-5ADEFF5C7E80}" srcId="{B69A9377-4237-4850-B2BD-558835359119}" destId="{4561C834-CAB2-4EB4-8442-F92CF14AB541}" srcOrd="0" destOrd="0" parTransId="{1DEB0F9F-3BC4-4932-AEEA-0C4B7DAB0A32}" sibTransId="{A36D0CB6-B785-4D7B-B275-8E584D862945}"/>
    <dgm:cxn modelId="{12F767ED-3265-4915-835E-4E6CC9AB7597}" type="presOf" srcId="{A36D0CB6-B785-4D7B-B275-8E584D862945}" destId="{53DCCEB7-06CE-4719-A85A-BF329E114DED}" srcOrd="0" destOrd="0" presId="urn:microsoft.com/office/officeart/2005/8/layout/process1"/>
    <dgm:cxn modelId="{1D7AD922-07D3-4CAB-8BFF-CBCDF31EA21A}" type="presOf" srcId="{9834FA27-7CFF-4135-BE62-EC5B89DC3B52}" destId="{1B4B1E27-01F4-48B8-A0F1-583F6C831445}" srcOrd="0" destOrd="0" presId="urn:microsoft.com/office/officeart/2005/8/layout/process1"/>
    <dgm:cxn modelId="{F10EFE8B-6CC4-41D9-90A6-20801B0458F5}" type="presParOf" srcId="{D6E8843C-A063-407B-82C4-90241E617ABE}" destId="{64994D3A-188F-4357-ADF4-442CF59B5F8A}" srcOrd="0" destOrd="0" presId="urn:microsoft.com/office/officeart/2005/8/layout/process1"/>
    <dgm:cxn modelId="{B252E8B8-8DBF-4792-9CBF-1E90265D8BBA}" type="presParOf" srcId="{D6E8843C-A063-407B-82C4-90241E617ABE}" destId="{53DCCEB7-06CE-4719-A85A-BF329E114DED}" srcOrd="1" destOrd="0" presId="urn:microsoft.com/office/officeart/2005/8/layout/process1"/>
    <dgm:cxn modelId="{A5CD8A14-A91F-4A21-88B1-6C168D577393}" type="presParOf" srcId="{53DCCEB7-06CE-4719-A85A-BF329E114DED}" destId="{7A28063C-6350-4FB9-AEA4-FBF949FB8C6A}" srcOrd="0" destOrd="0" presId="urn:microsoft.com/office/officeart/2005/8/layout/process1"/>
    <dgm:cxn modelId="{AEB76BBC-A646-463B-B2CB-35B753C76B19}" type="presParOf" srcId="{D6E8843C-A063-407B-82C4-90241E617ABE}" destId="{8AE41A20-5470-4013-8DEA-44B3BFD5DFF5}" srcOrd="2" destOrd="0" presId="urn:microsoft.com/office/officeart/2005/8/layout/process1"/>
    <dgm:cxn modelId="{D7863F3D-A575-479C-A735-5BE98FA394FA}" type="presParOf" srcId="{D6E8843C-A063-407B-82C4-90241E617ABE}" destId="{5DFB3054-5FBB-4303-BB87-DC09C4E0205D}" srcOrd="3" destOrd="0" presId="urn:microsoft.com/office/officeart/2005/8/layout/process1"/>
    <dgm:cxn modelId="{F23EFF09-5BF3-4C38-863B-AD4BCD1F603D}" type="presParOf" srcId="{5DFB3054-5FBB-4303-BB87-DC09C4E0205D}" destId="{D804C9AD-2675-4B15-BDFC-8F3178366FDF}" srcOrd="0" destOrd="0" presId="urn:microsoft.com/office/officeart/2005/8/layout/process1"/>
    <dgm:cxn modelId="{FB05A69F-383D-4634-BA69-7AAB12417211}" type="presParOf" srcId="{D6E8843C-A063-407B-82C4-90241E617ABE}" destId="{1B4B1E27-01F4-48B8-A0F1-583F6C83144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9A9377-4237-4850-B2BD-55883535911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4561C834-CAB2-4EB4-8442-F92CF14AB541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1" action="ppaction://hlinksldjump"/>
            </a:rPr>
            <a:t>سِتُّ شَخْصِيّاتٍ</a:t>
          </a:r>
          <a:endParaRPr lang="ar-SA" dirty="0"/>
        </a:p>
      </dgm:t>
    </dgm:pt>
    <dgm:pt modelId="{1DEB0F9F-3BC4-4932-AEEA-0C4B7DAB0A32}" type="parTrans" cxnId="{79CA369F-2133-491D-A9F3-5ADEFF5C7E80}">
      <dgm:prSet/>
      <dgm:spPr/>
      <dgm:t>
        <a:bodyPr/>
        <a:lstStyle/>
        <a:p>
          <a:pPr rtl="1"/>
          <a:endParaRPr lang="ar-SA"/>
        </a:p>
      </dgm:t>
    </dgm:pt>
    <dgm:pt modelId="{A36D0CB6-B785-4D7B-B275-8E584D862945}" type="sibTrans" cxnId="{79CA369F-2133-491D-A9F3-5ADEFF5C7E80}">
      <dgm:prSet/>
      <dgm:spPr/>
      <dgm:t>
        <a:bodyPr/>
        <a:lstStyle/>
        <a:p>
          <a:pPr rtl="1"/>
          <a:endParaRPr lang="ar-SA"/>
        </a:p>
      </dgm:t>
    </dgm:pt>
    <dgm:pt modelId="{FF2E1EB9-A9AE-4F0F-BCE4-598F2842A80A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2" action="ppaction://hlinksldjump"/>
            </a:rPr>
            <a:t>خمْسُ شَخْصِيّاتٍ</a:t>
          </a:r>
          <a:endParaRPr lang="ar-SA" dirty="0"/>
        </a:p>
      </dgm:t>
    </dgm:pt>
    <dgm:pt modelId="{8A741772-14B8-430D-BF34-F24A2E3185F4}" type="parTrans" cxnId="{44441047-106D-4BE1-BFE9-CDBAA72969DA}">
      <dgm:prSet/>
      <dgm:spPr/>
      <dgm:t>
        <a:bodyPr/>
        <a:lstStyle/>
        <a:p>
          <a:pPr rtl="1"/>
          <a:endParaRPr lang="ar-SA"/>
        </a:p>
      </dgm:t>
    </dgm:pt>
    <dgm:pt modelId="{794EFD80-43EC-4168-842E-7742FB03F89D}" type="sibTrans" cxnId="{44441047-106D-4BE1-BFE9-CDBAA72969DA}">
      <dgm:prSet/>
      <dgm:spPr/>
      <dgm:t>
        <a:bodyPr/>
        <a:lstStyle/>
        <a:p>
          <a:pPr rtl="1"/>
          <a:endParaRPr lang="ar-SA"/>
        </a:p>
      </dgm:t>
    </dgm:pt>
    <dgm:pt modelId="{9834FA27-7CFF-4135-BE62-EC5B89DC3B52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2" action="ppaction://hlinksldjump"/>
            </a:rPr>
            <a:t>أَرْبَعُ شَخْصِيّاتٍ</a:t>
          </a:r>
          <a:endParaRPr lang="ar-SA" dirty="0"/>
        </a:p>
      </dgm:t>
    </dgm:pt>
    <dgm:pt modelId="{DB41219F-CC48-4B90-9012-F5AEB2BCB623}" type="parTrans" cxnId="{FF4EB55D-87C6-490F-A002-A85E11E1E5DA}">
      <dgm:prSet/>
      <dgm:spPr/>
      <dgm:t>
        <a:bodyPr/>
        <a:lstStyle/>
        <a:p>
          <a:pPr rtl="1"/>
          <a:endParaRPr lang="ar-SA"/>
        </a:p>
      </dgm:t>
    </dgm:pt>
    <dgm:pt modelId="{E24711E5-E666-439F-A3AF-CC253B3AF497}" type="sibTrans" cxnId="{FF4EB55D-87C6-490F-A002-A85E11E1E5DA}">
      <dgm:prSet/>
      <dgm:spPr/>
      <dgm:t>
        <a:bodyPr/>
        <a:lstStyle/>
        <a:p>
          <a:pPr rtl="1"/>
          <a:endParaRPr lang="ar-SA"/>
        </a:p>
      </dgm:t>
    </dgm:pt>
    <dgm:pt modelId="{D6E8843C-A063-407B-82C4-90241E617ABE}" type="pres">
      <dgm:prSet presAssocID="{B69A9377-4237-4850-B2BD-558835359119}" presName="Name0" presStyleCnt="0">
        <dgm:presLayoutVars>
          <dgm:dir/>
          <dgm:resizeHandles val="exact"/>
        </dgm:presLayoutVars>
      </dgm:prSet>
      <dgm:spPr/>
    </dgm:pt>
    <dgm:pt modelId="{64994D3A-188F-4357-ADF4-442CF59B5F8A}" type="pres">
      <dgm:prSet presAssocID="{4561C834-CAB2-4EB4-8442-F92CF14AB54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3DCCEB7-06CE-4719-A85A-BF329E114DED}" type="pres">
      <dgm:prSet presAssocID="{A36D0CB6-B785-4D7B-B275-8E584D862945}" presName="sibTrans" presStyleLbl="sibTrans2D1" presStyleIdx="0" presStyleCnt="2"/>
      <dgm:spPr>
        <a:prstGeom prst="star4">
          <a:avLst/>
        </a:prstGeom>
      </dgm:spPr>
      <dgm:t>
        <a:bodyPr/>
        <a:lstStyle/>
        <a:p>
          <a:pPr rtl="1"/>
          <a:endParaRPr lang="ar-SA"/>
        </a:p>
      </dgm:t>
    </dgm:pt>
    <dgm:pt modelId="{7A28063C-6350-4FB9-AEA4-FBF949FB8C6A}" type="pres">
      <dgm:prSet presAssocID="{A36D0CB6-B785-4D7B-B275-8E584D862945}" presName="connectorText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8AE41A20-5470-4013-8DEA-44B3BFD5DFF5}" type="pres">
      <dgm:prSet presAssocID="{FF2E1EB9-A9AE-4F0F-BCE4-598F2842A80A}" presName="node" presStyleLbl="node1" presStyleIdx="1" presStyleCnt="3" custLinFactNeighborX="1344" custLinFactNeighborY="-246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DFB3054-5FBB-4303-BB87-DC09C4E0205D}" type="pres">
      <dgm:prSet presAssocID="{794EFD80-43EC-4168-842E-7742FB03F89D}" presName="sibTrans" presStyleLbl="sibTrans2D1" presStyleIdx="1" presStyleCnt="2" custLinFactNeighborX="-28495" custLinFactNeighborY="13737"/>
      <dgm:spPr>
        <a:prstGeom prst="star4">
          <a:avLst/>
        </a:prstGeom>
      </dgm:spPr>
      <dgm:t>
        <a:bodyPr/>
        <a:lstStyle/>
        <a:p>
          <a:pPr rtl="1"/>
          <a:endParaRPr lang="ar-SA"/>
        </a:p>
      </dgm:t>
    </dgm:pt>
    <dgm:pt modelId="{D804C9AD-2675-4B15-BDFC-8F3178366FDF}" type="pres">
      <dgm:prSet presAssocID="{794EFD80-43EC-4168-842E-7742FB03F89D}" presName="connectorText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1B4B1E27-01F4-48B8-A0F1-583F6C831445}" type="pres">
      <dgm:prSet presAssocID="{9834FA27-7CFF-4135-BE62-EC5B89DC3B52}" presName="node" presStyleLbl="node1" presStyleIdx="2" presStyleCnt="3" custLinFactNeighborX="22313" custLinFactNeighborY="-246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9B5DEFD-1C04-48FF-B90E-89654561C5DF}" type="presOf" srcId="{A36D0CB6-B785-4D7B-B275-8E584D862945}" destId="{53DCCEB7-06CE-4719-A85A-BF329E114DED}" srcOrd="0" destOrd="0" presId="urn:microsoft.com/office/officeart/2005/8/layout/process1"/>
    <dgm:cxn modelId="{44A49B72-E12F-49CC-8A67-5DF10A004605}" type="presOf" srcId="{9834FA27-7CFF-4135-BE62-EC5B89DC3B52}" destId="{1B4B1E27-01F4-48B8-A0F1-583F6C831445}" srcOrd="0" destOrd="0" presId="urn:microsoft.com/office/officeart/2005/8/layout/process1"/>
    <dgm:cxn modelId="{33E390DC-55FE-4DC3-8108-5FDAE58A49C5}" type="presOf" srcId="{FF2E1EB9-A9AE-4F0F-BCE4-598F2842A80A}" destId="{8AE41A20-5470-4013-8DEA-44B3BFD5DFF5}" srcOrd="0" destOrd="0" presId="urn:microsoft.com/office/officeart/2005/8/layout/process1"/>
    <dgm:cxn modelId="{42C63A24-DAB3-4B55-8338-D0DA202C481F}" type="presOf" srcId="{B69A9377-4237-4850-B2BD-558835359119}" destId="{D6E8843C-A063-407B-82C4-90241E617ABE}" srcOrd="0" destOrd="0" presId="urn:microsoft.com/office/officeart/2005/8/layout/process1"/>
    <dgm:cxn modelId="{31CB55C6-D60C-49D2-8A9A-4FDC1C807E0F}" type="presOf" srcId="{794EFD80-43EC-4168-842E-7742FB03F89D}" destId="{5DFB3054-5FBB-4303-BB87-DC09C4E0205D}" srcOrd="0" destOrd="0" presId="urn:microsoft.com/office/officeart/2005/8/layout/process1"/>
    <dgm:cxn modelId="{46E2AEEF-5C5F-4CE2-A057-295120B9D01B}" type="presOf" srcId="{A36D0CB6-B785-4D7B-B275-8E584D862945}" destId="{7A28063C-6350-4FB9-AEA4-FBF949FB8C6A}" srcOrd="1" destOrd="0" presId="urn:microsoft.com/office/officeart/2005/8/layout/process1"/>
    <dgm:cxn modelId="{79CA369F-2133-491D-A9F3-5ADEFF5C7E80}" srcId="{B69A9377-4237-4850-B2BD-558835359119}" destId="{4561C834-CAB2-4EB4-8442-F92CF14AB541}" srcOrd="0" destOrd="0" parTransId="{1DEB0F9F-3BC4-4932-AEEA-0C4B7DAB0A32}" sibTransId="{A36D0CB6-B785-4D7B-B275-8E584D862945}"/>
    <dgm:cxn modelId="{FF4EB55D-87C6-490F-A002-A85E11E1E5DA}" srcId="{B69A9377-4237-4850-B2BD-558835359119}" destId="{9834FA27-7CFF-4135-BE62-EC5B89DC3B52}" srcOrd="2" destOrd="0" parTransId="{DB41219F-CC48-4B90-9012-F5AEB2BCB623}" sibTransId="{E24711E5-E666-439F-A3AF-CC253B3AF497}"/>
    <dgm:cxn modelId="{44441047-106D-4BE1-BFE9-CDBAA72969DA}" srcId="{B69A9377-4237-4850-B2BD-558835359119}" destId="{FF2E1EB9-A9AE-4F0F-BCE4-598F2842A80A}" srcOrd="1" destOrd="0" parTransId="{8A741772-14B8-430D-BF34-F24A2E3185F4}" sibTransId="{794EFD80-43EC-4168-842E-7742FB03F89D}"/>
    <dgm:cxn modelId="{69BD9E27-DF95-405C-8F7B-B44368D0D709}" type="presOf" srcId="{794EFD80-43EC-4168-842E-7742FB03F89D}" destId="{D804C9AD-2675-4B15-BDFC-8F3178366FDF}" srcOrd="1" destOrd="0" presId="urn:microsoft.com/office/officeart/2005/8/layout/process1"/>
    <dgm:cxn modelId="{AA19C260-5F1C-459B-92F2-33B3F567EC60}" type="presOf" srcId="{4561C834-CAB2-4EB4-8442-F92CF14AB541}" destId="{64994D3A-188F-4357-ADF4-442CF59B5F8A}" srcOrd="0" destOrd="0" presId="urn:microsoft.com/office/officeart/2005/8/layout/process1"/>
    <dgm:cxn modelId="{0FD12311-7B04-446F-8FB4-A266AA4CE7C2}" type="presParOf" srcId="{D6E8843C-A063-407B-82C4-90241E617ABE}" destId="{64994D3A-188F-4357-ADF4-442CF59B5F8A}" srcOrd="0" destOrd="0" presId="urn:microsoft.com/office/officeart/2005/8/layout/process1"/>
    <dgm:cxn modelId="{C1A65048-8283-4E7E-B0EB-B3F5AE00ADA7}" type="presParOf" srcId="{D6E8843C-A063-407B-82C4-90241E617ABE}" destId="{53DCCEB7-06CE-4719-A85A-BF329E114DED}" srcOrd="1" destOrd="0" presId="urn:microsoft.com/office/officeart/2005/8/layout/process1"/>
    <dgm:cxn modelId="{D6D5EDDD-763B-4B27-891F-EF2C8EDC8FB6}" type="presParOf" srcId="{53DCCEB7-06CE-4719-A85A-BF329E114DED}" destId="{7A28063C-6350-4FB9-AEA4-FBF949FB8C6A}" srcOrd="0" destOrd="0" presId="urn:microsoft.com/office/officeart/2005/8/layout/process1"/>
    <dgm:cxn modelId="{DEC0A12C-BD40-4790-B0A5-1D8C75AD45D4}" type="presParOf" srcId="{D6E8843C-A063-407B-82C4-90241E617ABE}" destId="{8AE41A20-5470-4013-8DEA-44B3BFD5DFF5}" srcOrd="2" destOrd="0" presId="urn:microsoft.com/office/officeart/2005/8/layout/process1"/>
    <dgm:cxn modelId="{4B1EBD4C-D214-449F-B611-224C0A78EFF5}" type="presParOf" srcId="{D6E8843C-A063-407B-82C4-90241E617ABE}" destId="{5DFB3054-5FBB-4303-BB87-DC09C4E0205D}" srcOrd="3" destOrd="0" presId="urn:microsoft.com/office/officeart/2005/8/layout/process1"/>
    <dgm:cxn modelId="{57B9166D-1437-45EA-B09F-637850872712}" type="presParOf" srcId="{5DFB3054-5FBB-4303-BB87-DC09C4E0205D}" destId="{D804C9AD-2675-4B15-BDFC-8F3178366FDF}" srcOrd="0" destOrd="0" presId="urn:microsoft.com/office/officeart/2005/8/layout/process1"/>
    <dgm:cxn modelId="{EAB4CCDC-DB32-45C8-B78C-7BE008CC0072}" type="presParOf" srcId="{D6E8843C-A063-407B-82C4-90241E617ABE}" destId="{1B4B1E27-01F4-48B8-A0F1-583F6C83144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9A9377-4237-4850-B2BD-55883535911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4561C834-CAB2-4EB4-8442-F92CF14AB541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1" action="ppaction://hlinksldjump"/>
            </a:rPr>
            <a:t>الصَّيْفِ</a:t>
          </a:r>
          <a:endParaRPr lang="ar-SA" dirty="0"/>
        </a:p>
      </dgm:t>
    </dgm:pt>
    <dgm:pt modelId="{1DEB0F9F-3BC4-4932-AEEA-0C4B7DAB0A32}" type="parTrans" cxnId="{79CA369F-2133-491D-A9F3-5ADEFF5C7E80}">
      <dgm:prSet/>
      <dgm:spPr/>
      <dgm:t>
        <a:bodyPr/>
        <a:lstStyle/>
        <a:p>
          <a:pPr rtl="1"/>
          <a:endParaRPr lang="ar-SA"/>
        </a:p>
      </dgm:t>
    </dgm:pt>
    <dgm:pt modelId="{A36D0CB6-B785-4D7B-B275-8E584D862945}" type="sibTrans" cxnId="{79CA369F-2133-491D-A9F3-5ADEFF5C7E80}">
      <dgm:prSet/>
      <dgm:spPr/>
      <dgm:t>
        <a:bodyPr/>
        <a:lstStyle/>
        <a:p>
          <a:pPr rtl="1"/>
          <a:endParaRPr lang="ar-SA"/>
        </a:p>
      </dgm:t>
    </dgm:pt>
    <dgm:pt modelId="{FF2E1EB9-A9AE-4F0F-BCE4-598F2842A80A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2" action="ppaction://hlinksldjump"/>
            </a:rPr>
            <a:t>الشِّتاءِ</a:t>
          </a:r>
          <a:endParaRPr lang="ar-SA" dirty="0"/>
        </a:p>
      </dgm:t>
    </dgm:pt>
    <dgm:pt modelId="{8A741772-14B8-430D-BF34-F24A2E3185F4}" type="parTrans" cxnId="{44441047-106D-4BE1-BFE9-CDBAA72969DA}">
      <dgm:prSet/>
      <dgm:spPr/>
      <dgm:t>
        <a:bodyPr/>
        <a:lstStyle/>
        <a:p>
          <a:pPr rtl="1"/>
          <a:endParaRPr lang="ar-SA"/>
        </a:p>
      </dgm:t>
    </dgm:pt>
    <dgm:pt modelId="{794EFD80-43EC-4168-842E-7742FB03F89D}" type="sibTrans" cxnId="{44441047-106D-4BE1-BFE9-CDBAA72969DA}">
      <dgm:prSet/>
      <dgm:spPr/>
      <dgm:t>
        <a:bodyPr/>
        <a:lstStyle/>
        <a:p>
          <a:pPr rtl="1"/>
          <a:endParaRPr lang="ar-SA"/>
        </a:p>
      </dgm:t>
    </dgm:pt>
    <dgm:pt modelId="{9834FA27-7CFF-4135-BE62-EC5B89DC3B52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1" action="ppaction://hlinksldjump"/>
            </a:rPr>
            <a:t>الرَّبيعِ</a:t>
          </a:r>
          <a:endParaRPr lang="ar-SA" dirty="0"/>
        </a:p>
      </dgm:t>
    </dgm:pt>
    <dgm:pt modelId="{DB41219F-CC48-4B90-9012-F5AEB2BCB623}" type="parTrans" cxnId="{FF4EB55D-87C6-490F-A002-A85E11E1E5DA}">
      <dgm:prSet/>
      <dgm:spPr/>
      <dgm:t>
        <a:bodyPr/>
        <a:lstStyle/>
        <a:p>
          <a:pPr rtl="1"/>
          <a:endParaRPr lang="ar-SA"/>
        </a:p>
      </dgm:t>
    </dgm:pt>
    <dgm:pt modelId="{E24711E5-E666-439F-A3AF-CC253B3AF497}" type="sibTrans" cxnId="{FF4EB55D-87C6-490F-A002-A85E11E1E5DA}">
      <dgm:prSet/>
      <dgm:spPr/>
      <dgm:t>
        <a:bodyPr/>
        <a:lstStyle/>
        <a:p>
          <a:pPr rtl="1"/>
          <a:endParaRPr lang="ar-SA"/>
        </a:p>
      </dgm:t>
    </dgm:pt>
    <dgm:pt modelId="{D6E8843C-A063-407B-82C4-90241E617ABE}" type="pres">
      <dgm:prSet presAssocID="{B69A9377-4237-4850-B2BD-558835359119}" presName="Name0" presStyleCnt="0">
        <dgm:presLayoutVars>
          <dgm:dir/>
          <dgm:resizeHandles val="exact"/>
        </dgm:presLayoutVars>
      </dgm:prSet>
      <dgm:spPr/>
    </dgm:pt>
    <dgm:pt modelId="{64994D3A-188F-4357-ADF4-442CF59B5F8A}" type="pres">
      <dgm:prSet presAssocID="{4561C834-CAB2-4EB4-8442-F92CF14AB54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3DCCEB7-06CE-4719-A85A-BF329E114DED}" type="pres">
      <dgm:prSet presAssocID="{A36D0CB6-B785-4D7B-B275-8E584D862945}" presName="sibTrans" presStyleLbl="sibTrans2D1" presStyleIdx="0" presStyleCnt="2"/>
      <dgm:spPr>
        <a:prstGeom prst="star4">
          <a:avLst/>
        </a:prstGeom>
      </dgm:spPr>
      <dgm:t>
        <a:bodyPr/>
        <a:lstStyle/>
        <a:p>
          <a:pPr rtl="1"/>
          <a:endParaRPr lang="ar-SA"/>
        </a:p>
      </dgm:t>
    </dgm:pt>
    <dgm:pt modelId="{7A28063C-6350-4FB9-AEA4-FBF949FB8C6A}" type="pres">
      <dgm:prSet presAssocID="{A36D0CB6-B785-4D7B-B275-8E584D862945}" presName="connectorText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8AE41A20-5470-4013-8DEA-44B3BFD5DFF5}" type="pres">
      <dgm:prSet presAssocID="{FF2E1EB9-A9AE-4F0F-BCE4-598F2842A80A}" presName="node" presStyleLbl="node1" presStyleIdx="1" presStyleCnt="3" custLinFactNeighborX="1344" custLinFactNeighborY="-246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DFB3054-5FBB-4303-BB87-DC09C4E0205D}" type="pres">
      <dgm:prSet presAssocID="{794EFD80-43EC-4168-842E-7742FB03F89D}" presName="sibTrans" presStyleLbl="sibTrans2D1" presStyleIdx="1" presStyleCnt="2" custLinFactNeighborX="-28495" custLinFactNeighborY="13737"/>
      <dgm:spPr>
        <a:prstGeom prst="star4">
          <a:avLst/>
        </a:prstGeom>
      </dgm:spPr>
      <dgm:t>
        <a:bodyPr/>
        <a:lstStyle/>
        <a:p>
          <a:pPr rtl="1"/>
          <a:endParaRPr lang="ar-SA"/>
        </a:p>
      </dgm:t>
    </dgm:pt>
    <dgm:pt modelId="{D804C9AD-2675-4B15-BDFC-8F3178366FDF}" type="pres">
      <dgm:prSet presAssocID="{794EFD80-43EC-4168-842E-7742FB03F89D}" presName="connectorText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1B4B1E27-01F4-48B8-A0F1-583F6C831445}" type="pres">
      <dgm:prSet presAssocID="{9834FA27-7CFF-4135-BE62-EC5B89DC3B52}" presName="node" presStyleLbl="node1" presStyleIdx="2" presStyleCnt="3" custLinFactNeighborX="22313" custLinFactNeighborY="-246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AFF3971-EFA8-4CBE-83AC-9F42E5388F79}" type="presOf" srcId="{9834FA27-7CFF-4135-BE62-EC5B89DC3B52}" destId="{1B4B1E27-01F4-48B8-A0F1-583F6C831445}" srcOrd="0" destOrd="0" presId="urn:microsoft.com/office/officeart/2005/8/layout/process1"/>
    <dgm:cxn modelId="{9F67A520-F2FD-4CB3-BC11-A2903687F4BD}" type="presOf" srcId="{FF2E1EB9-A9AE-4F0F-BCE4-598F2842A80A}" destId="{8AE41A20-5470-4013-8DEA-44B3BFD5DFF5}" srcOrd="0" destOrd="0" presId="urn:microsoft.com/office/officeart/2005/8/layout/process1"/>
    <dgm:cxn modelId="{1AB73668-8227-47B7-B5FA-FF90B252CBFD}" type="presOf" srcId="{794EFD80-43EC-4168-842E-7742FB03F89D}" destId="{D804C9AD-2675-4B15-BDFC-8F3178366FDF}" srcOrd="1" destOrd="0" presId="urn:microsoft.com/office/officeart/2005/8/layout/process1"/>
    <dgm:cxn modelId="{2B84C605-D604-4B88-B823-2789C77E5FDB}" type="presOf" srcId="{794EFD80-43EC-4168-842E-7742FB03F89D}" destId="{5DFB3054-5FBB-4303-BB87-DC09C4E0205D}" srcOrd="0" destOrd="0" presId="urn:microsoft.com/office/officeart/2005/8/layout/process1"/>
    <dgm:cxn modelId="{AAE7097C-35D7-4DF5-A9E9-D37264301145}" type="presOf" srcId="{A36D0CB6-B785-4D7B-B275-8E584D862945}" destId="{53DCCEB7-06CE-4719-A85A-BF329E114DED}" srcOrd="0" destOrd="0" presId="urn:microsoft.com/office/officeart/2005/8/layout/process1"/>
    <dgm:cxn modelId="{79CA369F-2133-491D-A9F3-5ADEFF5C7E80}" srcId="{B69A9377-4237-4850-B2BD-558835359119}" destId="{4561C834-CAB2-4EB4-8442-F92CF14AB541}" srcOrd="0" destOrd="0" parTransId="{1DEB0F9F-3BC4-4932-AEEA-0C4B7DAB0A32}" sibTransId="{A36D0CB6-B785-4D7B-B275-8E584D862945}"/>
    <dgm:cxn modelId="{FF4EB55D-87C6-490F-A002-A85E11E1E5DA}" srcId="{B69A9377-4237-4850-B2BD-558835359119}" destId="{9834FA27-7CFF-4135-BE62-EC5B89DC3B52}" srcOrd="2" destOrd="0" parTransId="{DB41219F-CC48-4B90-9012-F5AEB2BCB623}" sibTransId="{E24711E5-E666-439F-A3AF-CC253B3AF497}"/>
    <dgm:cxn modelId="{44441047-106D-4BE1-BFE9-CDBAA72969DA}" srcId="{B69A9377-4237-4850-B2BD-558835359119}" destId="{FF2E1EB9-A9AE-4F0F-BCE4-598F2842A80A}" srcOrd="1" destOrd="0" parTransId="{8A741772-14B8-430D-BF34-F24A2E3185F4}" sibTransId="{794EFD80-43EC-4168-842E-7742FB03F89D}"/>
    <dgm:cxn modelId="{CDD2DF99-F475-42D6-B9E3-71828FB8F399}" type="presOf" srcId="{A36D0CB6-B785-4D7B-B275-8E584D862945}" destId="{7A28063C-6350-4FB9-AEA4-FBF949FB8C6A}" srcOrd="1" destOrd="0" presId="urn:microsoft.com/office/officeart/2005/8/layout/process1"/>
    <dgm:cxn modelId="{70A4212D-FA5C-4525-AD72-BAA4B13A82C3}" type="presOf" srcId="{B69A9377-4237-4850-B2BD-558835359119}" destId="{D6E8843C-A063-407B-82C4-90241E617ABE}" srcOrd="0" destOrd="0" presId="urn:microsoft.com/office/officeart/2005/8/layout/process1"/>
    <dgm:cxn modelId="{4E686F7F-5171-4ABD-82D1-50C44BC3D7B7}" type="presOf" srcId="{4561C834-CAB2-4EB4-8442-F92CF14AB541}" destId="{64994D3A-188F-4357-ADF4-442CF59B5F8A}" srcOrd="0" destOrd="0" presId="urn:microsoft.com/office/officeart/2005/8/layout/process1"/>
    <dgm:cxn modelId="{90FE8270-A0BF-47C5-9420-75ACA21D71E3}" type="presParOf" srcId="{D6E8843C-A063-407B-82C4-90241E617ABE}" destId="{64994D3A-188F-4357-ADF4-442CF59B5F8A}" srcOrd="0" destOrd="0" presId="urn:microsoft.com/office/officeart/2005/8/layout/process1"/>
    <dgm:cxn modelId="{DF5080C0-ABF1-4A3F-AE4E-CEB3F5FED8D6}" type="presParOf" srcId="{D6E8843C-A063-407B-82C4-90241E617ABE}" destId="{53DCCEB7-06CE-4719-A85A-BF329E114DED}" srcOrd="1" destOrd="0" presId="urn:microsoft.com/office/officeart/2005/8/layout/process1"/>
    <dgm:cxn modelId="{C9B55505-2988-4BDD-B6C7-3CB762C7772D}" type="presParOf" srcId="{53DCCEB7-06CE-4719-A85A-BF329E114DED}" destId="{7A28063C-6350-4FB9-AEA4-FBF949FB8C6A}" srcOrd="0" destOrd="0" presId="urn:microsoft.com/office/officeart/2005/8/layout/process1"/>
    <dgm:cxn modelId="{9CB29F22-AD46-4414-8DA5-B2BE61CECFE9}" type="presParOf" srcId="{D6E8843C-A063-407B-82C4-90241E617ABE}" destId="{8AE41A20-5470-4013-8DEA-44B3BFD5DFF5}" srcOrd="2" destOrd="0" presId="urn:microsoft.com/office/officeart/2005/8/layout/process1"/>
    <dgm:cxn modelId="{B0015E58-DDDC-4C3C-991A-6E1E75F1DF8D}" type="presParOf" srcId="{D6E8843C-A063-407B-82C4-90241E617ABE}" destId="{5DFB3054-5FBB-4303-BB87-DC09C4E0205D}" srcOrd="3" destOrd="0" presId="urn:microsoft.com/office/officeart/2005/8/layout/process1"/>
    <dgm:cxn modelId="{042FA738-80B4-420A-B58A-054F88B9004E}" type="presParOf" srcId="{5DFB3054-5FBB-4303-BB87-DC09C4E0205D}" destId="{D804C9AD-2675-4B15-BDFC-8F3178366FDF}" srcOrd="0" destOrd="0" presId="urn:microsoft.com/office/officeart/2005/8/layout/process1"/>
    <dgm:cxn modelId="{D74960E3-E723-4D84-BA12-41F434CBEC08}" type="presParOf" srcId="{D6E8843C-A063-407B-82C4-90241E617ABE}" destId="{1B4B1E27-01F4-48B8-A0F1-583F6C83144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9A9377-4237-4850-B2BD-55883535911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4561C834-CAB2-4EB4-8442-F92CF14AB541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1" action="ppaction://hlinksldjump"/>
            </a:rPr>
            <a:t>تَأْكُلانِ</a:t>
          </a:r>
          <a:endParaRPr lang="ar-SA" dirty="0"/>
        </a:p>
      </dgm:t>
    </dgm:pt>
    <dgm:pt modelId="{1DEB0F9F-3BC4-4932-AEEA-0C4B7DAB0A32}" type="parTrans" cxnId="{79CA369F-2133-491D-A9F3-5ADEFF5C7E80}">
      <dgm:prSet/>
      <dgm:spPr/>
      <dgm:t>
        <a:bodyPr/>
        <a:lstStyle/>
        <a:p>
          <a:pPr rtl="1"/>
          <a:endParaRPr lang="ar-SA"/>
        </a:p>
      </dgm:t>
    </dgm:pt>
    <dgm:pt modelId="{A36D0CB6-B785-4D7B-B275-8E584D862945}" type="sibTrans" cxnId="{79CA369F-2133-491D-A9F3-5ADEFF5C7E80}">
      <dgm:prSet/>
      <dgm:spPr/>
      <dgm:t>
        <a:bodyPr/>
        <a:lstStyle/>
        <a:p>
          <a:pPr rtl="1"/>
          <a:endParaRPr lang="ar-SA"/>
        </a:p>
      </dgm:t>
    </dgm:pt>
    <dgm:pt modelId="{FF2E1EB9-A9AE-4F0F-BCE4-598F2842A80A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2" action="ppaction://hlinksldjump"/>
            </a:rPr>
            <a:t>تَلْعَبانِ</a:t>
          </a:r>
          <a:endParaRPr lang="ar-SA" dirty="0"/>
        </a:p>
      </dgm:t>
    </dgm:pt>
    <dgm:pt modelId="{8A741772-14B8-430D-BF34-F24A2E3185F4}" type="parTrans" cxnId="{44441047-106D-4BE1-BFE9-CDBAA72969DA}">
      <dgm:prSet/>
      <dgm:spPr/>
      <dgm:t>
        <a:bodyPr/>
        <a:lstStyle/>
        <a:p>
          <a:pPr rtl="1"/>
          <a:endParaRPr lang="ar-SA"/>
        </a:p>
      </dgm:t>
    </dgm:pt>
    <dgm:pt modelId="{794EFD80-43EC-4168-842E-7742FB03F89D}" type="sibTrans" cxnId="{44441047-106D-4BE1-BFE9-CDBAA72969DA}">
      <dgm:prSet/>
      <dgm:spPr/>
      <dgm:t>
        <a:bodyPr/>
        <a:lstStyle/>
        <a:p>
          <a:pPr rtl="1"/>
          <a:endParaRPr lang="ar-SA"/>
        </a:p>
      </dgm:t>
    </dgm:pt>
    <dgm:pt modelId="{9834FA27-7CFF-4135-BE62-EC5B89DC3B52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1" action="ppaction://hlinksldjump"/>
            </a:rPr>
            <a:t>تَرْقُصانِ</a:t>
          </a:r>
          <a:endParaRPr lang="ar-SA" dirty="0"/>
        </a:p>
      </dgm:t>
    </dgm:pt>
    <dgm:pt modelId="{DB41219F-CC48-4B90-9012-F5AEB2BCB623}" type="parTrans" cxnId="{FF4EB55D-87C6-490F-A002-A85E11E1E5DA}">
      <dgm:prSet/>
      <dgm:spPr/>
      <dgm:t>
        <a:bodyPr/>
        <a:lstStyle/>
        <a:p>
          <a:pPr rtl="1"/>
          <a:endParaRPr lang="ar-SA"/>
        </a:p>
      </dgm:t>
    </dgm:pt>
    <dgm:pt modelId="{E24711E5-E666-439F-A3AF-CC253B3AF497}" type="sibTrans" cxnId="{FF4EB55D-87C6-490F-A002-A85E11E1E5DA}">
      <dgm:prSet/>
      <dgm:spPr/>
      <dgm:t>
        <a:bodyPr/>
        <a:lstStyle/>
        <a:p>
          <a:pPr rtl="1"/>
          <a:endParaRPr lang="ar-SA"/>
        </a:p>
      </dgm:t>
    </dgm:pt>
    <dgm:pt modelId="{D6E8843C-A063-407B-82C4-90241E617ABE}" type="pres">
      <dgm:prSet presAssocID="{B69A9377-4237-4850-B2BD-558835359119}" presName="Name0" presStyleCnt="0">
        <dgm:presLayoutVars>
          <dgm:dir/>
          <dgm:resizeHandles val="exact"/>
        </dgm:presLayoutVars>
      </dgm:prSet>
      <dgm:spPr/>
    </dgm:pt>
    <dgm:pt modelId="{64994D3A-188F-4357-ADF4-442CF59B5F8A}" type="pres">
      <dgm:prSet presAssocID="{4561C834-CAB2-4EB4-8442-F92CF14AB54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3DCCEB7-06CE-4719-A85A-BF329E114DED}" type="pres">
      <dgm:prSet presAssocID="{A36D0CB6-B785-4D7B-B275-8E584D862945}" presName="sibTrans" presStyleLbl="sibTrans2D1" presStyleIdx="0" presStyleCnt="2"/>
      <dgm:spPr>
        <a:prstGeom prst="star4">
          <a:avLst/>
        </a:prstGeom>
      </dgm:spPr>
      <dgm:t>
        <a:bodyPr/>
        <a:lstStyle/>
        <a:p>
          <a:pPr rtl="1"/>
          <a:endParaRPr lang="ar-SA"/>
        </a:p>
      </dgm:t>
    </dgm:pt>
    <dgm:pt modelId="{7A28063C-6350-4FB9-AEA4-FBF949FB8C6A}" type="pres">
      <dgm:prSet presAssocID="{A36D0CB6-B785-4D7B-B275-8E584D862945}" presName="connectorText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8AE41A20-5470-4013-8DEA-44B3BFD5DFF5}" type="pres">
      <dgm:prSet presAssocID="{FF2E1EB9-A9AE-4F0F-BCE4-598F2842A80A}" presName="node" presStyleLbl="node1" presStyleIdx="1" presStyleCnt="3" custLinFactNeighborX="1344" custLinFactNeighborY="-246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DFB3054-5FBB-4303-BB87-DC09C4E0205D}" type="pres">
      <dgm:prSet presAssocID="{794EFD80-43EC-4168-842E-7742FB03F89D}" presName="sibTrans" presStyleLbl="sibTrans2D1" presStyleIdx="1" presStyleCnt="2" custLinFactNeighborX="-28495" custLinFactNeighborY="13737"/>
      <dgm:spPr>
        <a:prstGeom prst="star4">
          <a:avLst/>
        </a:prstGeom>
      </dgm:spPr>
      <dgm:t>
        <a:bodyPr/>
        <a:lstStyle/>
        <a:p>
          <a:pPr rtl="1"/>
          <a:endParaRPr lang="ar-SA"/>
        </a:p>
      </dgm:t>
    </dgm:pt>
    <dgm:pt modelId="{D804C9AD-2675-4B15-BDFC-8F3178366FDF}" type="pres">
      <dgm:prSet presAssocID="{794EFD80-43EC-4168-842E-7742FB03F89D}" presName="connectorText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1B4B1E27-01F4-48B8-A0F1-583F6C831445}" type="pres">
      <dgm:prSet presAssocID="{9834FA27-7CFF-4135-BE62-EC5B89DC3B52}" presName="node" presStyleLbl="node1" presStyleIdx="2" presStyleCnt="3" custLinFactNeighborX="22313" custLinFactNeighborY="-246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2E58F4D-9DCD-49D1-B7BF-BB573ABAAE80}" type="presOf" srcId="{B69A9377-4237-4850-B2BD-558835359119}" destId="{D6E8843C-A063-407B-82C4-90241E617ABE}" srcOrd="0" destOrd="0" presId="urn:microsoft.com/office/officeart/2005/8/layout/process1"/>
    <dgm:cxn modelId="{0D55C9E1-E98E-4295-90F2-1B392ACE0D11}" type="presOf" srcId="{794EFD80-43EC-4168-842E-7742FB03F89D}" destId="{D804C9AD-2675-4B15-BDFC-8F3178366FDF}" srcOrd="1" destOrd="0" presId="urn:microsoft.com/office/officeart/2005/8/layout/process1"/>
    <dgm:cxn modelId="{79CA369F-2133-491D-A9F3-5ADEFF5C7E80}" srcId="{B69A9377-4237-4850-B2BD-558835359119}" destId="{4561C834-CAB2-4EB4-8442-F92CF14AB541}" srcOrd="0" destOrd="0" parTransId="{1DEB0F9F-3BC4-4932-AEEA-0C4B7DAB0A32}" sibTransId="{A36D0CB6-B785-4D7B-B275-8E584D862945}"/>
    <dgm:cxn modelId="{FF4EB55D-87C6-490F-A002-A85E11E1E5DA}" srcId="{B69A9377-4237-4850-B2BD-558835359119}" destId="{9834FA27-7CFF-4135-BE62-EC5B89DC3B52}" srcOrd="2" destOrd="0" parTransId="{DB41219F-CC48-4B90-9012-F5AEB2BCB623}" sibTransId="{E24711E5-E666-439F-A3AF-CC253B3AF497}"/>
    <dgm:cxn modelId="{A1A5F920-5C51-4629-837A-47EFA1DA6E17}" type="presOf" srcId="{9834FA27-7CFF-4135-BE62-EC5B89DC3B52}" destId="{1B4B1E27-01F4-48B8-A0F1-583F6C831445}" srcOrd="0" destOrd="0" presId="urn:microsoft.com/office/officeart/2005/8/layout/process1"/>
    <dgm:cxn modelId="{44441047-106D-4BE1-BFE9-CDBAA72969DA}" srcId="{B69A9377-4237-4850-B2BD-558835359119}" destId="{FF2E1EB9-A9AE-4F0F-BCE4-598F2842A80A}" srcOrd="1" destOrd="0" parTransId="{8A741772-14B8-430D-BF34-F24A2E3185F4}" sibTransId="{794EFD80-43EC-4168-842E-7742FB03F89D}"/>
    <dgm:cxn modelId="{99D16EFF-56C0-449B-AF34-E4B74278CA21}" type="presOf" srcId="{A36D0CB6-B785-4D7B-B275-8E584D862945}" destId="{7A28063C-6350-4FB9-AEA4-FBF949FB8C6A}" srcOrd="1" destOrd="0" presId="urn:microsoft.com/office/officeart/2005/8/layout/process1"/>
    <dgm:cxn modelId="{1BAB8483-1517-46F9-8732-78F933219DFE}" type="presOf" srcId="{A36D0CB6-B785-4D7B-B275-8E584D862945}" destId="{53DCCEB7-06CE-4719-A85A-BF329E114DED}" srcOrd="0" destOrd="0" presId="urn:microsoft.com/office/officeart/2005/8/layout/process1"/>
    <dgm:cxn modelId="{E595DD51-9BCF-4CC1-AE5F-72A42D75E501}" type="presOf" srcId="{FF2E1EB9-A9AE-4F0F-BCE4-598F2842A80A}" destId="{8AE41A20-5470-4013-8DEA-44B3BFD5DFF5}" srcOrd="0" destOrd="0" presId="urn:microsoft.com/office/officeart/2005/8/layout/process1"/>
    <dgm:cxn modelId="{968EE4B4-E0EF-45BB-862A-A8536DE4F5CF}" type="presOf" srcId="{794EFD80-43EC-4168-842E-7742FB03F89D}" destId="{5DFB3054-5FBB-4303-BB87-DC09C4E0205D}" srcOrd="0" destOrd="0" presId="urn:microsoft.com/office/officeart/2005/8/layout/process1"/>
    <dgm:cxn modelId="{FF8FA2C5-E6B9-4D39-A6E5-5D8617D433A0}" type="presOf" srcId="{4561C834-CAB2-4EB4-8442-F92CF14AB541}" destId="{64994D3A-188F-4357-ADF4-442CF59B5F8A}" srcOrd="0" destOrd="0" presId="urn:microsoft.com/office/officeart/2005/8/layout/process1"/>
    <dgm:cxn modelId="{80E54431-5E06-4032-9E98-1848A8B19B4C}" type="presParOf" srcId="{D6E8843C-A063-407B-82C4-90241E617ABE}" destId="{64994D3A-188F-4357-ADF4-442CF59B5F8A}" srcOrd="0" destOrd="0" presId="urn:microsoft.com/office/officeart/2005/8/layout/process1"/>
    <dgm:cxn modelId="{02E1CE9C-17CA-4FAA-82BA-1F861C9CE302}" type="presParOf" srcId="{D6E8843C-A063-407B-82C4-90241E617ABE}" destId="{53DCCEB7-06CE-4719-A85A-BF329E114DED}" srcOrd="1" destOrd="0" presId="urn:microsoft.com/office/officeart/2005/8/layout/process1"/>
    <dgm:cxn modelId="{D2CA2A6C-357B-44A6-81E1-5AB743978BDA}" type="presParOf" srcId="{53DCCEB7-06CE-4719-A85A-BF329E114DED}" destId="{7A28063C-6350-4FB9-AEA4-FBF949FB8C6A}" srcOrd="0" destOrd="0" presId="urn:microsoft.com/office/officeart/2005/8/layout/process1"/>
    <dgm:cxn modelId="{7021FC53-B453-46B8-8A96-DD68A475167C}" type="presParOf" srcId="{D6E8843C-A063-407B-82C4-90241E617ABE}" destId="{8AE41A20-5470-4013-8DEA-44B3BFD5DFF5}" srcOrd="2" destOrd="0" presId="urn:microsoft.com/office/officeart/2005/8/layout/process1"/>
    <dgm:cxn modelId="{51DE9B09-BBF7-4B45-9536-F9A027AC7217}" type="presParOf" srcId="{D6E8843C-A063-407B-82C4-90241E617ABE}" destId="{5DFB3054-5FBB-4303-BB87-DC09C4E0205D}" srcOrd="3" destOrd="0" presId="urn:microsoft.com/office/officeart/2005/8/layout/process1"/>
    <dgm:cxn modelId="{D25E7262-F9ED-4B93-A434-F797E659BB49}" type="presParOf" srcId="{5DFB3054-5FBB-4303-BB87-DC09C4E0205D}" destId="{D804C9AD-2675-4B15-BDFC-8F3178366FDF}" srcOrd="0" destOrd="0" presId="urn:microsoft.com/office/officeart/2005/8/layout/process1"/>
    <dgm:cxn modelId="{6A449908-D14B-4CD6-BCA1-D55856B9F694}" type="presParOf" srcId="{D6E8843C-A063-407B-82C4-90241E617ABE}" destId="{1B4B1E27-01F4-48B8-A0F1-583F6C83144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9A9377-4237-4850-B2BD-55883535911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4561C834-CAB2-4EB4-8442-F92CF14AB541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1" action="ppaction://hlinksldjump"/>
            </a:rPr>
            <a:t>تَعَفَّنَ وَلَمْ يَعُدْ صالِحًا لِلأَكْلِ</a:t>
          </a:r>
          <a:endParaRPr lang="ar-SA" dirty="0"/>
        </a:p>
      </dgm:t>
    </dgm:pt>
    <dgm:pt modelId="{1DEB0F9F-3BC4-4932-AEEA-0C4B7DAB0A32}" type="parTrans" cxnId="{79CA369F-2133-491D-A9F3-5ADEFF5C7E80}">
      <dgm:prSet/>
      <dgm:spPr/>
      <dgm:t>
        <a:bodyPr/>
        <a:lstStyle/>
        <a:p>
          <a:pPr rtl="1"/>
          <a:endParaRPr lang="ar-SA"/>
        </a:p>
      </dgm:t>
    </dgm:pt>
    <dgm:pt modelId="{A36D0CB6-B785-4D7B-B275-8E584D862945}" type="sibTrans" cxnId="{79CA369F-2133-491D-A9F3-5ADEFF5C7E80}">
      <dgm:prSet/>
      <dgm:spPr/>
      <dgm:t>
        <a:bodyPr/>
        <a:lstStyle/>
        <a:p>
          <a:pPr rtl="1"/>
          <a:endParaRPr lang="ar-SA"/>
        </a:p>
      </dgm:t>
    </dgm:pt>
    <dgm:pt modelId="{FF2E1EB9-A9AE-4F0F-BCE4-598F2842A80A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1" action="ppaction://hlinksldjump"/>
            </a:rPr>
            <a:t>أَكَلْنَهُ كُلَّهُ.</a:t>
          </a:r>
          <a:endParaRPr lang="ar-SA" dirty="0"/>
        </a:p>
      </dgm:t>
    </dgm:pt>
    <dgm:pt modelId="{8A741772-14B8-430D-BF34-F24A2E3185F4}" type="parTrans" cxnId="{44441047-106D-4BE1-BFE9-CDBAA72969DA}">
      <dgm:prSet/>
      <dgm:spPr/>
      <dgm:t>
        <a:bodyPr/>
        <a:lstStyle/>
        <a:p>
          <a:pPr rtl="1"/>
          <a:endParaRPr lang="ar-SA"/>
        </a:p>
      </dgm:t>
    </dgm:pt>
    <dgm:pt modelId="{794EFD80-43EC-4168-842E-7742FB03F89D}" type="sibTrans" cxnId="{44441047-106D-4BE1-BFE9-CDBAA72969DA}">
      <dgm:prSet/>
      <dgm:spPr/>
      <dgm:t>
        <a:bodyPr/>
        <a:lstStyle/>
        <a:p>
          <a:pPr rtl="1"/>
          <a:endParaRPr lang="ar-SA"/>
        </a:p>
      </dgm:t>
    </dgm:pt>
    <dgm:pt modelId="{9834FA27-7CFF-4135-BE62-EC5B89DC3B52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2" action="ppaction://hlinksldjump"/>
            </a:rPr>
            <a:t>جَرَفَتْهُ مِياهُ الأمْطارِ.</a:t>
          </a:r>
          <a:endParaRPr lang="ar-SA" dirty="0"/>
        </a:p>
      </dgm:t>
    </dgm:pt>
    <dgm:pt modelId="{DB41219F-CC48-4B90-9012-F5AEB2BCB623}" type="parTrans" cxnId="{FF4EB55D-87C6-490F-A002-A85E11E1E5DA}">
      <dgm:prSet/>
      <dgm:spPr/>
      <dgm:t>
        <a:bodyPr/>
        <a:lstStyle/>
        <a:p>
          <a:pPr rtl="1"/>
          <a:endParaRPr lang="ar-SA"/>
        </a:p>
      </dgm:t>
    </dgm:pt>
    <dgm:pt modelId="{E24711E5-E666-439F-A3AF-CC253B3AF497}" type="sibTrans" cxnId="{FF4EB55D-87C6-490F-A002-A85E11E1E5DA}">
      <dgm:prSet/>
      <dgm:spPr/>
      <dgm:t>
        <a:bodyPr/>
        <a:lstStyle/>
        <a:p>
          <a:pPr rtl="1"/>
          <a:endParaRPr lang="ar-SA"/>
        </a:p>
      </dgm:t>
    </dgm:pt>
    <dgm:pt modelId="{D6E8843C-A063-407B-82C4-90241E617ABE}" type="pres">
      <dgm:prSet presAssocID="{B69A9377-4237-4850-B2BD-558835359119}" presName="Name0" presStyleCnt="0">
        <dgm:presLayoutVars>
          <dgm:dir/>
          <dgm:resizeHandles val="exact"/>
        </dgm:presLayoutVars>
      </dgm:prSet>
      <dgm:spPr/>
    </dgm:pt>
    <dgm:pt modelId="{64994D3A-188F-4357-ADF4-442CF59B5F8A}" type="pres">
      <dgm:prSet presAssocID="{4561C834-CAB2-4EB4-8442-F92CF14AB54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3DCCEB7-06CE-4719-A85A-BF329E114DED}" type="pres">
      <dgm:prSet presAssocID="{A36D0CB6-B785-4D7B-B275-8E584D862945}" presName="sibTrans" presStyleLbl="sibTrans2D1" presStyleIdx="0" presStyleCnt="2"/>
      <dgm:spPr>
        <a:prstGeom prst="star4">
          <a:avLst/>
        </a:prstGeom>
      </dgm:spPr>
      <dgm:t>
        <a:bodyPr/>
        <a:lstStyle/>
        <a:p>
          <a:pPr rtl="1"/>
          <a:endParaRPr lang="ar-SA"/>
        </a:p>
      </dgm:t>
    </dgm:pt>
    <dgm:pt modelId="{7A28063C-6350-4FB9-AEA4-FBF949FB8C6A}" type="pres">
      <dgm:prSet presAssocID="{A36D0CB6-B785-4D7B-B275-8E584D862945}" presName="connectorText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8AE41A20-5470-4013-8DEA-44B3BFD5DFF5}" type="pres">
      <dgm:prSet presAssocID="{FF2E1EB9-A9AE-4F0F-BCE4-598F2842A80A}" presName="node" presStyleLbl="node1" presStyleIdx="1" presStyleCnt="3" custLinFactNeighborX="3092" custLinFactNeighborY="-243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DFB3054-5FBB-4303-BB87-DC09C4E0205D}" type="pres">
      <dgm:prSet presAssocID="{794EFD80-43EC-4168-842E-7742FB03F89D}" presName="sibTrans" presStyleLbl="sibTrans2D1" presStyleIdx="1" presStyleCnt="2" custLinFactNeighborX="-28495" custLinFactNeighborY="13737"/>
      <dgm:spPr>
        <a:prstGeom prst="star4">
          <a:avLst/>
        </a:prstGeom>
      </dgm:spPr>
      <dgm:t>
        <a:bodyPr/>
        <a:lstStyle/>
        <a:p>
          <a:pPr rtl="1"/>
          <a:endParaRPr lang="ar-SA"/>
        </a:p>
      </dgm:t>
    </dgm:pt>
    <dgm:pt modelId="{D804C9AD-2675-4B15-BDFC-8F3178366FDF}" type="pres">
      <dgm:prSet presAssocID="{794EFD80-43EC-4168-842E-7742FB03F89D}" presName="connectorText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1B4B1E27-01F4-48B8-A0F1-583F6C831445}" type="pres">
      <dgm:prSet presAssocID="{9834FA27-7CFF-4135-BE62-EC5B89DC3B52}" presName="node" presStyleLbl="node1" presStyleIdx="2" presStyleCnt="3" custLinFactNeighborX="11071" custLinFactNeighborY="503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F4EB55D-87C6-490F-A002-A85E11E1E5DA}" srcId="{B69A9377-4237-4850-B2BD-558835359119}" destId="{9834FA27-7CFF-4135-BE62-EC5B89DC3B52}" srcOrd="2" destOrd="0" parTransId="{DB41219F-CC48-4B90-9012-F5AEB2BCB623}" sibTransId="{E24711E5-E666-439F-A3AF-CC253B3AF497}"/>
    <dgm:cxn modelId="{2088C99F-4055-466B-B24D-2777F0E48738}" type="presOf" srcId="{A36D0CB6-B785-4D7B-B275-8E584D862945}" destId="{7A28063C-6350-4FB9-AEA4-FBF949FB8C6A}" srcOrd="1" destOrd="0" presId="urn:microsoft.com/office/officeart/2005/8/layout/process1"/>
    <dgm:cxn modelId="{8717EF46-DD14-4425-AED8-7D881A671F02}" type="presOf" srcId="{794EFD80-43EC-4168-842E-7742FB03F89D}" destId="{5DFB3054-5FBB-4303-BB87-DC09C4E0205D}" srcOrd="0" destOrd="0" presId="urn:microsoft.com/office/officeart/2005/8/layout/process1"/>
    <dgm:cxn modelId="{F0631E64-3D0D-4A97-A47B-647AB81CE7C9}" type="presOf" srcId="{A36D0CB6-B785-4D7B-B275-8E584D862945}" destId="{53DCCEB7-06CE-4719-A85A-BF329E114DED}" srcOrd="0" destOrd="0" presId="urn:microsoft.com/office/officeart/2005/8/layout/process1"/>
    <dgm:cxn modelId="{44441047-106D-4BE1-BFE9-CDBAA72969DA}" srcId="{B69A9377-4237-4850-B2BD-558835359119}" destId="{FF2E1EB9-A9AE-4F0F-BCE4-598F2842A80A}" srcOrd="1" destOrd="0" parTransId="{8A741772-14B8-430D-BF34-F24A2E3185F4}" sibTransId="{794EFD80-43EC-4168-842E-7742FB03F89D}"/>
    <dgm:cxn modelId="{2BFADD96-6156-40FB-91F6-C1CE7CEFEA81}" type="presOf" srcId="{4561C834-CAB2-4EB4-8442-F92CF14AB541}" destId="{64994D3A-188F-4357-ADF4-442CF59B5F8A}" srcOrd="0" destOrd="0" presId="urn:microsoft.com/office/officeart/2005/8/layout/process1"/>
    <dgm:cxn modelId="{9C867AF2-15C5-4DE8-8C53-7506DD1224CA}" type="presOf" srcId="{9834FA27-7CFF-4135-BE62-EC5B89DC3B52}" destId="{1B4B1E27-01F4-48B8-A0F1-583F6C831445}" srcOrd="0" destOrd="0" presId="urn:microsoft.com/office/officeart/2005/8/layout/process1"/>
    <dgm:cxn modelId="{F78687AA-E5D7-48C1-ADE8-CFE1736C17EE}" type="presOf" srcId="{794EFD80-43EC-4168-842E-7742FB03F89D}" destId="{D804C9AD-2675-4B15-BDFC-8F3178366FDF}" srcOrd="1" destOrd="0" presId="urn:microsoft.com/office/officeart/2005/8/layout/process1"/>
    <dgm:cxn modelId="{9B52B459-17D5-4FDB-B33C-1FCCC959A028}" type="presOf" srcId="{B69A9377-4237-4850-B2BD-558835359119}" destId="{D6E8843C-A063-407B-82C4-90241E617ABE}" srcOrd="0" destOrd="0" presId="urn:microsoft.com/office/officeart/2005/8/layout/process1"/>
    <dgm:cxn modelId="{5990F922-9A49-47E5-B220-62E6F3E10FE8}" type="presOf" srcId="{FF2E1EB9-A9AE-4F0F-BCE4-598F2842A80A}" destId="{8AE41A20-5470-4013-8DEA-44B3BFD5DFF5}" srcOrd="0" destOrd="0" presId="urn:microsoft.com/office/officeart/2005/8/layout/process1"/>
    <dgm:cxn modelId="{79CA369F-2133-491D-A9F3-5ADEFF5C7E80}" srcId="{B69A9377-4237-4850-B2BD-558835359119}" destId="{4561C834-CAB2-4EB4-8442-F92CF14AB541}" srcOrd="0" destOrd="0" parTransId="{1DEB0F9F-3BC4-4932-AEEA-0C4B7DAB0A32}" sibTransId="{A36D0CB6-B785-4D7B-B275-8E584D862945}"/>
    <dgm:cxn modelId="{CB36F64B-A8DE-4D08-92B1-68101ACC3DDE}" type="presParOf" srcId="{D6E8843C-A063-407B-82C4-90241E617ABE}" destId="{64994D3A-188F-4357-ADF4-442CF59B5F8A}" srcOrd="0" destOrd="0" presId="urn:microsoft.com/office/officeart/2005/8/layout/process1"/>
    <dgm:cxn modelId="{CEB0183D-06B3-4ACB-86BC-30CA98E3A737}" type="presParOf" srcId="{D6E8843C-A063-407B-82C4-90241E617ABE}" destId="{53DCCEB7-06CE-4719-A85A-BF329E114DED}" srcOrd="1" destOrd="0" presId="urn:microsoft.com/office/officeart/2005/8/layout/process1"/>
    <dgm:cxn modelId="{E367D9EA-9C40-43A0-803E-8EF1EBA48215}" type="presParOf" srcId="{53DCCEB7-06CE-4719-A85A-BF329E114DED}" destId="{7A28063C-6350-4FB9-AEA4-FBF949FB8C6A}" srcOrd="0" destOrd="0" presId="urn:microsoft.com/office/officeart/2005/8/layout/process1"/>
    <dgm:cxn modelId="{12788309-D33E-480D-95B1-6C1D9CDDDA82}" type="presParOf" srcId="{D6E8843C-A063-407B-82C4-90241E617ABE}" destId="{8AE41A20-5470-4013-8DEA-44B3BFD5DFF5}" srcOrd="2" destOrd="0" presId="urn:microsoft.com/office/officeart/2005/8/layout/process1"/>
    <dgm:cxn modelId="{EC7C5F95-2381-4E93-A6F3-2534E73D56CC}" type="presParOf" srcId="{D6E8843C-A063-407B-82C4-90241E617ABE}" destId="{5DFB3054-5FBB-4303-BB87-DC09C4E0205D}" srcOrd="3" destOrd="0" presId="urn:microsoft.com/office/officeart/2005/8/layout/process1"/>
    <dgm:cxn modelId="{E06A6087-3C08-4658-BABC-84FEA9685E94}" type="presParOf" srcId="{5DFB3054-5FBB-4303-BB87-DC09C4E0205D}" destId="{D804C9AD-2675-4B15-BDFC-8F3178366FDF}" srcOrd="0" destOrd="0" presId="urn:microsoft.com/office/officeart/2005/8/layout/process1"/>
    <dgm:cxn modelId="{B5F8CA3F-9D4A-4BAA-8E8D-49A739EC4E9B}" type="presParOf" srcId="{D6E8843C-A063-407B-82C4-90241E617ABE}" destId="{1B4B1E27-01F4-48B8-A0F1-583F6C83144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9A9377-4237-4850-B2BD-55883535911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4561C834-CAB2-4EB4-8442-F92CF14AB541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1" action="ppaction://hlinksldjump"/>
            </a:rPr>
            <a:t>لأَنَّها لَمْ تَبْحَثْ عَنْ </a:t>
          </a:r>
          <a:r>
            <a:rPr lang="ar-SA" b="1" i="0" dirty="0" err="1" smtClean="0">
              <a:hlinkClick xmlns:r="http://schemas.openxmlformats.org/officeDocument/2006/relationships" r:id="rId1" action="ppaction://hlinksldjump"/>
            </a:rPr>
            <a:t>طَعامٍ.</a:t>
          </a:r>
          <a:endParaRPr lang="ar-SA" dirty="0"/>
        </a:p>
      </dgm:t>
    </dgm:pt>
    <dgm:pt modelId="{1DEB0F9F-3BC4-4932-AEEA-0C4B7DAB0A32}" type="parTrans" cxnId="{79CA369F-2133-491D-A9F3-5ADEFF5C7E80}">
      <dgm:prSet/>
      <dgm:spPr/>
      <dgm:t>
        <a:bodyPr/>
        <a:lstStyle/>
        <a:p>
          <a:pPr rtl="1"/>
          <a:endParaRPr lang="ar-SA"/>
        </a:p>
      </dgm:t>
    </dgm:pt>
    <dgm:pt modelId="{A36D0CB6-B785-4D7B-B275-8E584D862945}" type="sibTrans" cxnId="{79CA369F-2133-491D-A9F3-5ADEFF5C7E80}">
      <dgm:prSet/>
      <dgm:spPr/>
      <dgm:t>
        <a:bodyPr/>
        <a:lstStyle/>
        <a:p>
          <a:pPr rtl="1"/>
          <a:endParaRPr lang="ar-SA"/>
        </a:p>
      </dgm:t>
    </dgm:pt>
    <dgm:pt modelId="{FF2E1EB9-A9AE-4F0F-BCE4-598F2842A80A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2" action="ppaction://hlinksldjump"/>
            </a:rPr>
            <a:t>لأنَّ الأمْطارَ كانَتْ تَهْطِلُ بِغَزارَةٍ.</a:t>
          </a:r>
          <a:endParaRPr lang="ar-SA" dirty="0"/>
        </a:p>
      </dgm:t>
    </dgm:pt>
    <dgm:pt modelId="{8A741772-14B8-430D-BF34-F24A2E3185F4}" type="parTrans" cxnId="{44441047-106D-4BE1-BFE9-CDBAA72969DA}">
      <dgm:prSet/>
      <dgm:spPr/>
      <dgm:t>
        <a:bodyPr/>
        <a:lstStyle/>
        <a:p>
          <a:pPr rtl="1"/>
          <a:endParaRPr lang="ar-SA"/>
        </a:p>
      </dgm:t>
    </dgm:pt>
    <dgm:pt modelId="{794EFD80-43EC-4168-842E-7742FB03F89D}" type="sibTrans" cxnId="{44441047-106D-4BE1-BFE9-CDBAA72969DA}">
      <dgm:prSet/>
      <dgm:spPr/>
      <dgm:t>
        <a:bodyPr/>
        <a:lstStyle/>
        <a:p>
          <a:pPr rtl="1"/>
          <a:endParaRPr lang="ar-SA"/>
        </a:p>
      </dgm:t>
    </dgm:pt>
    <dgm:pt modelId="{9834FA27-7CFF-4135-BE62-EC5B89DC3B52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1" action="ppaction://hlinksldjump"/>
            </a:rPr>
            <a:t>لأنَّ جارَتَها رَفَضَتْ أَنْ تُعْطِيَها طَعامًا.</a:t>
          </a:r>
          <a:endParaRPr lang="ar-SA" dirty="0"/>
        </a:p>
      </dgm:t>
    </dgm:pt>
    <dgm:pt modelId="{DB41219F-CC48-4B90-9012-F5AEB2BCB623}" type="parTrans" cxnId="{FF4EB55D-87C6-490F-A002-A85E11E1E5DA}">
      <dgm:prSet/>
      <dgm:spPr/>
      <dgm:t>
        <a:bodyPr/>
        <a:lstStyle/>
        <a:p>
          <a:pPr rtl="1"/>
          <a:endParaRPr lang="ar-SA"/>
        </a:p>
      </dgm:t>
    </dgm:pt>
    <dgm:pt modelId="{E24711E5-E666-439F-A3AF-CC253B3AF497}" type="sibTrans" cxnId="{FF4EB55D-87C6-490F-A002-A85E11E1E5DA}">
      <dgm:prSet/>
      <dgm:spPr/>
      <dgm:t>
        <a:bodyPr/>
        <a:lstStyle/>
        <a:p>
          <a:pPr rtl="1"/>
          <a:endParaRPr lang="ar-SA"/>
        </a:p>
      </dgm:t>
    </dgm:pt>
    <dgm:pt modelId="{D6E8843C-A063-407B-82C4-90241E617ABE}" type="pres">
      <dgm:prSet presAssocID="{B69A9377-4237-4850-B2BD-558835359119}" presName="Name0" presStyleCnt="0">
        <dgm:presLayoutVars>
          <dgm:dir/>
          <dgm:resizeHandles val="exact"/>
        </dgm:presLayoutVars>
      </dgm:prSet>
      <dgm:spPr/>
    </dgm:pt>
    <dgm:pt modelId="{64994D3A-188F-4357-ADF4-442CF59B5F8A}" type="pres">
      <dgm:prSet presAssocID="{4561C834-CAB2-4EB4-8442-F92CF14AB541}" presName="node" presStyleLbl="node1" presStyleIdx="0" presStyleCnt="3" custScaleX="143192" custScaleY="19241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3DCCEB7-06CE-4719-A85A-BF329E114DED}" type="pres">
      <dgm:prSet presAssocID="{A36D0CB6-B785-4D7B-B275-8E584D862945}" presName="sibTrans" presStyleLbl="sibTrans2D1" presStyleIdx="0" presStyleCnt="2"/>
      <dgm:spPr>
        <a:prstGeom prst="star4">
          <a:avLst/>
        </a:prstGeom>
      </dgm:spPr>
      <dgm:t>
        <a:bodyPr/>
        <a:lstStyle/>
        <a:p>
          <a:pPr rtl="1"/>
          <a:endParaRPr lang="ar-SA"/>
        </a:p>
      </dgm:t>
    </dgm:pt>
    <dgm:pt modelId="{7A28063C-6350-4FB9-AEA4-FBF949FB8C6A}" type="pres">
      <dgm:prSet presAssocID="{A36D0CB6-B785-4D7B-B275-8E584D862945}" presName="connectorText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8AE41A20-5470-4013-8DEA-44B3BFD5DFF5}" type="pres">
      <dgm:prSet presAssocID="{FF2E1EB9-A9AE-4F0F-BCE4-598F2842A80A}" presName="node" presStyleLbl="node1" presStyleIdx="1" presStyleCnt="3" custScaleX="132167" custScaleY="191925" custLinFactNeighborX="1344" custLinFactNeighborY="-246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DFB3054-5FBB-4303-BB87-DC09C4E0205D}" type="pres">
      <dgm:prSet presAssocID="{794EFD80-43EC-4168-842E-7742FB03F89D}" presName="sibTrans" presStyleLbl="sibTrans2D1" presStyleIdx="1" presStyleCnt="2" custLinFactNeighborX="-28495" custLinFactNeighborY="13737"/>
      <dgm:spPr>
        <a:prstGeom prst="star4">
          <a:avLst/>
        </a:prstGeom>
      </dgm:spPr>
      <dgm:t>
        <a:bodyPr/>
        <a:lstStyle/>
        <a:p>
          <a:pPr rtl="1"/>
          <a:endParaRPr lang="ar-SA"/>
        </a:p>
      </dgm:t>
    </dgm:pt>
    <dgm:pt modelId="{D804C9AD-2675-4B15-BDFC-8F3178366FDF}" type="pres">
      <dgm:prSet presAssocID="{794EFD80-43EC-4168-842E-7742FB03F89D}" presName="connectorText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1B4B1E27-01F4-48B8-A0F1-583F6C831445}" type="pres">
      <dgm:prSet presAssocID="{9834FA27-7CFF-4135-BE62-EC5B89DC3B52}" presName="node" presStyleLbl="node1" presStyleIdx="2" presStyleCnt="3" custScaleX="118352" custScaleY="197226" custLinFactNeighborX="22313" custLinFactNeighborY="-246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16BF72A-3882-4FC4-9556-AEAE0485A05A}" type="presOf" srcId="{A36D0CB6-B785-4D7B-B275-8E584D862945}" destId="{7A28063C-6350-4FB9-AEA4-FBF949FB8C6A}" srcOrd="1" destOrd="0" presId="urn:microsoft.com/office/officeart/2005/8/layout/process1"/>
    <dgm:cxn modelId="{FF4EB55D-87C6-490F-A002-A85E11E1E5DA}" srcId="{B69A9377-4237-4850-B2BD-558835359119}" destId="{9834FA27-7CFF-4135-BE62-EC5B89DC3B52}" srcOrd="2" destOrd="0" parTransId="{DB41219F-CC48-4B90-9012-F5AEB2BCB623}" sibTransId="{E24711E5-E666-439F-A3AF-CC253B3AF497}"/>
    <dgm:cxn modelId="{44441047-106D-4BE1-BFE9-CDBAA72969DA}" srcId="{B69A9377-4237-4850-B2BD-558835359119}" destId="{FF2E1EB9-A9AE-4F0F-BCE4-598F2842A80A}" srcOrd="1" destOrd="0" parTransId="{8A741772-14B8-430D-BF34-F24A2E3185F4}" sibTransId="{794EFD80-43EC-4168-842E-7742FB03F89D}"/>
    <dgm:cxn modelId="{8DCFF2F9-30A9-4528-A5DA-A662866213D8}" type="presOf" srcId="{A36D0CB6-B785-4D7B-B275-8E584D862945}" destId="{53DCCEB7-06CE-4719-A85A-BF329E114DED}" srcOrd="0" destOrd="0" presId="urn:microsoft.com/office/officeart/2005/8/layout/process1"/>
    <dgm:cxn modelId="{58A01275-C33C-4BCB-B4C9-8F81914DBB5E}" type="presOf" srcId="{4561C834-CAB2-4EB4-8442-F92CF14AB541}" destId="{64994D3A-188F-4357-ADF4-442CF59B5F8A}" srcOrd="0" destOrd="0" presId="urn:microsoft.com/office/officeart/2005/8/layout/process1"/>
    <dgm:cxn modelId="{FCC52E71-0E18-402F-AB6F-ABF5B1A9828C}" type="presOf" srcId="{9834FA27-7CFF-4135-BE62-EC5B89DC3B52}" destId="{1B4B1E27-01F4-48B8-A0F1-583F6C831445}" srcOrd="0" destOrd="0" presId="urn:microsoft.com/office/officeart/2005/8/layout/process1"/>
    <dgm:cxn modelId="{79CA369F-2133-491D-A9F3-5ADEFF5C7E80}" srcId="{B69A9377-4237-4850-B2BD-558835359119}" destId="{4561C834-CAB2-4EB4-8442-F92CF14AB541}" srcOrd="0" destOrd="0" parTransId="{1DEB0F9F-3BC4-4932-AEEA-0C4B7DAB0A32}" sibTransId="{A36D0CB6-B785-4D7B-B275-8E584D862945}"/>
    <dgm:cxn modelId="{21F3AC24-43FC-406C-B0E5-F21EF2B86425}" type="presOf" srcId="{794EFD80-43EC-4168-842E-7742FB03F89D}" destId="{D804C9AD-2675-4B15-BDFC-8F3178366FDF}" srcOrd="1" destOrd="0" presId="urn:microsoft.com/office/officeart/2005/8/layout/process1"/>
    <dgm:cxn modelId="{09EEF30B-7CDB-4ECD-93F4-AAC3FB2F27BA}" type="presOf" srcId="{FF2E1EB9-A9AE-4F0F-BCE4-598F2842A80A}" destId="{8AE41A20-5470-4013-8DEA-44B3BFD5DFF5}" srcOrd="0" destOrd="0" presId="urn:microsoft.com/office/officeart/2005/8/layout/process1"/>
    <dgm:cxn modelId="{447BDED4-5972-49DA-9322-0F869E924744}" type="presOf" srcId="{794EFD80-43EC-4168-842E-7742FB03F89D}" destId="{5DFB3054-5FBB-4303-BB87-DC09C4E0205D}" srcOrd="0" destOrd="0" presId="urn:microsoft.com/office/officeart/2005/8/layout/process1"/>
    <dgm:cxn modelId="{7797F621-E05B-4C37-A66F-40AD5693588F}" type="presOf" srcId="{B69A9377-4237-4850-B2BD-558835359119}" destId="{D6E8843C-A063-407B-82C4-90241E617ABE}" srcOrd="0" destOrd="0" presId="urn:microsoft.com/office/officeart/2005/8/layout/process1"/>
    <dgm:cxn modelId="{B8B763E6-8B89-455D-A5A2-9F5311C034B8}" type="presParOf" srcId="{D6E8843C-A063-407B-82C4-90241E617ABE}" destId="{64994D3A-188F-4357-ADF4-442CF59B5F8A}" srcOrd="0" destOrd="0" presId="urn:microsoft.com/office/officeart/2005/8/layout/process1"/>
    <dgm:cxn modelId="{19DF2C09-58DB-4E80-81F2-173108E8D21B}" type="presParOf" srcId="{D6E8843C-A063-407B-82C4-90241E617ABE}" destId="{53DCCEB7-06CE-4719-A85A-BF329E114DED}" srcOrd="1" destOrd="0" presId="urn:microsoft.com/office/officeart/2005/8/layout/process1"/>
    <dgm:cxn modelId="{B9FA373A-E05E-4E61-A020-88D465B8CD2C}" type="presParOf" srcId="{53DCCEB7-06CE-4719-A85A-BF329E114DED}" destId="{7A28063C-6350-4FB9-AEA4-FBF949FB8C6A}" srcOrd="0" destOrd="0" presId="urn:microsoft.com/office/officeart/2005/8/layout/process1"/>
    <dgm:cxn modelId="{FFA57607-9E76-4E88-B07B-A3ECAA0D4956}" type="presParOf" srcId="{D6E8843C-A063-407B-82C4-90241E617ABE}" destId="{8AE41A20-5470-4013-8DEA-44B3BFD5DFF5}" srcOrd="2" destOrd="0" presId="urn:microsoft.com/office/officeart/2005/8/layout/process1"/>
    <dgm:cxn modelId="{E2F31D27-93D6-4E58-8330-4D51686126F4}" type="presParOf" srcId="{D6E8843C-A063-407B-82C4-90241E617ABE}" destId="{5DFB3054-5FBB-4303-BB87-DC09C4E0205D}" srcOrd="3" destOrd="0" presId="urn:microsoft.com/office/officeart/2005/8/layout/process1"/>
    <dgm:cxn modelId="{5DB7A725-7A78-42FA-B0E5-7E484C7E55C1}" type="presParOf" srcId="{5DFB3054-5FBB-4303-BB87-DC09C4E0205D}" destId="{D804C9AD-2675-4B15-BDFC-8F3178366FDF}" srcOrd="0" destOrd="0" presId="urn:microsoft.com/office/officeart/2005/8/layout/process1"/>
    <dgm:cxn modelId="{A4842CD6-7AB3-483E-B27E-FD9D6B27F1B1}" type="presParOf" srcId="{D6E8843C-A063-407B-82C4-90241E617ABE}" destId="{1B4B1E27-01F4-48B8-A0F1-583F6C83144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9A9377-4237-4850-B2BD-55883535911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4561C834-CAB2-4EB4-8442-F92CF14AB541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1" action="ppaction://hlinksldjump"/>
            </a:rPr>
            <a:t>لأَنَّها لَمْ تَبْحَثْ عَنْ طَعامٍ.</a:t>
          </a:r>
          <a:endParaRPr lang="ar-SA" dirty="0"/>
        </a:p>
      </dgm:t>
    </dgm:pt>
    <dgm:pt modelId="{1DEB0F9F-3BC4-4932-AEEA-0C4B7DAB0A32}" type="parTrans" cxnId="{79CA369F-2133-491D-A9F3-5ADEFF5C7E80}">
      <dgm:prSet/>
      <dgm:spPr/>
      <dgm:t>
        <a:bodyPr/>
        <a:lstStyle/>
        <a:p>
          <a:pPr rtl="1"/>
          <a:endParaRPr lang="ar-SA"/>
        </a:p>
      </dgm:t>
    </dgm:pt>
    <dgm:pt modelId="{A36D0CB6-B785-4D7B-B275-8E584D862945}" type="sibTrans" cxnId="{79CA369F-2133-491D-A9F3-5ADEFF5C7E80}">
      <dgm:prSet/>
      <dgm:spPr/>
      <dgm:t>
        <a:bodyPr/>
        <a:lstStyle/>
        <a:p>
          <a:pPr rtl="1"/>
          <a:endParaRPr lang="ar-SA"/>
        </a:p>
      </dgm:t>
    </dgm:pt>
    <dgm:pt modelId="{FF2E1EB9-A9AE-4F0F-BCE4-598F2842A80A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1" action="ppaction://hlinksldjump"/>
            </a:rPr>
            <a:t>لأنَّ الأمْطارَ كانَتْ تَهْطِلُ بِغَزارَةٍ.</a:t>
          </a:r>
          <a:endParaRPr lang="ar-SA" dirty="0"/>
        </a:p>
      </dgm:t>
    </dgm:pt>
    <dgm:pt modelId="{8A741772-14B8-430D-BF34-F24A2E3185F4}" type="parTrans" cxnId="{44441047-106D-4BE1-BFE9-CDBAA72969DA}">
      <dgm:prSet/>
      <dgm:spPr/>
      <dgm:t>
        <a:bodyPr/>
        <a:lstStyle/>
        <a:p>
          <a:pPr rtl="1"/>
          <a:endParaRPr lang="ar-SA"/>
        </a:p>
      </dgm:t>
    </dgm:pt>
    <dgm:pt modelId="{794EFD80-43EC-4168-842E-7742FB03F89D}" type="sibTrans" cxnId="{44441047-106D-4BE1-BFE9-CDBAA72969DA}">
      <dgm:prSet/>
      <dgm:spPr/>
      <dgm:t>
        <a:bodyPr/>
        <a:lstStyle/>
        <a:p>
          <a:pPr rtl="1"/>
          <a:endParaRPr lang="ar-SA"/>
        </a:p>
      </dgm:t>
    </dgm:pt>
    <dgm:pt modelId="{9834FA27-7CFF-4135-BE62-EC5B89DC3B52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2" action="ppaction://hlinksldjump"/>
            </a:rPr>
            <a:t>لأنَّ جارَتَها ادَّعَتْ أَنَّ لَيْسَ لَدَيْها طَعام.</a:t>
          </a:r>
          <a:endParaRPr lang="ar-SA" dirty="0"/>
        </a:p>
      </dgm:t>
    </dgm:pt>
    <dgm:pt modelId="{DB41219F-CC48-4B90-9012-F5AEB2BCB623}" type="parTrans" cxnId="{FF4EB55D-87C6-490F-A002-A85E11E1E5DA}">
      <dgm:prSet/>
      <dgm:spPr/>
      <dgm:t>
        <a:bodyPr/>
        <a:lstStyle/>
        <a:p>
          <a:pPr rtl="1"/>
          <a:endParaRPr lang="ar-SA"/>
        </a:p>
      </dgm:t>
    </dgm:pt>
    <dgm:pt modelId="{E24711E5-E666-439F-A3AF-CC253B3AF497}" type="sibTrans" cxnId="{FF4EB55D-87C6-490F-A002-A85E11E1E5DA}">
      <dgm:prSet/>
      <dgm:spPr/>
      <dgm:t>
        <a:bodyPr/>
        <a:lstStyle/>
        <a:p>
          <a:pPr rtl="1"/>
          <a:endParaRPr lang="ar-SA"/>
        </a:p>
      </dgm:t>
    </dgm:pt>
    <dgm:pt modelId="{D6E8843C-A063-407B-82C4-90241E617ABE}" type="pres">
      <dgm:prSet presAssocID="{B69A9377-4237-4850-B2BD-558835359119}" presName="Name0" presStyleCnt="0">
        <dgm:presLayoutVars>
          <dgm:dir/>
          <dgm:resizeHandles val="exact"/>
        </dgm:presLayoutVars>
      </dgm:prSet>
      <dgm:spPr/>
    </dgm:pt>
    <dgm:pt modelId="{64994D3A-188F-4357-ADF4-442CF59B5F8A}" type="pres">
      <dgm:prSet presAssocID="{4561C834-CAB2-4EB4-8442-F92CF14AB54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3DCCEB7-06CE-4719-A85A-BF329E114DED}" type="pres">
      <dgm:prSet presAssocID="{A36D0CB6-B785-4D7B-B275-8E584D862945}" presName="sibTrans" presStyleLbl="sibTrans2D1" presStyleIdx="0" presStyleCnt="2"/>
      <dgm:spPr>
        <a:prstGeom prst="star4">
          <a:avLst/>
        </a:prstGeom>
      </dgm:spPr>
      <dgm:t>
        <a:bodyPr/>
        <a:lstStyle/>
        <a:p>
          <a:pPr rtl="1"/>
          <a:endParaRPr lang="ar-SA"/>
        </a:p>
      </dgm:t>
    </dgm:pt>
    <dgm:pt modelId="{7A28063C-6350-4FB9-AEA4-FBF949FB8C6A}" type="pres">
      <dgm:prSet presAssocID="{A36D0CB6-B785-4D7B-B275-8E584D862945}" presName="connectorText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8AE41A20-5470-4013-8DEA-44B3BFD5DFF5}" type="pres">
      <dgm:prSet presAssocID="{FF2E1EB9-A9AE-4F0F-BCE4-598F2842A80A}" presName="node" presStyleLbl="node1" presStyleIdx="1" presStyleCnt="3" custLinFactNeighborX="1344" custLinFactNeighborY="-246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DFB3054-5FBB-4303-BB87-DC09C4E0205D}" type="pres">
      <dgm:prSet presAssocID="{794EFD80-43EC-4168-842E-7742FB03F89D}" presName="sibTrans" presStyleLbl="sibTrans2D1" presStyleIdx="1" presStyleCnt="2" custLinFactNeighborX="-28495" custLinFactNeighborY="13737"/>
      <dgm:spPr>
        <a:prstGeom prst="star4">
          <a:avLst/>
        </a:prstGeom>
      </dgm:spPr>
      <dgm:t>
        <a:bodyPr/>
        <a:lstStyle/>
        <a:p>
          <a:pPr rtl="1"/>
          <a:endParaRPr lang="ar-SA"/>
        </a:p>
      </dgm:t>
    </dgm:pt>
    <dgm:pt modelId="{D804C9AD-2675-4B15-BDFC-8F3178366FDF}" type="pres">
      <dgm:prSet presAssocID="{794EFD80-43EC-4168-842E-7742FB03F89D}" presName="connectorText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1B4B1E27-01F4-48B8-A0F1-583F6C831445}" type="pres">
      <dgm:prSet presAssocID="{9834FA27-7CFF-4135-BE62-EC5B89DC3B52}" presName="node" presStyleLbl="node1" presStyleIdx="2" presStyleCnt="3" custLinFactNeighborX="22313" custLinFactNeighborY="-246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5B41A65-974F-4D79-A4BF-109FE8C207A1}" type="presOf" srcId="{9834FA27-7CFF-4135-BE62-EC5B89DC3B52}" destId="{1B4B1E27-01F4-48B8-A0F1-583F6C831445}" srcOrd="0" destOrd="0" presId="urn:microsoft.com/office/officeart/2005/8/layout/process1"/>
    <dgm:cxn modelId="{EE7F6741-9839-4262-9668-100E801CD9D3}" type="presOf" srcId="{A36D0CB6-B785-4D7B-B275-8E584D862945}" destId="{7A28063C-6350-4FB9-AEA4-FBF949FB8C6A}" srcOrd="1" destOrd="0" presId="urn:microsoft.com/office/officeart/2005/8/layout/process1"/>
    <dgm:cxn modelId="{FF4EB55D-87C6-490F-A002-A85E11E1E5DA}" srcId="{B69A9377-4237-4850-B2BD-558835359119}" destId="{9834FA27-7CFF-4135-BE62-EC5B89DC3B52}" srcOrd="2" destOrd="0" parTransId="{DB41219F-CC48-4B90-9012-F5AEB2BCB623}" sibTransId="{E24711E5-E666-439F-A3AF-CC253B3AF497}"/>
    <dgm:cxn modelId="{44441047-106D-4BE1-BFE9-CDBAA72969DA}" srcId="{B69A9377-4237-4850-B2BD-558835359119}" destId="{FF2E1EB9-A9AE-4F0F-BCE4-598F2842A80A}" srcOrd="1" destOrd="0" parTransId="{8A741772-14B8-430D-BF34-F24A2E3185F4}" sibTransId="{794EFD80-43EC-4168-842E-7742FB03F89D}"/>
    <dgm:cxn modelId="{E25CBEAE-FA4E-47FE-8AA5-284025CC5CDB}" type="presOf" srcId="{4561C834-CAB2-4EB4-8442-F92CF14AB541}" destId="{64994D3A-188F-4357-ADF4-442CF59B5F8A}" srcOrd="0" destOrd="0" presId="urn:microsoft.com/office/officeart/2005/8/layout/process1"/>
    <dgm:cxn modelId="{79CA369F-2133-491D-A9F3-5ADEFF5C7E80}" srcId="{B69A9377-4237-4850-B2BD-558835359119}" destId="{4561C834-CAB2-4EB4-8442-F92CF14AB541}" srcOrd="0" destOrd="0" parTransId="{1DEB0F9F-3BC4-4932-AEEA-0C4B7DAB0A32}" sibTransId="{A36D0CB6-B785-4D7B-B275-8E584D862945}"/>
    <dgm:cxn modelId="{61FBEB3C-6547-451B-9E3F-83F5A324C0DE}" type="presOf" srcId="{FF2E1EB9-A9AE-4F0F-BCE4-598F2842A80A}" destId="{8AE41A20-5470-4013-8DEA-44B3BFD5DFF5}" srcOrd="0" destOrd="0" presId="urn:microsoft.com/office/officeart/2005/8/layout/process1"/>
    <dgm:cxn modelId="{70B79566-0E3D-4860-9AF9-8048CD0CB015}" type="presOf" srcId="{A36D0CB6-B785-4D7B-B275-8E584D862945}" destId="{53DCCEB7-06CE-4719-A85A-BF329E114DED}" srcOrd="0" destOrd="0" presId="urn:microsoft.com/office/officeart/2005/8/layout/process1"/>
    <dgm:cxn modelId="{E9BB2DA6-E14F-4560-9751-51E1C3545148}" type="presOf" srcId="{794EFD80-43EC-4168-842E-7742FB03F89D}" destId="{5DFB3054-5FBB-4303-BB87-DC09C4E0205D}" srcOrd="0" destOrd="0" presId="urn:microsoft.com/office/officeart/2005/8/layout/process1"/>
    <dgm:cxn modelId="{A101CF6A-7AC3-42A1-AE9E-25DC9BC9F8BC}" type="presOf" srcId="{B69A9377-4237-4850-B2BD-558835359119}" destId="{D6E8843C-A063-407B-82C4-90241E617ABE}" srcOrd="0" destOrd="0" presId="urn:microsoft.com/office/officeart/2005/8/layout/process1"/>
    <dgm:cxn modelId="{38267E5F-ACA0-4924-98D2-66723AA52CA4}" type="presOf" srcId="{794EFD80-43EC-4168-842E-7742FB03F89D}" destId="{D804C9AD-2675-4B15-BDFC-8F3178366FDF}" srcOrd="1" destOrd="0" presId="urn:microsoft.com/office/officeart/2005/8/layout/process1"/>
    <dgm:cxn modelId="{3CD4E9B0-F6B1-40A2-AA0B-E4C38415B9E4}" type="presParOf" srcId="{D6E8843C-A063-407B-82C4-90241E617ABE}" destId="{64994D3A-188F-4357-ADF4-442CF59B5F8A}" srcOrd="0" destOrd="0" presId="urn:microsoft.com/office/officeart/2005/8/layout/process1"/>
    <dgm:cxn modelId="{995FAC02-ED8E-4FAF-882B-F5E6A1804EDC}" type="presParOf" srcId="{D6E8843C-A063-407B-82C4-90241E617ABE}" destId="{53DCCEB7-06CE-4719-A85A-BF329E114DED}" srcOrd="1" destOrd="0" presId="urn:microsoft.com/office/officeart/2005/8/layout/process1"/>
    <dgm:cxn modelId="{51090786-D81A-4AFD-A650-D9DA2FB0DDA9}" type="presParOf" srcId="{53DCCEB7-06CE-4719-A85A-BF329E114DED}" destId="{7A28063C-6350-4FB9-AEA4-FBF949FB8C6A}" srcOrd="0" destOrd="0" presId="urn:microsoft.com/office/officeart/2005/8/layout/process1"/>
    <dgm:cxn modelId="{708F3594-BEAB-44E2-9B04-F35ADD78A923}" type="presParOf" srcId="{D6E8843C-A063-407B-82C4-90241E617ABE}" destId="{8AE41A20-5470-4013-8DEA-44B3BFD5DFF5}" srcOrd="2" destOrd="0" presId="urn:microsoft.com/office/officeart/2005/8/layout/process1"/>
    <dgm:cxn modelId="{44C5819F-AE3B-48B1-8521-03570AEC1FD2}" type="presParOf" srcId="{D6E8843C-A063-407B-82C4-90241E617ABE}" destId="{5DFB3054-5FBB-4303-BB87-DC09C4E0205D}" srcOrd="3" destOrd="0" presId="urn:microsoft.com/office/officeart/2005/8/layout/process1"/>
    <dgm:cxn modelId="{C6856E4D-ED99-405B-B265-3FA380882E84}" type="presParOf" srcId="{5DFB3054-5FBB-4303-BB87-DC09C4E0205D}" destId="{D804C9AD-2675-4B15-BDFC-8F3178366FDF}" srcOrd="0" destOrd="0" presId="urn:microsoft.com/office/officeart/2005/8/layout/process1"/>
    <dgm:cxn modelId="{90F8FD0E-E143-4F59-8CD6-04CE02DBB670}" type="presParOf" srcId="{D6E8843C-A063-407B-82C4-90241E617ABE}" destId="{1B4B1E27-01F4-48B8-A0F1-583F6C83144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9A9377-4237-4850-B2BD-55883535911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4561C834-CAB2-4EB4-8442-F92CF14AB541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1" action="ppaction://hlinksldjump"/>
            </a:rPr>
            <a:t>لِجارَتِها</a:t>
          </a:r>
          <a:endParaRPr lang="ar-SA" dirty="0"/>
        </a:p>
      </dgm:t>
    </dgm:pt>
    <dgm:pt modelId="{1DEB0F9F-3BC4-4932-AEEA-0C4B7DAB0A32}" type="parTrans" cxnId="{79CA369F-2133-491D-A9F3-5ADEFF5C7E80}">
      <dgm:prSet/>
      <dgm:spPr/>
      <dgm:t>
        <a:bodyPr/>
        <a:lstStyle/>
        <a:p>
          <a:pPr rtl="1"/>
          <a:endParaRPr lang="ar-SA"/>
        </a:p>
      </dgm:t>
    </dgm:pt>
    <dgm:pt modelId="{A36D0CB6-B785-4D7B-B275-8E584D862945}" type="sibTrans" cxnId="{79CA369F-2133-491D-A9F3-5ADEFF5C7E80}">
      <dgm:prSet/>
      <dgm:spPr/>
      <dgm:t>
        <a:bodyPr/>
        <a:lstStyle/>
        <a:p>
          <a:pPr rtl="1"/>
          <a:endParaRPr lang="ar-SA"/>
        </a:p>
      </dgm:t>
    </dgm:pt>
    <dgm:pt modelId="{FF2E1EB9-A9AE-4F0F-BCE4-598F2842A80A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2" action="ppaction://hlinksldjump"/>
            </a:rPr>
            <a:t>لِمَلِكَةِ النَّمْلِ</a:t>
          </a:r>
          <a:endParaRPr lang="ar-SA" dirty="0"/>
        </a:p>
      </dgm:t>
    </dgm:pt>
    <dgm:pt modelId="{8A741772-14B8-430D-BF34-F24A2E3185F4}" type="parTrans" cxnId="{44441047-106D-4BE1-BFE9-CDBAA72969DA}">
      <dgm:prSet/>
      <dgm:spPr/>
      <dgm:t>
        <a:bodyPr/>
        <a:lstStyle/>
        <a:p>
          <a:pPr rtl="1"/>
          <a:endParaRPr lang="ar-SA"/>
        </a:p>
      </dgm:t>
    </dgm:pt>
    <dgm:pt modelId="{794EFD80-43EC-4168-842E-7742FB03F89D}" type="sibTrans" cxnId="{44441047-106D-4BE1-BFE9-CDBAA72969DA}">
      <dgm:prSet/>
      <dgm:spPr/>
      <dgm:t>
        <a:bodyPr/>
        <a:lstStyle/>
        <a:p>
          <a:pPr rtl="1"/>
          <a:endParaRPr lang="ar-SA"/>
        </a:p>
      </dgm:t>
    </dgm:pt>
    <dgm:pt modelId="{9834FA27-7CFF-4135-BE62-EC5B89DC3B52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2" action="ppaction://hlinksldjump"/>
            </a:rPr>
            <a:t>لِلْجُنْدُبِ</a:t>
          </a:r>
          <a:endParaRPr lang="ar-SA" dirty="0"/>
        </a:p>
      </dgm:t>
    </dgm:pt>
    <dgm:pt modelId="{DB41219F-CC48-4B90-9012-F5AEB2BCB623}" type="parTrans" cxnId="{FF4EB55D-87C6-490F-A002-A85E11E1E5DA}">
      <dgm:prSet/>
      <dgm:spPr/>
      <dgm:t>
        <a:bodyPr/>
        <a:lstStyle/>
        <a:p>
          <a:pPr rtl="1"/>
          <a:endParaRPr lang="ar-SA"/>
        </a:p>
      </dgm:t>
    </dgm:pt>
    <dgm:pt modelId="{E24711E5-E666-439F-A3AF-CC253B3AF497}" type="sibTrans" cxnId="{FF4EB55D-87C6-490F-A002-A85E11E1E5DA}">
      <dgm:prSet/>
      <dgm:spPr/>
      <dgm:t>
        <a:bodyPr/>
        <a:lstStyle/>
        <a:p>
          <a:pPr rtl="1"/>
          <a:endParaRPr lang="ar-SA"/>
        </a:p>
      </dgm:t>
    </dgm:pt>
    <dgm:pt modelId="{D6E8843C-A063-407B-82C4-90241E617ABE}" type="pres">
      <dgm:prSet presAssocID="{B69A9377-4237-4850-B2BD-558835359119}" presName="Name0" presStyleCnt="0">
        <dgm:presLayoutVars>
          <dgm:dir/>
          <dgm:resizeHandles val="exact"/>
        </dgm:presLayoutVars>
      </dgm:prSet>
      <dgm:spPr/>
    </dgm:pt>
    <dgm:pt modelId="{64994D3A-188F-4357-ADF4-442CF59B5F8A}" type="pres">
      <dgm:prSet presAssocID="{4561C834-CAB2-4EB4-8442-F92CF14AB54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3DCCEB7-06CE-4719-A85A-BF329E114DED}" type="pres">
      <dgm:prSet presAssocID="{A36D0CB6-B785-4D7B-B275-8E584D862945}" presName="sibTrans" presStyleLbl="sibTrans2D1" presStyleIdx="0" presStyleCnt="2"/>
      <dgm:spPr>
        <a:prstGeom prst="star4">
          <a:avLst/>
        </a:prstGeom>
      </dgm:spPr>
      <dgm:t>
        <a:bodyPr/>
        <a:lstStyle/>
        <a:p>
          <a:pPr rtl="1"/>
          <a:endParaRPr lang="ar-SA"/>
        </a:p>
      </dgm:t>
    </dgm:pt>
    <dgm:pt modelId="{7A28063C-6350-4FB9-AEA4-FBF949FB8C6A}" type="pres">
      <dgm:prSet presAssocID="{A36D0CB6-B785-4D7B-B275-8E584D862945}" presName="connectorText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8AE41A20-5470-4013-8DEA-44B3BFD5DFF5}" type="pres">
      <dgm:prSet presAssocID="{FF2E1EB9-A9AE-4F0F-BCE4-598F2842A80A}" presName="node" presStyleLbl="node1" presStyleIdx="1" presStyleCnt="3" custLinFactNeighborX="1344" custLinFactNeighborY="-246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DFB3054-5FBB-4303-BB87-DC09C4E0205D}" type="pres">
      <dgm:prSet presAssocID="{794EFD80-43EC-4168-842E-7742FB03F89D}" presName="sibTrans" presStyleLbl="sibTrans2D1" presStyleIdx="1" presStyleCnt="2" custLinFactNeighborX="-28495" custLinFactNeighborY="13737"/>
      <dgm:spPr>
        <a:prstGeom prst="star4">
          <a:avLst/>
        </a:prstGeom>
      </dgm:spPr>
      <dgm:t>
        <a:bodyPr/>
        <a:lstStyle/>
        <a:p>
          <a:pPr rtl="1"/>
          <a:endParaRPr lang="ar-SA"/>
        </a:p>
      </dgm:t>
    </dgm:pt>
    <dgm:pt modelId="{D804C9AD-2675-4B15-BDFC-8F3178366FDF}" type="pres">
      <dgm:prSet presAssocID="{794EFD80-43EC-4168-842E-7742FB03F89D}" presName="connectorText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1B4B1E27-01F4-48B8-A0F1-583F6C831445}" type="pres">
      <dgm:prSet presAssocID="{9834FA27-7CFF-4135-BE62-EC5B89DC3B52}" presName="node" presStyleLbl="node1" presStyleIdx="2" presStyleCnt="3" custLinFactNeighborX="22313" custLinFactNeighborY="-246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F4EB55D-87C6-490F-A002-A85E11E1E5DA}" srcId="{B69A9377-4237-4850-B2BD-558835359119}" destId="{9834FA27-7CFF-4135-BE62-EC5B89DC3B52}" srcOrd="2" destOrd="0" parTransId="{DB41219F-CC48-4B90-9012-F5AEB2BCB623}" sibTransId="{E24711E5-E666-439F-A3AF-CC253B3AF497}"/>
    <dgm:cxn modelId="{44441047-106D-4BE1-BFE9-CDBAA72969DA}" srcId="{B69A9377-4237-4850-B2BD-558835359119}" destId="{FF2E1EB9-A9AE-4F0F-BCE4-598F2842A80A}" srcOrd="1" destOrd="0" parTransId="{8A741772-14B8-430D-BF34-F24A2E3185F4}" sibTransId="{794EFD80-43EC-4168-842E-7742FB03F89D}"/>
    <dgm:cxn modelId="{E7BBB8BB-3F27-4C23-8143-4D865B2C10C2}" type="presOf" srcId="{FF2E1EB9-A9AE-4F0F-BCE4-598F2842A80A}" destId="{8AE41A20-5470-4013-8DEA-44B3BFD5DFF5}" srcOrd="0" destOrd="0" presId="urn:microsoft.com/office/officeart/2005/8/layout/process1"/>
    <dgm:cxn modelId="{100F4B0C-F3E0-440A-BA34-1C7CAD82DD0F}" type="presOf" srcId="{A36D0CB6-B785-4D7B-B275-8E584D862945}" destId="{53DCCEB7-06CE-4719-A85A-BF329E114DED}" srcOrd="0" destOrd="0" presId="urn:microsoft.com/office/officeart/2005/8/layout/process1"/>
    <dgm:cxn modelId="{24D65601-0435-4D01-B608-B73CC1C75352}" type="presOf" srcId="{4561C834-CAB2-4EB4-8442-F92CF14AB541}" destId="{64994D3A-188F-4357-ADF4-442CF59B5F8A}" srcOrd="0" destOrd="0" presId="urn:microsoft.com/office/officeart/2005/8/layout/process1"/>
    <dgm:cxn modelId="{D1344443-AF2E-456C-AD9E-A40D78CBEA0D}" type="presOf" srcId="{9834FA27-7CFF-4135-BE62-EC5B89DC3B52}" destId="{1B4B1E27-01F4-48B8-A0F1-583F6C831445}" srcOrd="0" destOrd="0" presId="urn:microsoft.com/office/officeart/2005/8/layout/process1"/>
    <dgm:cxn modelId="{9F9EDE91-6E31-4D04-9EAB-51419831691E}" type="presOf" srcId="{794EFD80-43EC-4168-842E-7742FB03F89D}" destId="{5DFB3054-5FBB-4303-BB87-DC09C4E0205D}" srcOrd="0" destOrd="0" presId="urn:microsoft.com/office/officeart/2005/8/layout/process1"/>
    <dgm:cxn modelId="{E24E9F39-FC07-4234-9C4D-F8F90CEF4553}" type="presOf" srcId="{B69A9377-4237-4850-B2BD-558835359119}" destId="{D6E8843C-A063-407B-82C4-90241E617ABE}" srcOrd="0" destOrd="0" presId="urn:microsoft.com/office/officeart/2005/8/layout/process1"/>
    <dgm:cxn modelId="{9CF3B87E-8ADD-406A-9F45-0850533E31CC}" type="presOf" srcId="{A36D0CB6-B785-4D7B-B275-8E584D862945}" destId="{7A28063C-6350-4FB9-AEA4-FBF949FB8C6A}" srcOrd="1" destOrd="0" presId="urn:microsoft.com/office/officeart/2005/8/layout/process1"/>
    <dgm:cxn modelId="{79CA369F-2133-491D-A9F3-5ADEFF5C7E80}" srcId="{B69A9377-4237-4850-B2BD-558835359119}" destId="{4561C834-CAB2-4EB4-8442-F92CF14AB541}" srcOrd="0" destOrd="0" parTransId="{1DEB0F9F-3BC4-4932-AEEA-0C4B7DAB0A32}" sibTransId="{A36D0CB6-B785-4D7B-B275-8E584D862945}"/>
    <dgm:cxn modelId="{9B14F679-4B74-4AD3-948E-4DF84A5BE3F5}" type="presOf" srcId="{794EFD80-43EC-4168-842E-7742FB03F89D}" destId="{D804C9AD-2675-4B15-BDFC-8F3178366FDF}" srcOrd="1" destOrd="0" presId="urn:microsoft.com/office/officeart/2005/8/layout/process1"/>
    <dgm:cxn modelId="{5978D719-855C-494D-9E78-F9C78F22C593}" type="presParOf" srcId="{D6E8843C-A063-407B-82C4-90241E617ABE}" destId="{64994D3A-188F-4357-ADF4-442CF59B5F8A}" srcOrd="0" destOrd="0" presId="urn:microsoft.com/office/officeart/2005/8/layout/process1"/>
    <dgm:cxn modelId="{05967282-675F-4829-9E51-E44DF031D7FE}" type="presParOf" srcId="{D6E8843C-A063-407B-82C4-90241E617ABE}" destId="{53DCCEB7-06CE-4719-A85A-BF329E114DED}" srcOrd="1" destOrd="0" presId="urn:microsoft.com/office/officeart/2005/8/layout/process1"/>
    <dgm:cxn modelId="{F9694A24-0351-43BB-AD89-162666BDC3F7}" type="presParOf" srcId="{53DCCEB7-06CE-4719-A85A-BF329E114DED}" destId="{7A28063C-6350-4FB9-AEA4-FBF949FB8C6A}" srcOrd="0" destOrd="0" presId="urn:microsoft.com/office/officeart/2005/8/layout/process1"/>
    <dgm:cxn modelId="{6FD7FD87-EB7F-46F6-82C9-210409ABBCFE}" type="presParOf" srcId="{D6E8843C-A063-407B-82C4-90241E617ABE}" destId="{8AE41A20-5470-4013-8DEA-44B3BFD5DFF5}" srcOrd="2" destOrd="0" presId="urn:microsoft.com/office/officeart/2005/8/layout/process1"/>
    <dgm:cxn modelId="{327497AD-E701-45BE-8380-3D48EA109906}" type="presParOf" srcId="{D6E8843C-A063-407B-82C4-90241E617ABE}" destId="{5DFB3054-5FBB-4303-BB87-DC09C4E0205D}" srcOrd="3" destOrd="0" presId="urn:microsoft.com/office/officeart/2005/8/layout/process1"/>
    <dgm:cxn modelId="{1E403A84-3F83-4A9E-9CA1-09862CD35AF3}" type="presParOf" srcId="{5DFB3054-5FBB-4303-BB87-DC09C4E0205D}" destId="{D804C9AD-2675-4B15-BDFC-8F3178366FDF}" srcOrd="0" destOrd="0" presId="urn:microsoft.com/office/officeart/2005/8/layout/process1"/>
    <dgm:cxn modelId="{FA05C8B0-3F4B-4F00-9777-4FE94FF110EA}" type="presParOf" srcId="{D6E8843C-A063-407B-82C4-90241E617ABE}" destId="{1B4B1E27-01F4-48B8-A0F1-583F6C83144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9A9377-4237-4850-B2BD-55883535911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4561C834-CAB2-4EB4-8442-F92CF14AB541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1" action="ppaction://hlinksldjump"/>
            </a:rPr>
            <a:t>لمَ ْتُحَلّ مُشْكِلَتُها.</a:t>
          </a:r>
          <a:endParaRPr lang="ar-SA" dirty="0"/>
        </a:p>
      </dgm:t>
    </dgm:pt>
    <dgm:pt modelId="{1DEB0F9F-3BC4-4932-AEEA-0C4B7DAB0A32}" type="parTrans" cxnId="{79CA369F-2133-491D-A9F3-5ADEFF5C7E80}">
      <dgm:prSet/>
      <dgm:spPr/>
      <dgm:t>
        <a:bodyPr/>
        <a:lstStyle/>
        <a:p>
          <a:pPr rtl="1"/>
          <a:endParaRPr lang="ar-SA"/>
        </a:p>
      </dgm:t>
    </dgm:pt>
    <dgm:pt modelId="{A36D0CB6-B785-4D7B-B275-8E584D862945}" type="sibTrans" cxnId="{79CA369F-2133-491D-A9F3-5ADEFF5C7E80}">
      <dgm:prSet/>
      <dgm:spPr/>
      <dgm:t>
        <a:bodyPr/>
        <a:lstStyle/>
        <a:p>
          <a:pPr rtl="1"/>
          <a:endParaRPr lang="ar-SA"/>
        </a:p>
      </dgm:t>
    </dgm:pt>
    <dgm:pt modelId="{FF2E1EB9-A9AE-4F0F-BCE4-598F2842A80A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2" action="ppaction://hlinksldjump"/>
            </a:rPr>
            <a:t>صَبَرَتْ حَتّى انْقَطَعَ الْمَطَرُ ثُمَّ خَرَجَتْ تَجْمَعُ الطَّعامَ وَحْدَها</a:t>
          </a:r>
          <a:endParaRPr lang="ar-SA" dirty="0"/>
        </a:p>
      </dgm:t>
    </dgm:pt>
    <dgm:pt modelId="{8A741772-14B8-430D-BF34-F24A2E3185F4}" type="parTrans" cxnId="{44441047-106D-4BE1-BFE9-CDBAA72969DA}">
      <dgm:prSet/>
      <dgm:spPr/>
      <dgm:t>
        <a:bodyPr/>
        <a:lstStyle/>
        <a:p>
          <a:pPr rtl="1"/>
          <a:endParaRPr lang="ar-SA"/>
        </a:p>
      </dgm:t>
    </dgm:pt>
    <dgm:pt modelId="{794EFD80-43EC-4168-842E-7742FB03F89D}" type="sibTrans" cxnId="{44441047-106D-4BE1-BFE9-CDBAA72969DA}">
      <dgm:prSet/>
      <dgm:spPr/>
      <dgm:t>
        <a:bodyPr/>
        <a:lstStyle/>
        <a:p>
          <a:pPr rtl="1"/>
          <a:endParaRPr lang="ar-SA"/>
        </a:p>
      </dgm:t>
    </dgm:pt>
    <dgm:pt modelId="{9834FA27-7CFF-4135-BE62-EC5B89DC3B52}">
      <dgm:prSet phldrT="[نص]"/>
      <dgm:spPr/>
      <dgm:t>
        <a:bodyPr/>
        <a:lstStyle/>
        <a:p>
          <a:pPr rtl="1"/>
          <a:r>
            <a:rPr lang="ar-SA" b="1" i="0" dirty="0" smtClean="0">
              <a:hlinkClick xmlns:r="http://schemas.openxmlformats.org/officeDocument/2006/relationships" r:id="rId1" action="ppaction://hlinksldjump"/>
            </a:rPr>
            <a:t>ساعَدَتْها جارَتُها النَّمْلَةُ.</a:t>
          </a:r>
          <a:endParaRPr lang="ar-SA" dirty="0"/>
        </a:p>
      </dgm:t>
    </dgm:pt>
    <dgm:pt modelId="{DB41219F-CC48-4B90-9012-F5AEB2BCB623}" type="parTrans" cxnId="{FF4EB55D-87C6-490F-A002-A85E11E1E5DA}">
      <dgm:prSet/>
      <dgm:spPr/>
      <dgm:t>
        <a:bodyPr/>
        <a:lstStyle/>
        <a:p>
          <a:pPr rtl="1"/>
          <a:endParaRPr lang="ar-SA"/>
        </a:p>
      </dgm:t>
    </dgm:pt>
    <dgm:pt modelId="{E24711E5-E666-439F-A3AF-CC253B3AF497}" type="sibTrans" cxnId="{FF4EB55D-87C6-490F-A002-A85E11E1E5DA}">
      <dgm:prSet/>
      <dgm:spPr/>
      <dgm:t>
        <a:bodyPr/>
        <a:lstStyle/>
        <a:p>
          <a:pPr rtl="1"/>
          <a:endParaRPr lang="ar-SA"/>
        </a:p>
      </dgm:t>
    </dgm:pt>
    <dgm:pt modelId="{D6E8843C-A063-407B-82C4-90241E617ABE}" type="pres">
      <dgm:prSet presAssocID="{B69A9377-4237-4850-B2BD-558835359119}" presName="Name0" presStyleCnt="0">
        <dgm:presLayoutVars>
          <dgm:dir/>
          <dgm:resizeHandles val="exact"/>
        </dgm:presLayoutVars>
      </dgm:prSet>
      <dgm:spPr/>
    </dgm:pt>
    <dgm:pt modelId="{64994D3A-188F-4357-ADF4-442CF59B5F8A}" type="pres">
      <dgm:prSet presAssocID="{4561C834-CAB2-4EB4-8442-F92CF14AB541}" presName="node" presStyleLbl="node1" presStyleIdx="0" presStyleCnt="3" custScaleY="154409" custLinFactNeighborX="14099" custLinFactNeighborY="-464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3DCCEB7-06CE-4719-A85A-BF329E114DED}" type="pres">
      <dgm:prSet presAssocID="{A36D0CB6-B785-4D7B-B275-8E584D862945}" presName="sibTrans" presStyleLbl="sibTrans2D1" presStyleIdx="0" presStyleCnt="2"/>
      <dgm:spPr>
        <a:prstGeom prst="star4">
          <a:avLst/>
        </a:prstGeom>
      </dgm:spPr>
      <dgm:t>
        <a:bodyPr/>
        <a:lstStyle/>
        <a:p>
          <a:pPr rtl="1"/>
          <a:endParaRPr lang="ar-SA"/>
        </a:p>
      </dgm:t>
    </dgm:pt>
    <dgm:pt modelId="{7A28063C-6350-4FB9-AEA4-FBF949FB8C6A}" type="pres">
      <dgm:prSet presAssocID="{A36D0CB6-B785-4D7B-B275-8E584D862945}" presName="connectorText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8AE41A20-5470-4013-8DEA-44B3BFD5DFF5}" type="pres">
      <dgm:prSet presAssocID="{FF2E1EB9-A9AE-4F0F-BCE4-598F2842A80A}" presName="node" presStyleLbl="node1" presStyleIdx="1" presStyleCnt="3" custScaleY="160576" custLinFactNeighborX="1344" custLinFactNeighborY="-246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DFB3054-5FBB-4303-BB87-DC09C4E0205D}" type="pres">
      <dgm:prSet presAssocID="{794EFD80-43EC-4168-842E-7742FB03F89D}" presName="sibTrans" presStyleLbl="sibTrans2D1" presStyleIdx="1" presStyleCnt="2" custLinFactNeighborX="-28495" custLinFactNeighborY="13737"/>
      <dgm:spPr>
        <a:prstGeom prst="star4">
          <a:avLst/>
        </a:prstGeom>
      </dgm:spPr>
      <dgm:t>
        <a:bodyPr/>
        <a:lstStyle/>
        <a:p>
          <a:pPr rtl="1"/>
          <a:endParaRPr lang="ar-SA"/>
        </a:p>
      </dgm:t>
    </dgm:pt>
    <dgm:pt modelId="{D804C9AD-2675-4B15-BDFC-8F3178366FDF}" type="pres">
      <dgm:prSet presAssocID="{794EFD80-43EC-4168-842E-7742FB03F89D}" presName="connectorText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1B4B1E27-01F4-48B8-A0F1-583F6C831445}" type="pres">
      <dgm:prSet presAssocID="{9834FA27-7CFF-4135-BE62-EC5B89DC3B52}" presName="node" presStyleLbl="node1" presStyleIdx="2" presStyleCnt="3" custScaleY="154504" custLinFactNeighborX="-170" custLinFactNeighborY="-995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E7BF43F-9166-4B89-B779-C8CFB47E7AEE}" type="presOf" srcId="{9834FA27-7CFF-4135-BE62-EC5B89DC3B52}" destId="{1B4B1E27-01F4-48B8-A0F1-583F6C831445}" srcOrd="0" destOrd="0" presId="urn:microsoft.com/office/officeart/2005/8/layout/process1"/>
    <dgm:cxn modelId="{4F40A699-B2C7-42B5-9292-BF2CF2971FD3}" type="presOf" srcId="{4561C834-CAB2-4EB4-8442-F92CF14AB541}" destId="{64994D3A-188F-4357-ADF4-442CF59B5F8A}" srcOrd="0" destOrd="0" presId="urn:microsoft.com/office/officeart/2005/8/layout/process1"/>
    <dgm:cxn modelId="{CB30BA02-3A04-4D3C-8BEC-39DDF47AA4FD}" type="presOf" srcId="{794EFD80-43EC-4168-842E-7742FB03F89D}" destId="{5DFB3054-5FBB-4303-BB87-DC09C4E0205D}" srcOrd="0" destOrd="0" presId="urn:microsoft.com/office/officeart/2005/8/layout/process1"/>
    <dgm:cxn modelId="{C3B925AA-DD6E-4236-9BC3-70C3291BB387}" type="presOf" srcId="{FF2E1EB9-A9AE-4F0F-BCE4-598F2842A80A}" destId="{8AE41A20-5470-4013-8DEA-44B3BFD5DFF5}" srcOrd="0" destOrd="0" presId="urn:microsoft.com/office/officeart/2005/8/layout/process1"/>
    <dgm:cxn modelId="{DAC6AD0F-2E15-44C1-A130-3E5B37D52B07}" type="presOf" srcId="{794EFD80-43EC-4168-842E-7742FB03F89D}" destId="{D804C9AD-2675-4B15-BDFC-8F3178366FDF}" srcOrd="1" destOrd="0" presId="urn:microsoft.com/office/officeart/2005/8/layout/process1"/>
    <dgm:cxn modelId="{EB8D23C2-911F-4CF6-AE0E-AAA171F1D036}" type="presOf" srcId="{A36D0CB6-B785-4D7B-B275-8E584D862945}" destId="{53DCCEB7-06CE-4719-A85A-BF329E114DED}" srcOrd="0" destOrd="0" presId="urn:microsoft.com/office/officeart/2005/8/layout/process1"/>
    <dgm:cxn modelId="{63E2AC48-5A36-417D-AD3D-67608FF83502}" type="presOf" srcId="{A36D0CB6-B785-4D7B-B275-8E584D862945}" destId="{7A28063C-6350-4FB9-AEA4-FBF949FB8C6A}" srcOrd="1" destOrd="0" presId="urn:microsoft.com/office/officeart/2005/8/layout/process1"/>
    <dgm:cxn modelId="{79CA369F-2133-491D-A9F3-5ADEFF5C7E80}" srcId="{B69A9377-4237-4850-B2BD-558835359119}" destId="{4561C834-CAB2-4EB4-8442-F92CF14AB541}" srcOrd="0" destOrd="0" parTransId="{1DEB0F9F-3BC4-4932-AEEA-0C4B7DAB0A32}" sibTransId="{A36D0CB6-B785-4D7B-B275-8E584D862945}"/>
    <dgm:cxn modelId="{6ADB919A-7A5D-435C-83F0-8FA85A4A5800}" type="presOf" srcId="{B69A9377-4237-4850-B2BD-558835359119}" destId="{D6E8843C-A063-407B-82C4-90241E617ABE}" srcOrd="0" destOrd="0" presId="urn:microsoft.com/office/officeart/2005/8/layout/process1"/>
    <dgm:cxn modelId="{FF4EB55D-87C6-490F-A002-A85E11E1E5DA}" srcId="{B69A9377-4237-4850-B2BD-558835359119}" destId="{9834FA27-7CFF-4135-BE62-EC5B89DC3B52}" srcOrd="2" destOrd="0" parTransId="{DB41219F-CC48-4B90-9012-F5AEB2BCB623}" sibTransId="{E24711E5-E666-439F-A3AF-CC253B3AF497}"/>
    <dgm:cxn modelId="{44441047-106D-4BE1-BFE9-CDBAA72969DA}" srcId="{B69A9377-4237-4850-B2BD-558835359119}" destId="{FF2E1EB9-A9AE-4F0F-BCE4-598F2842A80A}" srcOrd="1" destOrd="0" parTransId="{8A741772-14B8-430D-BF34-F24A2E3185F4}" sibTransId="{794EFD80-43EC-4168-842E-7742FB03F89D}"/>
    <dgm:cxn modelId="{76BCEF81-59DD-4E57-B58F-DE070A9FF4B7}" type="presParOf" srcId="{D6E8843C-A063-407B-82C4-90241E617ABE}" destId="{64994D3A-188F-4357-ADF4-442CF59B5F8A}" srcOrd="0" destOrd="0" presId="urn:microsoft.com/office/officeart/2005/8/layout/process1"/>
    <dgm:cxn modelId="{020D5F29-2449-497A-A001-AA1E5101B291}" type="presParOf" srcId="{D6E8843C-A063-407B-82C4-90241E617ABE}" destId="{53DCCEB7-06CE-4719-A85A-BF329E114DED}" srcOrd="1" destOrd="0" presId="urn:microsoft.com/office/officeart/2005/8/layout/process1"/>
    <dgm:cxn modelId="{EB1A4CC9-6718-4D08-B316-6AD9D2B7379C}" type="presParOf" srcId="{53DCCEB7-06CE-4719-A85A-BF329E114DED}" destId="{7A28063C-6350-4FB9-AEA4-FBF949FB8C6A}" srcOrd="0" destOrd="0" presId="urn:microsoft.com/office/officeart/2005/8/layout/process1"/>
    <dgm:cxn modelId="{FCE8DF9C-E08D-468B-962E-1895999C3FD2}" type="presParOf" srcId="{D6E8843C-A063-407B-82C4-90241E617ABE}" destId="{8AE41A20-5470-4013-8DEA-44B3BFD5DFF5}" srcOrd="2" destOrd="0" presId="urn:microsoft.com/office/officeart/2005/8/layout/process1"/>
    <dgm:cxn modelId="{A947D46C-6FD0-4CFC-9BD0-3B78EC24FC44}" type="presParOf" srcId="{D6E8843C-A063-407B-82C4-90241E617ABE}" destId="{5DFB3054-5FBB-4303-BB87-DC09C4E0205D}" srcOrd="3" destOrd="0" presId="urn:microsoft.com/office/officeart/2005/8/layout/process1"/>
    <dgm:cxn modelId="{268CE40F-3A5B-43E3-ACA6-40356804B98F}" type="presParOf" srcId="{5DFB3054-5FBB-4303-BB87-DC09C4E0205D}" destId="{D804C9AD-2675-4B15-BDFC-8F3178366FDF}" srcOrd="0" destOrd="0" presId="urn:microsoft.com/office/officeart/2005/8/layout/process1"/>
    <dgm:cxn modelId="{DED9AA5D-2276-496E-90C9-FC4F0FCD6E9B}" type="presParOf" srcId="{D6E8843C-A063-407B-82C4-90241E617ABE}" destId="{1B4B1E27-01F4-48B8-A0F1-583F6C83144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94D3A-188F-4357-ADF4-442CF59B5F8A}">
      <dsp:nvSpPr>
        <dsp:cNvPr id="0" name=""/>
        <dsp:cNvSpPr/>
      </dsp:nvSpPr>
      <dsp:spPr>
        <a:xfrm>
          <a:off x="7689" y="1226645"/>
          <a:ext cx="2298180" cy="13789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800" b="1" i="0" kern="1200" dirty="0" smtClean="0">
              <a:hlinkClick xmlns:r="http://schemas.openxmlformats.org/officeDocument/2006/relationships" r:id="" action="ppaction://hlinksldjump"/>
            </a:rPr>
            <a:t>النَّمْلَةُ الْغَبِيَّةُ</a:t>
          </a:r>
          <a:endParaRPr lang="ar-SA" sz="3800" kern="1200" dirty="0"/>
        </a:p>
      </dsp:txBody>
      <dsp:txXfrm>
        <a:off x="48076" y="1267032"/>
        <a:ext cx="2217406" cy="1298134"/>
      </dsp:txXfrm>
    </dsp:sp>
    <dsp:sp modelId="{53DCCEB7-06CE-4719-A85A-BF329E114DED}">
      <dsp:nvSpPr>
        <dsp:cNvPr id="0" name=""/>
        <dsp:cNvSpPr/>
      </dsp:nvSpPr>
      <dsp:spPr>
        <a:xfrm>
          <a:off x="2535687" y="1631125"/>
          <a:ext cx="487214" cy="569948"/>
        </a:xfrm>
        <a:prstGeom prst="star4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600" kern="1200"/>
        </a:p>
      </dsp:txBody>
      <dsp:txXfrm>
        <a:off x="2535687" y="1745115"/>
        <a:ext cx="341050" cy="341968"/>
      </dsp:txXfrm>
    </dsp:sp>
    <dsp:sp modelId="{8AE41A20-5470-4013-8DEA-44B3BFD5DFF5}">
      <dsp:nvSpPr>
        <dsp:cNvPr id="0" name=""/>
        <dsp:cNvSpPr/>
      </dsp:nvSpPr>
      <dsp:spPr>
        <a:xfrm>
          <a:off x="3225141" y="1226645"/>
          <a:ext cx="2298180" cy="13789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800" b="1" i="0" kern="1200" dirty="0" smtClean="0">
              <a:hlinkClick xmlns:r="http://schemas.openxmlformats.org/officeDocument/2006/relationships" r:id="" action="ppaction://hlinksldjump"/>
            </a:rPr>
            <a:t>النَّمْلَةُ الْعِمْلاقَةُ</a:t>
          </a:r>
          <a:endParaRPr lang="ar-SA" sz="3800" kern="1200" dirty="0"/>
        </a:p>
      </dsp:txBody>
      <dsp:txXfrm>
        <a:off x="3265528" y="1267032"/>
        <a:ext cx="2217406" cy="1298134"/>
      </dsp:txXfrm>
    </dsp:sp>
    <dsp:sp modelId="{5DFB3054-5FBB-4303-BB87-DC09C4E0205D}">
      <dsp:nvSpPr>
        <dsp:cNvPr id="0" name=""/>
        <dsp:cNvSpPr/>
      </dsp:nvSpPr>
      <dsp:spPr>
        <a:xfrm>
          <a:off x="5614308" y="1709419"/>
          <a:ext cx="487214" cy="569948"/>
        </a:xfrm>
        <a:prstGeom prst="star4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600" kern="1200"/>
        </a:p>
      </dsp:txBody>
      <dsp:txXfrm>
        <a:off x="5614308" y="1823409"/>
        <a:ext cx="341050" cy="341968"/>
      </dsp:txXfrm>
    </dsp:sp>
    <dsp:sp modelId="{1B4B1E27-01F4-48B8-A0F1-583F6C831445}">
      <dsp:nvSpPr>
        <dsp:cNvPr id="0" name=""/>
        <dsp:cNvSpPr/>
      </dsp:nvSpPr>
      <dsp:spPr>
        <a:xfrm>
          <a:off x="6442594" y="1226645"/>
          <a:ext cx="2298180" cy="13789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800" b="1" i="0" kern="1200" dirty="0" smtClean="0">
              <a:solidFill>
                <a:schemeClr val="bg1">
                  <a:lumMod val="95000"/>
                </a:schemeClr>
              </a:solidFill>
              <a:hlinkClick xmlns:r="http://schemas.openxmlformats.org/officeDocument/2006/relationships" r:id="" action="ppaction://hlinksldjump"/>
            </a:rPr>
            <a:t>النَّمْلَةُ الْكَريمَةُ</a:t>
          </a:r>
          <a:endParaRPr lang="ar-SA" sz="38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6482981" y="1267032"/>
        <a:ext cx="2217406" cy="12981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94D3A-188F-4357-ADF4-442CF59B5F8A}">
      <dsp:nvSpPr>
        <dsp:cNvPr id="0" name=""/>
        <dsp:cNvSpPr/>
      </dsp:nvSpPr>
      <dsp:spPr>
        <a:xfrm>
          <a:off x="1902" y="1235027"/>
          <a:ext cx="2902069" cy="15939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i="0" kern="1200" dirty="0" smtClean="0">
              <a:hlinkClick xmlns:r="http://schemas.openxmlformats.org/officeDocument/2006/relationships" r:id="" action="ppaction://hlinksldjump"/>
            </a:rPr>
            <a:t>اعْتَمَدَتْ عَلى نَفْسِها في جَلْبِ الطَّعامِ.</a:t>
          </a:r>
          <a:endParaRPr lang="ar-SA" sz="2800" kern="1200" dirty="0"/>
        </a:p>
      </dsp:txBody>
      <dsp:txXfrm>
        <a:off x="48587" y="1281712"/>
        <a:ext cx="2808699" cy="1500575"/>
      </dsp:txXfrm>
    </dsp:sp>
    <dsp:sp modelId="{53DCCEB7-06CE-4719-A85A-BF329E114DED}">
      <dsp:nvSpPr>
        <dsp:cNvPr id="0" name=""/>
        <dsp:cNvSpPr/>
      </dsp:nvSpPr>
      <dsp:spPr>
        <a:xfrm rot="21576450">
          <a:off x="3062555" y="1825780"/>
          <a:ext cx="336213" cy="388081"/>
        </a:xfrm>
        <a:prstGeom prst="star4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700" kern="1200"/>
        </a:p>
      </dsp:txBody>
      <dsp:txXfrm>
        <a:off x="3062556" y="1903741"/>
        <a:ext cx="235349" cy="232849"/>
      </dsp:txXfrm>
    </dsp:sp>
    <dsp:sp modelId="{8AE41A20-5470-4013-8DEA-44B3BFD5DFF5}">
      <dsp:nvSpPr>
        <dsp:cNvPr id="0" name=""/>
        <dsp:cNvSpPr/>
      </dsp:nvSpPr>
      <dsp:spPr>
        <a:xfrm>
          <a:off x="3538322" y="1116382"/>
          <a:ext cx="2572262" cy="17850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b="1" i="0" kern="1200" dirty="0" smtClean="0">
              <a:hlinkClick xmlns:r="http://schemas.openxmlformats.org/officeDocument/2006/relationships" r:id="" action="ppaction://hlinksldjump"/>
            </a:rPr>
            <a:t>لَمْ تَطْلُبِ الْمُساعَدَةَ مِنْ أَحَدٍ.</a:t>
          </a:r>
          <a:endParaRPr lang="ar-SA" sz="2700" kern="1200" dirty="0"/>
        </a:p>
      </dsp:txBody>
      <dsp:txXfrm>
        <a:off x="3590604" y="1168664"/>
        <a:ext cx="2467698" cy="1680477"/>
      </dsp:txXfrm>
    </dsp:sp>
    <dsp:sp modelId="{5DFB3054-5FBB-4303-BB87-DC09C4E0205D}">
      <dsp:nvSpPr>
        <dsp:cNvPr id="0" name=""/>
        <dsp:cNvSpPr/>
      </dsp:nvSpPr>
      <dsp:spPr>
        <a:xfrm>
          <a:off x="6171893" y="1868172"/>
          <a:ext cx="328296" cy="388081"/>
        </a:xfrm>
        <a:prstGeom prst="star4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700" kern="1200"/>
        </a:p>
      </dsp:txBody>
      <dsp:txXfrm>
        <a:off x="6171893" y="1945788"/>
        <a:ext cx="229807" cy="232849"/>
      </dsp:txXfrm>
    </dsp:sp>
    <dsp:sp modelId="{1B4B1E27-01F4-48B8-A0F1-583F6C831445}">
      <dsp:nvSpPr>
        <dsp:cNvPr id="0" name=""/>
        <dsp:cNvSpPr/>
      </dsp:nvSpPr>
      <dsp:spPr>
        <a:xfrm>
          <a:off x="6730013" y="1035457"/>
          <a:ext cx="2234474" cy="19468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b="1" i="0" kern="1200" dirty="0" smtClean="0">
              <a:hlinkClick xmlns:r="http://schemas.openxmlformats.org/officeDocument/2006/relationships" r:id="" action="ppaction://hlinksldjump"/>
            </a:rPr>
            <a:t>لِجارَتِها الأولى.</a:t>
          </a:r>
          <a:endParaRPr lang="ar-SA" sz="2700" kern="1200" dirty="0"/>
        </a:p>
      </dsp:txBody>
      <dsp:txXfrm>
        <a:off x="6787035" y="1092479"/>
        <a:ext cx="2120430" cy="1832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94D3A-188F-4357-ADF4-442CF59B5F8A}">
      <dsp:nvSpPr>
        <dsp:cNvPr id="0" name=""/>
        <dsp:cNvSpPr/>
      </dsp:nvSpPr>
      <dsp:spPr>
        <a:xfrm>
          <a:off x="7531" y="1312800"/>
          <a:ext cx="2251023" cy="13506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700" b="1" i="0" kern="1200" dirty="0" smtClean="0">
              <a:hlinkClick xmlns:r="http://schemas.openxmlformats.org/officeDocument/2006/relationships" r:id="" action="ppaction://hlinksldjump"/>
            </a:rPr>
            <a:t>سِتُّ شَخْصِيّاتٍ</a:t>
          </a:r>
          <a:endParaRPr lang="ar-SA" sz="3700" kern="1200" dirty="0"/>
        </a:p>
      </dsp:txBody>
      <dsp:txXfrm>
        <a:off x="47089" y="1352358"/>
        <a:ext cx="2171907" cy="1271498"/>
      </dsp:txXfrm>
    </dsp:sp>
    <dsp:sp modelId="{53DCCEB7-06CE-4719-A85A-BF329E114DED}">
      <dsp:nvSpPr>
        <dsp:cNvPr id="0" name=""/>
        <dsp:cNvSpPr/>
      </dsp:nvSpPr>
      <dsp:spPr>
        <a:xfrm rot="21563896">
          <a:off x="2486669" y="1692224"/>
          <a:ext cx="483657" cy="558253"/>
        </a:xfrm>
        <a:prstGeom prst="star4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kern="1200"/>
        </a:p>
      </dsp:txBody>
      <dsp:txXfrm>
        <a:off x="2486673" y="1804637"/>
        <a:ext cx="338560" cy="334951"/>
      </dsp:txXfrm>
    </dsp:sp>
    <dsp:sp modelId="{8AE41A20-5470-4013-8DEA-44B3BFD5DFF5}">
      <dsp:nvSpPr>
        <dsp:cNvPr id="0" name=""/>
        <dsp:cNvSpPr/>
      </dsp:nvSpPr>
      <dsp:spPr>
        <a:xfrm>
          <a:off x="3171065" y="1279575"/>
          <a:ext cx="2251023" cy="13506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700" b="1" i="0" kern="1200" dirty="0" smtClean="0">
              <a:hlinkClick xmlns:r="http://schemas.openxmlformats.org/officeDocument/2006/relationships" r:id="" action="ppaction://hlinksldjump"/>
            </a:rPr>
            <a:t>خمْسُ شَخْصِيّاتٍ</a:t>
          </a:r>
          <a:endParaRPr lang="ar-SA" sz="3700" kern="1200" dirty="0"/>
        </a:p>
      </dsp:txBody>
      <dsp:txXfrm>
        <a:off x="3210623" y="1319133"/>
        <a:ext cx="2171907" cy="1271498"/>
      </dsp:txXfrm>
    </dsp:sp>
    <dsp:sp modelId="{5DFB3054-5FBB-4303-BB87-DC09C4E0205D}">
      <dsp:nvSpPr>
        <dsp:cNvPr id="0" name=""/>
        <dsp:cNvSpPr/>
      </dsp:nvSpPr>
      <dsp:spPr>
        <a:xfrm>
          <a:off x="5510756" y="1752443"/>
          <a:ext cx="474794" cy="558253"/>
        </a:xfrm>
        <a:prstGeom prst="star4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kern="1200"/>
        </a:p>
      </dsp:txBody>
      <dsp:txXfrm>
        <a:off x="5510756" y="1864094"/>
        <a:ext cx="332356" cy="334951"/>
      </dsp:txXfrm>
    </dsp:sp>
    <dsp:sp modelId="{1B4B1E27-01F4-48B8-A0F1-583F6C831445}">
      <dsp:nvSpPr>
        <dsp:cNvPr id="0" name=""/>
        <dsp:cNvSpPr/>
      </dsp:nvSpPr>
      <dsp:spPr>
        <a:xfrm>
          <a:off x="6317928" y="1279575"/>
          <a:ext cx="2251023" cy="13506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700" b="1" i="0" kern="1200" dirty="0" smtClean="0">
              <a:hlinkClick xmlns:r="http://schemas.openxmlformats.org/officeDocument/2006/relationships" r:id="" action="ppaction://hlinksldjump"/>
            </a:rPr>
            <a:t>أَرْبَعُ شَخْصِيّاتٍ</a:t>
          </a:r>
          <a:endParaRPr lang="ar-SA" sz="3700" kern="1200" dirty="0"/>
        </a:p>
      </dsp:txBody>
      <dsp:txXfrm>
        <a:off x="6357486" y="1319133"/>
        <a:ext cx="2171907" cy="12714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94D3A-188F-4357-ADF4-442CF59B5F8A}">
      <dsp:nvSpPr>
        <dsp:cNvPr id="0" name=""/>
        <dsp:cNvSpPr/>
      </dsp:nvSpPr>
      <dsp:spPr>
        <a:xfrm>
          <a:off x="7689" y="1342545"/>
          <a:ext cx="2298180" cy="13789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100" b="1" i="0" kern="1200" dirty="0" smtClean="0">
              <a:hlinkClick xmlns:r="http://schemas.openxmlformats.org/officeDocument/2006/relationships" r:id="" action="ppaction://hlinksldjump"/>
            </a:rPr>
            <a:t>الصَّيْفِ</a:t>
          </a:r>
          <a:endParaRPr lang="ar-SA" sz="6100" kern="1200" dirty="0"/>
        </a:p>
      </dsp:txBody>
      <dsp:txXfrm>
        <a:off x="48076" y="1382932"/>
        <a:ext cx="2217406" cy="1298134"/>
      </dsp:txXfrm>
    </dsp:sp>
    <dsp:sp modelId="{53DCCEB7-06CE-4719-A85A-BF329E114DED}">
      <dsp:nvSpPr>
        <dsp:cNvPr id="0" name=""/>
        <dsp:cNvSpPr/>
      </dsp:nvSpPr>
      <dsp:spPr>
        <a:xfrm rot="21563896">
          <a:off x="2538762" y="1729918"/>
          <a:ext cx="493789" cy="569948"/>
        </a:xfrm>
        <a:prstGeom prst="star4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600" kern="1200"/>
        </a:p>
      </dsp:txBody>
      <dsp:txXfrm>
        <a:off x="2538766" y="1844686"/>
        <a:ext cx="345652" cy="341968"/>
      </dsp:txXfrm>
    </dsp:sp>
    <dsp:sp modelId="{8AE41A20-5470-4013-8DEA-44B3BFD5DFF5}">
      <dsp:nvSpPr>
        <dsp:cNvPr id="0" name=""/>
        <dsp:cNvSpPr/>
      </dsp:nvSpPr>
      <dsp:spPr>
        <a:xfrm>
          <a:off x="3237496" y="1308624"/>
          <a:ext cx="2298180" cy="13789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100" b="1" i="0" kern="1200" dirty="0" smtClean="0">
              <a:hlinkClick xmlns:r="http://schemas.openxmlformats.org/officeDocument/2006/relationships" r:id="" action="ppaction://hlinksldjump"/>
            </a:rPr>
            <a:t>الشِّتاءِ</a:t>
          </a:r>
          <a:endParaRPr lang="ar-SA" sz="6100" kern="1200" dirty="0"/>
        </a:p>
      </dsp:txBody>
      <dsp:txXfrm>
        <a:off x="3277883" y="1349011"/>
        <a:ext cx="2217406" cy="1298134"/>
      </dsp:txXfrm>
    </dsp:sp>
    <dsp:sp modelId="{5DFB3054-5FBB-4303-BB87-DC09C4E0205D}">
      <dsp:nvSpPr>
        <dsp:cNvPr id="0" name=""/>
        <dsp:cNvSpPr/>
      </dsp:nvSpPr>
      <dsp:spPr>
        <a:xfrm>
          <a:off x="5626201" y="1791398"/>
          <a:ext cx="484741" cy="569948"/>
        </a:xfrm>
        <a:prstGeom prst="star4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600" kern="1200"/>
        </a:p>
      </dsp:txBody>
      <dsp:txXfrm>
        <a:off x="5626201" y="1905388"/>
        <a:ext cx="339319" cy="341968"/>
      </dsp:txXfrm>
    </dsp:sp>
    <dsp:sp modelId="{1B4B1E27-01F4-48B8-A0F1-583F6C831445}">
      <dsp:nvSpPr>
        <dsp:cNvPr id="0" name=""/>
        <dsp:cNvSpPr/>
      </dsp:nvSpPr>
      <dsp:spPr>
        <a:xfrm>
          <a:off x="6450283" y="1308624"/>
          <a:ext cx="2298180" cy="13789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100" b="1" i="0" kern="1200" dirty="0" smtClean="0">
              <a:hlinkClick xmlns:r="http://schemas.openxmlformats.org/officeDocument/2006/relationships" r:id="" action="ppaction://hlinksldjump"/>
            </a:rPr>
            <a:t>الرَّبيعِ</a:t>
          </a:r>
          <a:endParaRPr lang="ar-SA" sz="6100" kern="1200" dirty="0"/>
        </a:p>
      </dsp:txBody>
      <dsp:txXfrm>
        <a:off x="6490670" y="1349011"/>
        <a:ext cx="2217406" cy="12981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94D3A-188F-4357-ADF4-442CF59B5F8A}">
      <dsp:nvSpPr>
        <dsp:cNvPr id="0" name=""/>
        <dsp:cNvSpPr/>
      </dsp:nvSpPr>
      <dsp:spPr>
        <a:xfrm>
          <a:off x="7024" y="1394203"/>
          <a:ext cx="2099694" cy="1259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000" b="1" i="0" kern="1200" dirty="0" smtClean="0">
              <a:hlinkClick xmlns:r="http://schemas.openxmlformats.org/officeDocument/2006/relationships" r:id="" action="ppaction://hlinksldjump"/>
            </a:rPr>
            <a:t>تَأْكُلانِ</a:t>
          </a:r>
          <a:endParaRPr lang="ar-SA" sz="5000" kern="1200" dirty="0"/>
        </a:p>
      </dsp:txBody>
      <dsp:txXfrm>
        <a:off x="43923" y="1431102"/>
        <a:ext cx="2025896" cy="1186018"/>
      </dsp:txXfrm>
    </dsp:sp>
    <dsp:sp modelId="{53DCCEB7-06CE-4719-A85A-BF329E114DED}">
      <dsp:nvSpPr>
        <dsp:cNvPr id="0" name=""/>
        <dsp:cNvSpPr/>
      </dsp:nvSpPr>
      <dsp:spPr>
        <a:xfrm rot="21563896">
          <a:off x="2319498" y="1748120"/>
          <a:ext cx="451142" cy="520724"/>
        </a:xfrm>
        <a:prstGeom prst="star4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300" kern="1200"/>
        </a:p>
      </dsp:txBody>
      <dsp:txXfrm>
        <a:off x="2319502" y="1852976"/>
        <a:ext cx="315799" cy="312434"/>
      </dsp:txXfrm>
    </dsp:sp>
    <dsp:sp modelId="{8AE41A20-5470-4013-8DEA-44B3BFD5DFF5}">
      <dsp:nvSpPr>
        <dsp:cNvPr id="0" name=""/>
        <dsp:cNvSpPr/>
      </dsp:nvSpPr>
      <dsp:spPr>
        <a:xfrm>
          <a:off x="2957884" y="1363212"/>
          <a:ext cx="2099694" cy="1259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000" b="1" i="0" kern="1200" dirty="0" smtClean="0">
              <a:hlinkClick xmlns:r="http://schemas.openxmlformats.org/officeDocument/2006/relationships" r:id="" action="ppaction://hlinksldjump"/>
            </a:rPr>
            <a:t>تَلْعَبانِ</a:t>
          </a:r>
          <a:endParaRPr lang="ar-SA" sz="5000" kern="1200" dirty="0"/>
        </a:p>
      </dsp:txBody>
      <dsp:txXfrm>
        <a:off x="2994783" y="1400111"/>
        <a:ext cx="2025896" cy="1186018"/>
      </dsp:txXfrm>
    </dsp:sp>
    <dsp:sp modelId="{5DFB3054-5FBB-4303-BB87-DC09C4E0205D}">
      <dsp:nvSpPr>
        <dsp:cNvPr id="0" name=""/>
        <dsp:cNvSpPr/>
      </dsp:nvSpPr>
      <dsp:spPr>
        <a:xfrm>
          <a:off x="5140285" y="1804290"/>
          <a:ext cx="442875" cy="520724"/>
        </a:xfrm>
        <a:prstGeom prst="star4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300" kern="1200"/>
        </a:p>
      </dsp:txBody>
      <dsp:txXfrm>
        <a:off x="5140285" y="1908435"/>
        <a:ext cx="310013" cy="312434"/>
      </dsp:txXfrm>
    </dsp:sp>
    <dsp:sp modelId="{1B4B1E27-01F4-48B8-A0F1-583F6C831445}">
      <dsp:nvSpPr>
        <dsp:cNvPr id="0" name=""/>
        <dsp:cNvSpPr/>
      </dsp:nvSpPr>
      <dsp:spPr>
        <a:xfrm>
          <a:off x="5893193" y="1363212"/>
          <a:ext cx="2099694" cy="1259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000" b="1" i="0" kern="1200" dirty="0" smtClean="0">
              <a:hlinkClick xmlns:r="http://schemas.openxmlformats.org/officeDocument/2006/relationships" r:id="" action="ppaction://hlinksldjump"/>
            </a:rPr>
            <a:t>تَرْقُصانِ</a:t>
          </a:r>
          <a:endParaRPr lang="ar-SA" sz="5000" kern="1200" dirty="0"/>
        </a:p>
      </dsp:txBody>
      <dsp:txXfrm>
        <a:off x="5930092" y="1400111"/>
        <a:ext cx="2025896" cy="11860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94D3A-188F-4357-ADF4-442CF59B5F8A}">
      <dsp:nvSpPr>
        <dsp:cNvPr id="0" name=""/>
        <dsp:cNvSpPr/>
      </dsp:nvSpPr>
      <dsp:spPr>
        <a:xfrm>
          <a:off x="7657" y="1345343"/>
          <a:ext cx="2288855" cy="13733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700" b="1" i="0" kern="1200" dirty="0" smtClean="0">
              <a:hlinkClick xmlns:r="http://schemas.openxmlformats.org/officeDocument/2006/relationships" r:id="" action="ppaction://hlinksldjump"/>
            </a:rPr>
            <a:t>تَعَفَّنَ وَلَمْ يَعُدْ صالِحًا لِلأَكْلِ</a:t>
          </a:r>
          <a:endParaRPr lang="ar-SA" sz="3700" kern="1200" dirty="0"/>
        </a:p>
      </dsp:txBody>
      <dsp:txXfrm>
        <a:off x="47880" y="1385566"/>
        <a:ext cx="2208409" cy="1292867"/>
      </dsp:txXfrm>
    </dsp:sp>
    <dsp:sp modelId="{53DCCEB7-06CE-4719-A85A-BF329E114DED}">
      <dsp:nvSpPr>
        <dsp:cNvPr id="0" name=""/>
        <dsp:cNvSpPr/>
      </dsp:nvSpPr>
      <dsp:spPr>
        <a:xfrm rot="21564455">
          <a:off x="2532463" y="1731322"/>
          <a:ext cx="500267" cy="567636"/>
        </a:xfrm>
        <a:prstGeom prst="star4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kern="1200"/>
        </a:p>
      </dsp:txBody>
      <dsp:txXfrm>
        <a:off x="2532467" y="1845625"/>
        <a:ext cx="350187" cy="340582"/>
      </dsp:txXfrm>
    </dsp:sp>
    <dsp:sp modelId="{8AE41A20-5470-4013-8DEA-44B3BFD5DFF5}">
      <dsp:nvSpPr>
        <dsp:cNvPr id="0" name=""/>
        <dsp:cNvSpPr/>
      </dsp:nvSpPr>
      <dsp:spPr>
        <a:xfrm>
          <a:off x="3240364" y="1311916"/>
          <a:ext cx="2288855" cy="13733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700" b="1" i="0" kern="1200" dirty="0" smtClean="0">
              <a:hlinkClick xmlns:r="http://schemas.openxmlformats.org/officeDocument/2006/relationships" r:id="" action="ppaction://hlinksldjump"/>
            </a:rPr>
            <a:t>أَكَلْنَهُ كُلَّهُ.</a:t>
          </a:r>
          <a:endParaRPr lang="ar-SA" sz="3700" kern="1200" dirty="0"/>
        </a:p>
      </dsp:txBody>
      <dsp:txXfrm>
        <a:off x="3280587" y="1352139"/>
        <a:ext cx="2208409" cy="1292867"/>
      </dsp:txXfrm>
    </dsp:sp>
    <dsp:sp modelId="{5DFB3054-5FBB-4303-BB87-DC09C4E0205D}">
      <dsp:nvSpPr>
        <dsp:cNvPr id="0" name=""/>
        <dsp:cNvSpPr/>
      </dsp:nvSpPr>
      <dsp:spPr>
        <a:xfrm rot="110703">
          <a:off x="5617600" y="1844443"/>
          <a:ext cx="474538" cy="567636"/>
        </a:xfrm>
        <a:prstGeom prst="star4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kern="1200"/>
        </a:p>
      </dsp:txBody>
      <dsp:txXfrm>
        <a:off x="5617637" y="1955678"/>
        <a:ext cx="332177" cy="340582"/>
      </dsp:txXfrm>
    </dsp:sp>
    <dsp:sp modelId="{1B4B1E27-01F4-48B8-A0F1-583F6C831445}">
      <dsp:nvSpPr>
        <dsp:cNvPr id="0" name=""/>
        <dsp:cNvSpPr/>
      </dsp:nvSpPr>
      <dsp:spPr>
        <a:xfrm>
          <a:off x="6424112" y="1414475"/>
          <a:ext cx="2288855" cy="13733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700" b="1" i="0" kern="1200" dirty="0" smtClean="0">
              <a:hlinkClick xmlns:r="http://schemas.openxmlformats.org/officeDocument/2006/relationships" r:id="" action="ppaction://hlinksldjump"/>
            </a:rPr>
            <a:t>جَرَفَتْهُ مِياهُ الأمْطارِ.</a:t>
          </a:r>
          <a:endParaRPr lang="ar-SA" sz="3700" kern="1200" dirty="0"/>
        </a:p>
      </dsp:txBody>
      <dsp:txXfrm>
        <a:off x="6464335" y="1454698"/>
        <a:ext cx="2208409" cy="12928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94D3A-188F-4357-ADF4-442CF59B5F8A}">
      <dsp:nvSpPr>
        <dsp:cNvPr id="0" name=""/>
        <dsp:cNvSpPr/>
      </dsp:nvSpPr>
      <dsp:spPr>
        <a:xfrm>
          <a:off x="3405" y="949250"/>
          <a:ext cx="2685934" cy="21654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i="0" kern="1200" dirty="0" smtClean="0">
              <a:hlinkClick xmlns:r="http://schemas.openxmlformats.org/officeDocument/2006/relationships" r:id="" action="ppaction://hlinksldjump"/>
            </a:rPr>
            <a:t>لأَنَّها لَمْ تَبْحَثْ عَنْ </a:t>
          </a:r>
          <a:r>
            <a:rPr lang="ar-SA" sz="2900" b="1" i="0" kern="1200" dirty="0" err="1" smtClean="0">
              <a:hlinkClick xmlns:r="http://schemas.openxmlformats.org/officeDocument/2006/relationships" r:id="" action="ppaction://hlinksldjump"/>
            </a:rPr>
            <a:t>طَعامٍ.</a:t>
          </a:r>
          <a:endParaRPr lang="ar-SA" sz="2900" kern="1200" dirty="0"/>
        </a:p>
      </dsp:txBody>
      <dsp:txXfrm>
        <a:off x="66830" y="1012675"/>
        <a:ext cx="2559084" cy="2038648"/>
      </dsp:txXfrm>
    </dsp:sp>
    <dsp:sp modelId="{53DCCEB7-06CE-4719-A85A-BF329E114DED}">
      <dsp:nvSpPr>
        <dsp:cNvPr id="0" name=""/>
        <dsp:cNvSpPr/>
      </dsp:nvSpPr>
      <dsp:spPr>
        <a:xfrm rot="21571529">
          <a:off x="2879429" y="1785040"/>
          <a:ext cx="403018" cy="465187"/>
        </a:xfrm>
        <a:prstGeom prst="star4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100" kern="1200"/>
        </a:p>
      </dsp:txBody>
      <dsp:txXfrm>
        <a:off x="2879431" y="1878578"/>
        <a:ext cx="282113" cy="279113"/>
      </dsp:txXfrm>
    </dsp:sp>
    <dsp:sp modelId="{8AE41A20-5470-4013-8DEA-44B3BFD5DFF5}">
      <dsp:nvSpPr>
        <dsp:cNvPr id="0" name=""/>
        <dsp:cNvSpPr/>
      </dsp:nvSpPr>
      <dsp:spPr>
        <a:xfrm>
          <a:off x="3449726" y="924299"/>
          <a:ext cx="2479132" cy="21600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i="0" kern="1200" dirty="0" smtClean="0">
              <a:hlinkClick xmlns:r="http://schemas.openxmlformats.org/officeDocument/2006/relationships" r:id="" action="ppaction://hlinksldjump"/>
            </a:rPr>
            <a:t>لأنَّ الأمْطارَ كانَتْ تَهْطِلُ بِغَزارَةٍ.</a:t>
          </a:r>
          <a:endParaRPr lang="ar-SA" sz="2800" kern="1200" dirty="0"/>
        </a:p>
      </dsp:txBody>
      <dsp:txXfrm>
        <a:off x="3512991" y="987564"/>
        <a:ext cx="2352602" cy="2033498"/>
      </dsp:txXfrm>
    </dsp:sp>
    <dsp:sp modelId="{5DFB3054-5FBB-4303-BB87-DC09C4E0205D}">
      <dsp:nvSpPr>
        <dsp:cNvPr id="0" name=""/>
        <dsp:cNvSpPr/>
      </dsp:nvSpPr>
      <dsp:spPr>
        <a:xfrm>
          <a:off x="6002460" y="1835622"/>
          <a:ext cx="394120" cy="465187"/>
        </a:xfrm>
        <a:prstGeom prst="star4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100" kern="1200"/>
        </a:p>
      </dsp:txBody>
      <dsp:txXfrm>
        <a:off x="6002460" y="1928659"/>
        <a:ext cx="275884" cy="279113"/>
      </dsp:txXfrm>
    </dsp:sp>
    <dsp:sp modelId="{1B4B1E27-01F4-48B8-A0F1-583F6C831445}">
      <dsp:nvSpPr>
        <dsp:cNvPr id="0" name=""/>
        <dsp:cNvSpPr/>
      </dsp:nvSpPr>
      <dsp:spPr>
        <a:xfrm>
          <a:off x="6672483" y="894469"/>
          <a:ext cx="2219996" cy="22196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i="0" kern="1200" dirty="0" smtClean="0">
              <a:hlinkClick xmlns:r="http://schemas.openxmlformats.org/officeDocument/2006/relationships" r:id="" action="ppaction://hlinksldjump"/>
            </a:rPr>
            <a:t>لأنَّ جارَتَها رَفَضَتْ أَنْ تُعْطِيَها طَعامًا.</a:t>
          </a:r>
          <a:endParaRPr lang="ar-SA" sz="2800" kern="1200" dirty="0"/>
        </a:p>
      </dsp:txBody>
      <dsp:txXfrm>
        <a:off x="6737495" y="959481"/>
        <a:ext cx="2089972" cy="20896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94D3A-188F-4357-ADF4-442CF59B5F8A}">
      <dsp:nvSpPr>
        <dsp:cNvPr id="0" name=""/>
        <dsp:cNvSpPr/>
      </dsp:nvSpPr>
      <dsp:spPr>
        <a:xfrm>
          <a:off x="8100" y="1564183"/>
          <a:ext cx="2421269" cy="14527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i="0" kern="1200" dirty="0" smtClean="0">
              <a:hlinkClick xmlns:r="http://schemas.openxmlformats.org/officeDocument/2006/relationships" r:id="" action="ppaction://hlinksldjump"/>
            </a:rPr>
            <a:t>لأَنَّها لَمْ تَبْحَثْ عَنْ طَعامٍ.</a:t>
          </a:r>
          <a:endParaRPr lang="ar-SA" sz="2900" kern="1200" dirty="0"/>
        </a:p>
      </dsp:txBody>
      <dsp:txXfrm>
        <a:off x="50650" y="1606733"/>
        <a:ext cx="2336169" cy="1367661"/>
      </dsp:txXfrm>
    </dsp:sp>
    <dsp:sp modelId="{53DCCEB7-06CE-4719-A85A-BF329E114DED}">
      <dsp:nvSpPr>
        <dsp:cNvPr id="0" name=""/>
        <dsp:cNvSpPr/>
      </dsp:nvSpPr>
      <dsp:spPr>
        <a:xfrm rot="21563896">
          <a:off x="2674736" y="1972303"/>
          <a:ext cx="520236" cy="600474"/>
        </a:xfrm>
        <a:prstGeom prst="star4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300" kern="1200"/>
        </a:p>
      </dsp:txBody>
      <dsp:txXfrm>
        <a:off x="2674740" y="2093218"/>
        <a:ext cx="364165" cy="360284"/>
      </dsp:txXfrm>
    </dsp:sp>
    <dsp:sp modelId="{8AE41A20-5470-4013-8DEA-44B3BFD5DFF5}">
      <dsp:nvSpPr>
        <dsp:cNvPr id="0" name=""/>
        <dsp:cNvSpPr/>
      </dsp:nvSpPr>
      <dsp:spPr>
        <a:xfrm>
          <a:off x="3410894" y="1528445"/>
          <a:ext cx="2421269" cy="14527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i="0" kern="1200" dirty="0" smtClean="0">
              <a:hlinkClick xmlns:r="http://schemas.openxmlformats.org/officeDocument/2006/relationships" r:id="" action="ppaction://hlinksldjump"/>
            </a:rPr>
            <a:t>لأنَّ الأمْطارَ كانَتْ تَهْطِلُ بِغَزارَةٍ.</a:t>
          </a:r>
          <a:endParaRPr lang="ar-SA" sz="2900" kern="1200" dirty="0"/>
        </a:p>
      </dsp:txBody>
      <dsp:txXfrm>
        <a:off x="3453444" y="1570995"/>
        <a:ext cx="2336169" cy="1367661"/>
      </dsp:txXfrm>
    </dsp:sp>
    <dsp:sp modelId="{5DFB3054-5FBB-4303-BB87-DC09C4E0205D}">
      <dsp:nvSpPr>
        <dsp:cNvPr id="0" name=""/>
        <dsp:cNvSpPr/>
      </dsp:nvSpPr>
      <dsp:spPr>
        <a:xfrm>
          <a:off x="5927536" y="2037075"/>
          <a:ext cx="510703" cy="600474"/>
        </a:xfrm>
        <a:prstGeom prst="star4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300" kern="1200"/>
        </a:p>
      </dsp:txBody>
      <dsp:txXfrm>
        <a:off x="5927536" y="2157170"/>
        <a:ext cx="357492" cy="360284"/>
      </dsp:txXfrm>
    </dsp:sp>
    <dsp:sp modelId="{1B4B1E27-01F4-48B8-A0F1-583F6C831445}">
      <dsp:nvSpPr>
        <dsp:cNvPr id="0" name=""/>
        <dsp:cNvSpPr/>
      </dsp:nvSpPr>
      <dsp:spPr>
        <a:xfrm>
          <a:off x="6795755" y="1528445"/>
          <a:ext cx="2421269" cy="14527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b="1" i="0" kern="1200" dirty="0" smtClean="0">
              <a:hlinkClick xmlns:r="http://schemas.openxmlformats.org/officeDocument/2006/relationships" r:id="" action="ppaction://hlinksldjump"/>
            </a:rPr>
            <a:t>لأنَّ جارَتَها ادَّعَتْ أَنَّ لَيْسَ لَدَيْها طَعام.</a:t>
          </a:r>
          <a:endParaRPr lang="ar-SA" sz="2900" kern="1200" dirty="0"/>
        </a:p>
      </dsp:txBody>
      <dsp:txXfrm>
        <a:off x="6838305" y="1570995"/>
        <a:ext cx="2336169" cy="13676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94D3A-188F-4357-ADF4-442CF59B5F8A}">
      <dsp:nvSpPr>
        <dsp:cNvPr id="0" name=""/>
        <dsp:cNvSpPr/>
      </dsp:nvSpPr>
      <dsp:spPr>
        <a:xfrm>
          <a:off x="7689" y="1254761"/>
          <a:ext cx="2298180" cy="13789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200" b="1" i="0" kern="1200" dirty="0" smtClean="0">
              <a:hlinkClick xmlns:r="http://schemas.openxmlformats.org/officeDocument/2006/relationships" r:id="" action="ppaction://hlinksldjump"/>
            </a:rPr>
            <a:t>لِجارَتِها</a:t>
          </a:r>
          <a:endParaRPr lang="ar-SA" sz="4200" kern="1200" dirty="0"/>
        </a:p>
      </dsp:txBody>
      <dsp:txXfrm>
        <a:off x="48076" y="1295148"/>
        <a:ext cx="2217406" cy="1298134"/>
      </dsp:txXfrm>
    </dsp:sp>
    <dsp:sp modelId="{53DCCEB7-06CE-4719-A85A-BF329E114DED}">
      <dsp:nvSpPr>
        <dsp:cNvPr id="0" name=""/>
        <dsp:cNvSpPr/>
      </dsp:nvSpPr>
      <dsp:spPr>
        <a:xfrm rot="21563896">
          <a:off x="2538762" y="1642134"/>
          <a:ext cx="493789" cy="569948"/>
        </a:xfrm>
        <a:prstGeom prst="star4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600" kern="1200"/>
        </a:p>
      </dsp:txBody>
      <dsp:txXfrm>
        <a:off x="2538766" y="1756902"/>
        <a:ext cx="345652" cy="341968"/>
      </dsp:txXfrm>
    </dsp:sp>
    <dsp:sp modelId="{8AE41A20-5470-4013-8DEA-44B3BFD5DFF5}">
      <dsp:nvSpPr>
        <dsp:cNvPr id="0" name=""/>
        <dsp:cNvSpPr/>
      </dsp:nvSpPr>
      <dsp:spPr>
        <a:xfrm>
          <a:off x="3237496" y="1220840"/>
          <a:ext cx="2298180" cy="13789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200" b="1" i="0" kern="1200" dirty="0" smtClean="0">
              <a:hlinkClick xmlns:r="http://schemas.openxmlformats.org/officeDocument/2006/relationships" r:id="" action="ppaction://hlinksldjump"/>
            </a:rPr>
            <a:t>لِمَلِكَةِ النَّمْلِ</a:t>
          </a:r>
          <a:endParaRPr lang="ar-SA" sz="4200" kern="1200" dirty="0"/>
        </a:p>
      </dsp:txBody>
      <dsp:txXfrm>
        <a:off x="3277883" y="1261227"/>
        <a:ext cx="2217406" cy="1298134"/>
      </dsp:txXfrm>
    </dsp:sp>
    <dsp:sp modelId="{5DFB3054-5FBB-4303-BB87-DC09C4E0205D}">
      <dsp:nvSpPr>
        <dsp:cNvPr id="0" name=""/>
        <dsp:cNvSpPr/>
      </dsp:nvSpPr>
      <dsp:spPr>
        <a:xfrm>
          <a:off x="5626201" y="1703614"/>
          <a:ext cx="484741" cy="569948"/>
        </a:xfrm>
        <a:prstGeom prst="star4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600" kern="1200"/>
        </a:p>
      </dsp:txBody>
      <dsp:txXfrm>
        <a:off x="5626201" y="1817604"/>
        <a:ext cx="339319" cy="341968"/>
      </dsp:txXfrm>
    </dsp:sp>
    <dsp:sp modelId="{1B4B1E27-01F4-48B8-A0F1-583F6C831445}">
      <dsp:nvSpPr>
        <dsp:cNvPr id="0" name=""/>
        <dsp:cNvSpPr/>
      </dsp:nvSpPr>
      <dsp:spPr>
        <a:xfrm>
          <a:off x="6450283" y="1220840"/>
          <a:ext cx="2298180" cy="13789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200" b="1" i="0" kern="1200" dirty="0" smtClean="0">
              <a:hlinkClick xmlns:r="http://schemas.openxmlformats.org/officeDocument/2006/relationships" r:id="" action="ppaction://hlinksldjump"/>
            </a:rPr>
            <a:t>لِلْجُنْدُبِ</a:t>
          </a:r>
          <a:endParaRPr lang="ar-SA" sz="4200" kern="1200" dirty="0"/>
        </a:p>
      </dsp:txBody>
      <dsp:txXfrm>
        <a:off x="6490670" y="1261227"/>
        <a:ext cx="2217406" cy="12981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94D3A-188F-4357-ADF4-442CF59B5F8A}">
      <dsp:nvSpPr>
        <dsp:cNvPr id="0" name=""/>
        <dsp:cNvSpPr/>
      </dsp:nvSpPr>
      <dsp:spPr>
        <a:xfrm>
          <a:off x="136167" y="912701"/>
          <a:ext cx="2279264" cy="21116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b="1" i="0" kern="1200" dirty="0" smtClean="0">
              <a:hlinkClick xmlns:r="http://schemas.openxmlformats.org/officeDocument/2006/relationships" r:id="" action="ppaction://hlinksldjump"/>
            </a:rPr>
            <a:t>لمَ ْتُحَلّ مُشْكِلَتُها.</a:t>
          </a:r>
          <a:endParaRPr lang="ar-SA" sz="3000" kern="1200" dirty="0"/>
        </a:p>
      </dsp:txBody>
      <dsp:txXfrm>
        <a:off x="198015" y="974549"/>
        <a:ext cx="2155568" cy="1987937"/>
      </dsp:txXfrm>
    </dsp:sp>
    <dsp:sp modelId="{53DCCEB7-06CE-4719-A85A-BF329E114DED}">
      <dsp:nvSpPr>
        <dsp:cNvPr id="0" name=""/>
        <dsp:cNvSpPr/>
      </dsp:nvSpPr>
      <dsp:spPr>
        <a:xfrm rot="33363">
          <a:off x="2614275" y="1700925"/>
          <a:ext cx="421591" cy="565257"/>
        </a:xfrm>
        <a:prstGeom prst="star4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kern="1200"/>
        </a:p>
      </dsp:txBody>
      <dsp:txXfrm>
        <a:off x="2614278" y="1813362"/>
        <a:ext cx="295114" cy="339155"/>
      </dsp:txXfrm>
    </dsp:sp>
    <dsp:sp modelId="{8AE41A20-5470-4013-8DEA-44B3BFD5DFF5}">
      <dsp:nvSpPr>
        <dsp:cNvPr id="0" name=""/>
        <dsp:cNvSpPr/>
      </dsp:nvSpPr>
      <dsp:spPr>
        <a:xfrm>
          <a:off x="3210849" y="900372"/>
          <a:ext cx="2279264" cy="21959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b="1" i="0" kern="1200" dirty="0" smtClean="0">
              <a:hlinkClick xmlns:r="http://schemas.openxmlformats.org/officeDocument/2006/relationships" r:id="" action="ppaction://hlinksldjump"/>
            </a:rPr>
            <a:t>صَبَرَتْ حَتّى انْقَطَعَ الْمَطَرُ ثُمَّ خَرَجَتْ تَجْمَعُ الطَّعامَ وَحْدَها</a:t>
          </a:r>
          <a:endParaRPr lang="ar-SA" sz="3000" kern="1200" dirty="0"/>
        </a:p>
      </dsp:txBody>
      <dsp:txXfrm>
        <a:off x="3275167" y="964690"/>
        <a:ext cx="2150628" cy="2067334"/>
      </dsp:txXfrm>
    </dsp:sp>
    <dsp:sp modelId="{5DFB3054-5FBB-4303-BB87-DC09C4E0205D}">
      <dsp:nvSpPr>
        <dsp:cNvPr id="0" name=""/>
        <dsp:cNvSpPr/>
      </dsp:nvSpPr>
      <dsp:spPr>
        <a:xfrm rot="21489133">
          <a:off x="5578790" y="1741694"/>
          <a:ext cx="476135" cy="565257"/>
        </a:xfrm>
        <a:prstGeom prst="star4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kern="1200"/>
        </a:p>
      </dsp:txBody>
      <dsp:txXfrm>
        <a:off x="5578827" y="1857048"/>
        <a:ext cx="333295" cy="339155"/>
      </dsp:txXfrm>
    </dsp:sp>
    <dsp:sp modelId="{1B4B1E27-01F4-48B8-A0F1-583F6C831445}">
      <dsp:nvSpPr>
        <dsp:cNvPr id="0" name=""/>
        <dsp:cNvSpPr/>
      </dsp:nvSpPr>
      <dsp:spPr>
        <a:xfrm>
          <a:off x="6388015" y="839393"/>
          <a:ext cx="2279264" cy="2112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b="1" i="0" kern="1200" dirty="0" smtClean="0">
              <a:hlinkClick xmlns:r="http://schemas.openxmlformats.org/officeDocument/2006/relationships" r:id="" action="ppaction://hlinksldjump"/>
            </a:rPr>
            <a:t>ساعَدَتْها جارَتُها النَّمْلَةُ.</a:t>
          </a:r>
          <a:endParaRPr lang="ar-SA" sz="3000" kern="1200" dirty="0"/>
        </a:p>
      </dsp:txBody>
      <dsp:txXfrm>
        <a:off x="6449901" y="901279"/>
        <a:ext cx="2155492" cy="1989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C2AF49-F59F-419B-89EA-4FBB5E0B7154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0F3200-9013-424B-AA09-873FC9D7A47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4645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3200-9013-424B-AA09-873FC9D7A47D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3200-9013-424B-AA09-873FC9D7A47D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2B32-586C-4757-A508-4B27965B2E10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E6AF-6669-41B9-BF78-15ADF6D79F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2B32-586C-4757-A508-4B27965B2E10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E6AF-6669-41B9-BF78-15ADF6D79F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2B32-586C-4757-A508-4B27965B2E10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E6AF-6669-41B9-BF78-15ADF6D79F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2B32-586C-4757-A508-4B27965B2E10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E6AF-6669-41B9-BF78-15ADF6D79F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2B32-586C-4757-A508-4B27965B2E10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E6AF-6669-41B9-BF78-15ADF6D79F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2B32-586C-4757-A508-4B27965B2E10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E6AF-6669-41B9-BF78-15ADF6D79F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2B32-586C-4757-A508-4B27965B2E10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E6AF-6669-41B9-BF78-15ADF6D79F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2B32-586C-4757-A508-4B27965B2E10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E6AF-6669-41B9-BF78-15ADF6D79F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2B32-586C-4757-A508-4B27965B2E10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E6AF-6669-41B9-BF78-15ADF6D79F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2B32-586C-4757-A508-4B27965B2E10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E6AF-6669-41B9-BF78-15ADF6D79F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2B32-586C-4757-A508-4B27965B2E10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E6AF-6669-41B9-BF78-15ADF6D79F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82B32-586C-4757-A508-4B27965B2E10}" type="datetimeFigureOut">
              <a:rPr lang="ar-SA" smtClean="0"/>
              <a:pPr/>
              <a:t>06/07/1434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E6AF-6669-41B9-BF78-15ADF6D79FC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5.xml"/><Relationship Id="rId13" Type="http://schemas.openxmlformats.org/officeDocument/2006/relationships/control" Target="../activeX/activeX10.xml"/><Relationship Id="rId18" Type="http://schemas.openxmlformats.org/officeDocument/2006/relationships/slide" Target="slide19.xml"/><Relationship Id="rId3" Type="http://schemas.openxmlformats.org/officeDocument/2006/relationships/audio" Target="file:///C:\Users\FUjiTSU\Videos\&#1605;&#1605;&#1578;&#1575;&#1586;.wma" TargetMode="External"/><Relationship Id="rId7" Type="http://schemas.openxmlformats.org/officeDocument/2006/relationships/control" Target="../activeX/activeX4.xml"/><Relationship Id="rId12" Type="http://schemas.openxmlformats.org/officeDocument/2006/relationships/control" Target="../activeX/activeX9.xml"/><Relationship Id="rId17" Type="http://schemas.openxmlformats.org/officeDocument/2006/relationships/image" Target="../media/image18.png"/><Relationship Id="rId2" Type="http://schemas.openxmlformats.org/officeDocument/2006/relationships/audio" Target="file:///C:\Users\FUjiTSU\Documents\&#1576;&#1583;&#1608;&#1606;%20&#1593;&#1606;&#1608;&#1575;&#1606;%20(2).wma" TargetMode="External"/><Relationship Id="rId16" Type="http://schemas.openxmlformats.org/officeDocument/2006/relationships/image" Target="../media/image17.jpeg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3.xml"/><Relationship Id="rId11" Type="http://schemas.openxmlformats.org/officeDocument/2006/relationships/control" Target="../activeX/activeX8.xml"/><Relationship Id="rId5" Type="http://schemas.openxmlformats.org/officeDocument/2006/relationships/control" Target="../activeX/activeX2.xml"/><Relationship Id="rId15" Type="http://schemas.openxmlformats.org/officeDocument/2006/relationships/slideLayout" Target="../slideLayouts/slideLayout2.xml"/><Relationship Id="rId10" Type="http://schemas.openxmlformats.org/officeDocument/2006/relationships/control" Target="../activeX/activeX7.xml"/><Relationship Id="rId19" Type="http://schemas.openxmlformats.org/officeDocument/2006/relationships/image" Target="../media/image19.gif"/><Relationship Id="rId4" Type="http://schemas.openxmlformats.org/officeDocument/2006/relationships/control" Target="../activeX/activeX1.xml"/><Relationship Id="rId9" Type="http://schemas.openxmlformats.org/officeDocument/2006/relationships/control" Target="../activeX/activeX6.xml"/><Relationship Id="rId14" Type="http://schemas.openxmlformats.org/officeDocument/2006/relationships/control" Target="../activeX/activeX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6.xml"/><Relationship Id="rId13" Type="http://schemas.openxmlformats.org/officeDocument/2006/relationships/control" Target="../activeX/activeX21.xml"/><Relationship Id="rId18" Type="http://schemas.openxmlformats.org/officeDocument/2006/relationships/slide" Target="slide19.xml"/><Relationship Id="rId3" Type="http://schemas.openxmlformats.org/officeDocument/2006/relationships/audio" Target="file:///C:\Users\FUjiTSU\Documents\&#1576;&#1583;&#1608;&#1606;%20&#1593;&#1606;&#1608;&#1575;&#1606;%20(2).wma" TargetMode="External"/><Relationship Id="rId7" Type="http://schemas.openxmlformats.org/officeDocument/2006/relationships/control" Target="../activeX/activeX15.xml"/><Relationship Id="rId12" Type="http://schemas.openxmlformats.org/officeDocument/2006/relationships/control" Target="../activeX/activeX20.xml"/><Relationship Id="rId17" Type="http://schemas.openxmlformats.org/officeDocument/2006/relationships/image" Target="../media/image18.png"/><Relationship Id="rId2" Type="http://schemas.openxmlformats.org/officeDocument/2006/relationships/audio" Target="file:///C:\Users\FUjiTSU\Videos\&#1605;&#1605;&#1578;&#1575;&#1586;.wma" TargetMode="External"/><Relationship Id="rId16" Type="http://schemas.openxmlformats.org/officeDocument/2006/relationships/image" Target="../media/image17.jpeg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4.xml"/><Relationship Id="rId11" Type="http://schemas.openxmlformats.org/officeDocument/2006/relationships/control" Target="../activeX/activeX19.xml"/><Relationship Id="rId5" Type="http://schemas.openxmlformats.org/officeDocument/2006/relationships/control" Target="../activeX/activeX13.xml"/><Relationship Id="rId15" Type="http://schemas.openxmlformats.org/officeDocument/2006/relationships/slideLayout" Target="../slideLayouts/slideLayout2.xml"/><Relationship Id="rId10" Type="http://schemas.openxmlformats.org/officeDocument/2006/relationships/control" Target="../activeX/activeX18.xml"/><Relationship Id="rId19" Type="http://schemas.openxmlformats.org/officeDocument/2006/relationships/image" Target="../media/image19.gif"/><Relationship Id="rId4" Type="http://schemas.openxmlformats.org/officeDocument/2006/relationships/control" Target="../activeX/activeX12.xml"/><Relationship Id="rId9" Type="http://schemas.openxmlformats.org/officeDocument/2006/relationships/control" Target="../activeX/activeX17.xml"/><Relationship Id="rId14" Type="http://schemas.openxmlformats.org/officeDocument/2006/relationships/control" Target="../activeX/activeX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image" Target="../media/image21.jpeg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audio" Target="../media/audio1.wav"/><Relationship Id="rId16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image" Target="../media/image22.gif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image" Target="../media/image24.gif"/><Relationship Id="rId15" Type="http://schemas.openxmlformats.org/officeDocument/2006/relationships/slide" Target="slide14.xml"/><Relationship Id="rId10" Type="http://schemas.openxmlformats.org/officeDocument/2006/relationships/slide" Target="slide9.xml"/><Relationship Id="rId4" Type="http://schemas.openxmlformats.org/officeDocument/2006/relationships/image" Target="../media/image23.gif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9Jen7C-0PEE" TargetMode="Externa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C:\Users\FUjiTSU\Downloads\user1211_pic303_121563824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4" name="WordArt 4" descr="CCp41257"/>
          <p:cNvSpPr>
            <a:spLocks noChangeArrowheads="1" noChangeShapeType="1" noTextEdit="1"/>
          </p:cNvSpPr>
          <p:nvPr/>
        </p:nvSpPr>
        <p:spPr bwMode="auto">
          <a:xfrm rot="20653575">
            <a:off x="2975662" y="971943"/>
            <a:ext cx="5472608" cy="172819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1"/>
            <a:r>
              <a:rPr lang="ar-SA" sz="3600" kern="10" spc="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السلام عليكم </a:t>
            </a:r>
            <a:r>
              <a:rPr lang="ar-SA" sz="3600" kern="10" spc="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أحبائي </a:t>
            </a:r>
            <a:r>
              <a:rPr lang="ar-SA" sz="3600" kern="10" spc="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الطلاب</a:t>
            </a:r>
            <a:endParaRPr lang="ar-SA" sz="3600" kern="10" spc="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stretch>
                  <a:fillRect/>
                </a:stretch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563972" dir="14049741" sx="125000" sy="125000" algn="tl" rotWithShape="0">
                  <a:srgbClr val="C7DFD3">
                    <a:alpha val="8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35846" name="Picture 6" descr="C:\Users\FUjiTSU\Downloads\ant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157192"/>
            <a:ext cx="1905000" cy="1466850"/>
          </a:xfrm>
          <a:prstGeom prst="rect">
            <a:avLst/>
          </a:prstGeom>
          <a:noFill/>
        </p:spPr>
      </p:pic>
      <p:pic>
        <p:nvPicPr>
          <p:cNvPr id="10" name="Picture 6" descr="C:\Users\FUjiTSU\Downloads\ant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5229200"/>
            <a:ext cx="2055440" cy="1466850"/>
          </a:xfrm>
          <a:prstGeom prst="rect">
            <a:avLst/>
          </a:prstGeom>
          <a:noFill/>
        </p:spPr>
      </p:pic>
      <p:pic>
        <p:nvPicPr>
          <p:cNvPr id="23553" name="Picture 1" descr="C:\Users\FUjiTSU\Desktop\127777077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052736"/>
            <a:ext cx="4104456" cy="438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6.93642E-7 L 0.22639 0.00855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3.93064E-6 L -0.22257 -0.00185 " pathEditMode="fixed" rAng="0" ptsTypes="AA">
                                      <p:cBhvr>
                                        <p:cTn id="8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FUjiTSU\Downloads\78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رسم تخطيطي 3"/>
          <p:cNvGraphicFramePr/>
          <p:nvPr/>
        </p:nvGraphicFramePr>
        <p:xfrm>
          <a:off x="0" y="1397000"/>
          <a:ext cx="8892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مستطيل 4"/>
          <p:cNvSpPr/>
          <p:nvPr/>
        </p:nvSpPr>
        <p:spPr>
          <a:xfrm>
            <a:off x="2195736" y="476672"/>
            <a:ext cx="4392488" cy="15121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لِماذا رَجَعَتِ النَّمْلَةُ إِلى صِغارِها مِنْ دونِ طَعامٍ في الْمَرَّةِ </a:t>
            </a:r>
            <a:r>
              <a:rPr lang="ar-SA" sz="3200" b="1" dirty="0" err="1"/>
              <a:t>الأولى؟</a:t>
            </a:r>
            <a:endParaRPr lang="ar-SA" sz="3200" dirty="0"/>
          </a:p>
        </p:txBody>
      </p:sp>
      <p:sp>
        <p:nvSpPr>
          <p:cNvPr id="6" name="مستطيل 5"/>
          <p:cNvSpPr/>
          <p:nvPr/>
        </p:nvSpPr>
        <p:spPr>
          <a:xfrm>
            <a:off x="8316416" y="40466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  <a:endParaRPr lang="ar-SA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سهم إلى اليسار 6"/>
          <p:cNvSpPr/>
          <p:nvPr/>
        </p:nvSpPr>
        <p:spPr>
          <a:xfrm>
            <a:off x="251520" y="6093296"/>
            <a:ext cx="864096" cy="3326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FUjiTSU\Downloads\PIC-121-132894232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رسم تخطيطي 3"/>
          <p:cNvGraphicFramePr/>
          <p:nvPr/>
        </p:nvGraphicFramePr>
        <p:xfrm>
          <a:off x="-73024" y="2276872"/>
          <a:ext cx="9217024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مستطيل 4"/>
          <p:cNvSpPr/>
          <p:nvPr/>
        </p:nvSpPr>
        <p:spPr>
          <a:xfrm>
            <a:off x="2195736" y="908720"/>
            <a:ext cx="4824536" cy="15121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لِماذا رَجَعَتِ النَّمْلَةُ إِلى صِغارِها مِنْ دونِ طَعامٍ في الْمَرَّةِ </a:t>
            </a:r>
            <a:r>
              <a:rPr lang="ar-SA" sz="3200" b="1" dirty="0" err="1"/>
              <a:t>الثّانِيَةِ؟</a:t>
            </a:r>
            <a:endParaRPr lang="ar-SA" sz="3200" dirty="0"/>
          </a:p>
        </p:txBody>
      </p:sp>
      <p:sp>
        <p:nvSpPr>
          <p:cNvPr id="6" name="مستطيل 5"/>
          <p:cNvSpPr/>
          <p:nvPr/>
        </p:nvSpPr>
        <p:spPr>
          <a:xfrm>
            <a:off x="8316416" y="40466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</a:t>
            </a:r>
            <a:endParaRPr lang="ar-SA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سهم إلى اليسار 7"/>
          <p:cNvSpPr/>
          <p:nvPr/>
        </p:nvSpPr>
        <p:spPr>
          <a:xfrm>
            <a:off x="251520" y="6120680"/>
            <a:ext cx="864096" cy="3326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FUjiTSU\Downloads\78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رسم تخطيطي 3"/>
          <p:cNvGraphicFramePr/>
          <p:nvPr/>
        </p:nvGraphicFramePr>
        <p:xfrm>
          <a:off x="395536" y="1988840"/>
          <a:ext cx="874846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مستطيل 4"/>
          <p:cNvSpPr/>
          <p:nvPr/>
        </p:nvSpPr>
        <p:spPr>
          <a:xfrm>
            <a:off x="2195736" y="476672"/>
            <a:ext cx="4392488" cy="15121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لِمَنْ تَوَجَّهَتِ النَّمْلَةُ الأولى في طَلَبِ </a:t>
            </a:r>
            <a:r>
              <a:rPr lang="ar-SA" sz="3200" b="1" dirty="0" err="1"/>
              <a:t>الْمُساعَدَةِ؟</a:t>
            </a:r>
            <a:endParaRPr lang="ar-SA" sz="3200" dirty="0"/>
          </a:p>
        </p:txBody>
      </p:sp>
      <p:sp>
        <p:nvSpPr>
          <p:cNvPr id="6" name="مستطيل 5"/>
          <p:cNvSpPr/>
          <p:nvPr/>
        </p:nvSpPr>
        <p:spPr>
          <a:xfrm>
            <a:off x="8316416" y="40466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  <a:endParaRPr lang="ar-SA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سهم إلى اليسار 7"/>
          <p:cNvSpPr/>
          <p:nvPr/>
        </p:nvSpPr>
        <p:spPr>
          <a:xfrm>
            <a:off x="251520" y="6093296"/>
            <a:ext cx="864096" cy="3326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FUjiTSU\Downloads\PIC-121-132894232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رسم تخطيطي 3"/>
          <p:cNvGraphicFramePr/>
          <p:nvPr/>
        </p:nvGraphicFramePr>
        <p:xfrm>
          <a:off x="0" y="1844824"/>
          <a:ext cx="86764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مستطيل 4"/>
          <p:cNvSpPr/>
          <p:nvPr/>
        </p:nvSpPr>
        <p:spPr>
          <a:xfrm>
            <a:off x="2195736" y="620688"/>
            <a:ext cx="4392488" cy="15121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 </a:t>
            </a:r>
            <a:r>
              <a:rPr lang="ar-SA" sz="3200" b="1" dirty="0"/>
              <a:t>كَيْفَ حَلَّتِ النَّمْلَةُ الأولى </a:t>
            </a:r>
            <a:r>
              <a:rPr lang="ar-SA" sz="3200" b="1" dirty="0" err="1"/>
              <a:t>مُشْكِلَتْها؟</a:t>
            </a:r>
            <a:endParaRPr lang="ar-SA" sz="3200" dirty="0"/>
          </a:p>
        </p:txBody>
      </p:sp>
      <p:sp>
        <p:nvSpPr>
          <p:cNvPr id="6" name="مستطيل 5"/>
          <p:cNvSpPr/>
          <p:nvPr/>
        </p:nvSpPr>
        <p:spPr>
          <a:xfrm>
            <a:off x="8316416" y="40466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</a:t>
            </a:r>
            <a:endParaRPr lang="ar-SA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سهم إلى اليسار 7"/>
          <p:cNvSpPr/>
          <p:nvPr/>
        </p:nvSpPr>
        <p:spPr>
          <a:xfrm>
            <a:off x="251520" y="6093296"/>
            <a:ext cx="864096" cy="3326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FUjiTSU\Downloads\78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رسم تخطيطي 3"/>
          <p:cNvGraphicFramePr/>
          <p:nvPr/>
        </p:nvGraphicFramePr>
        <p:xfrm>
          <a:off x="0" y="1397000"/>
          <a:ext cx="8964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مستطيل 4"/>
          <p:cNvSpPr/>
          <p:nvPr/>
        </p:nvSpPr>
        <p:spPr>
          <a:xfrm>
            <a:off x="2195736" y="476672"/>
            <a:ext cx="4392488" cy="15121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في نِهايَةِ الْقِصَّةِ لَمْ يَعُدْ لِلنَّمْلَةِ الثّانِيَةِ طَعامٌ، فَلِمَنْ تَوَجَّهَتْ </a:t>
            </a:r>
            <a:r>
              <a:rPr lang="ar-SA" sz="3200" b="1" dirty="0" err="1"/>
              <a:t>لِلْمُساعَدَةِ؟</a:t>
            </a:r>
            <a:endParaRPr lang="ar-SA" sz="3200" dirty="0"/>
          </a:p>
        </p:txBody>
      </p:sp>
      <p:sp>
        <p:nvSpPr>
          <p:cNvPr id="6" name="مستطيل 5"/>
          <p:cNvSpPr/>
          <p:nvPr/>
        </p:nvSpPr>
        <p:spPr>
          <a:xfrm>
            <a:off x="8121652" y="404664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10</a:t>
            </a:r>
            <a:endParaRPr lang="ar-SA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سهم إلى اليسار 6"/>
          <p:cNvSpPr/>
          <p:nvPr/>
        </p:nvSpPr>
        <p:spPr>
          <a:xfrm>
            <a:off x="251520" y="6093296"/>
            <a:ext cx="864096" cy="3326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5" name="Picture 13" descr="C:\Users\FUjiTSU\Downloads\images (13)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2708920"/>
          <a:ext cx="8939808" cy="1653719"/>
        </p:xfrm>
        <a:graphic>
          <a:graphicData uri="http://schemas.openxmlformats.org/drawingml/2006/table">
            <a:tbl>
              <a:tblPr/>
              <a:tblGrid>
                <a:gridCol w="971600"/>
                <a:gridCol w="864096"/>
                <a:gridCol w="1008112"/>
                <a:gridCol w="864096"/>
                <a:gridCol w="902563"/>
                <a:gridCol w="969645"/>
                <a:gridCol w="1080120"/>
                <a:gridCol w="1224136"/>
                <a:gridCol w="1055440"/>
              </a:tblGrid>
              <a:tr h="1379399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atin typeface="Traditional Arabic"/>
                        </a:rPr>
                        <a:t>    طَيِّبَةٌ</a:t>
                      </a:r>
                      <a:endParaRPr lang="ar-SA" dirty="0"/>
                    </a:p>
                  </a:txBody>
                  <a:tcPr marL="38100" marR="38100" marT="9525" marB="9525" anchor="ctr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atin typeface="Traditional Arabic"/>
                        </a:rPr>
                        <a:t>   كَريمَةٌ</a:t>
                      </a:r>
                      <a:endParaRPr lang="ar-SA" dirty="0"/>
                    </a:p>
                  </a:txBody>
                  <a:tcPr marL="38100" marR="38100" marT="9525" marB="9525" anchor="ctr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atin typeface="Traditional Arabic"/>
                        </a:rPr>
                        <a:t>   مُجْتَهِدَةٌ</a:t>
                      </a:r>
                      <a:endParaRPr lang="ar-SA" dirty="0"/>
                    </a:p>
                  </a:txBody>
                  <a:tcPr marL="38100" marR="38100" marT="9525" marB="9525" anchor="ctr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atin typeface="Traditional Arabic"/>
                        </a:rPr>
                        <a:t>   صابِرَةٌ</a:t>
                      </a:r>
                      <a:endParaRPr lang="ar-SA" dirty="0"/>
                    </a:p>
                  </a:txBody>
                  <a:tcPr marL="38100" marR="38100" marT="9525" marB="9525" anchor="ctr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atin typeface="Traditional Arabic"/>
                        </a:rPr>
                        <a:t>   خَبيثَةٌ</a:t>
                      </a:r>
                      <a:endParaRPr lang="ar-SA" dirty="0"/>
                    </a:p>
                  </a:txBody>
                  <a:tcPr marL="38100" marR="38100" marT="9525" marB="9525" anchor="ctr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latin typeface="Traditional Arabic"/>
                        </a:rPr>
                        <a:t>مُؤْمِنَةٌ</a:t>
                      </a:r>
                      <a:endParaRPr lang="ar-SA" dirty="0"/>
                    </a:p>
                  </a:txBody>
                  <a:tcPr marL="38100" marR="38100" marT="9525" marB="9525" anchor="ctr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latin typeface="Traditional Arabic"/>
                        </a:rPr>
                        <a:t>بَخيلَةٌ</a:t>
                      </a:r>
                      <a:endParaRPr lang="ar-SA" dirty="0"/>
                    </a:p>
                  </a:txBody>
                  <a:tcPr marL="38100" marR="38100" marT="9525" marB="9525" anchor="ctr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latin typeface="Traditional Arabic"/>
                        </a:rPr>
                        <a:t>كاذِبَةٌ</a:t>
                      </a:r>
                      <a:endParaRPr lang="ar-SA" dirty="0"/>
                    </a:p>
                  </a:txBody>
                  <a:tcPr marL="38100" marR="38100" marT="9525" marB="9525" anchor="ctr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atin typeface="Traditional Arabic"/>
                        </a:rPr>
                        <a:t>  </a:t>
                      </a:r>
                    </a:p>
                    <a:p>
                      <a:pPr algn="ctr"/>
                      <a:r>
                        <a:rPr lang="ar-SA" sz="2000" b="1" dirty="0" smtClean="0">
                          <a:latin typeface="Traditional Arabic"/>
                        </a:rPr>
                        <a:t> صادِقَةٌ</a:t>
                      </a:r>
                    </a:p>
                    <a:p>
                      <a:pPr algn="ctr"/>
                      <a:endParaRPr lang="ar-SA" dirty="0"/>
                    </a:p>
                  </a:txBody>
                  <a:tcPr marL="38100" marR="38100" marT="9525" marB="9525" anchor="ctr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77">
                <a:tc>
                  <a:txBody>
                    <a:bodyPr/>
                    <a:lstStyle/>
                    <a:p>
                      <a:pPr algn="ctr"/>
                      <a:r>
                        <a:rPr lang="ar-SA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1187624" y="4581128"/>
          <a:ext cx="6120680" cy="936104"/>
        </p:xfrm>
        <a:graphic>
          <a:graphicData uri="http://schemas.openxmlformats.org/drawingml/2006/table">
            <a:tbl>
              <a:tblPr/>
              <a:tblGrid>
                <a:gridCol w="1020113"/>
                <a:gridCol w="2040227"/>
                <a:gridCol w="2040227"/>
                <a:gridCol w="1020113"/>
              </a:tblGrid>
              <a:tr h="936104">
                <a:tc>
                  <a:txBody>
                    <a:bodyPr/>
                    <a:lstStyle/>
                    <a:p>
                      <a:pPr algn="l"/>
                      <a:r>
                        <a:rPr lang="ar-SA" sz="1800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latin typeface="Traditional Arabic"/>
                        </a:rPr>
                        <a:t>تُحِبُّ غَيْرَها</a:t>
                      </a:r>
                      <a:endParaRPr lang="ar-SA" sz="1800" dirty="0"/>
                    </a:p>
                  </a:txBody>
                  <a:tcPr marL="38100" marR="38100" marT="9525" marB="9525" anchor="ctr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latin typeface="Traditional Arabic"/>
                        </a:rPr>
                        <a:t>تُحِبُّ نَفْسَها</a:t>
                      </a:r>
                      <a:endParaRPr lang="ar-SA" sz="1800" dirty="0"/>
                    </a:p>
                  </a:txBody>
                  <a:tcPr marL="38100" marR="38100" marT="9525" marB="9525" anchor="ctr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1800" dirty="0"/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9" name="نجمة ذات 5 نقاط 18"/>
          <p:cNvSpPr/>
          <p:nvPr/>
        </p:nvSpPr>
        <p:spPr>
          <a:xfrm>
            <a:off x="1547664" y="260648"/>
            <a:ext cx="6480720" cy="2232248"/>
          </a:xfrm>
          <a:prstGeom prst="star5">
            <a:avLst>
              <a:gd name="adj" fmla="val 30861"/>
              <a:gd name="hf" fmla="val 105146"/>
              <a:gd name="vf" fmla="val 11055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/>
                <a:cs typeface="Traditional Arabic" pitchFamily="18" charset="-78"/>
              </a:rPr>
              <a:t> 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raditional Arabic" pitchFamily="18" charset="-78"/>
                <a:cs typeface="Traditional Arabic" pitchFamily="18" charset="-78"/>
              </a:rPr>
              <a:t>يُمْكِنُنَا أَنْ نَصِفَ النَّمْلَةَ الأولى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raditional Arabic" pitchFamily="18" charset="-78"/>
                <a:cs typeface="Traditional Arabic" pitchFamily="18" charset="-78"/>
              </a:rPr>
              <a:t>بِأَنَّها: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ar-SA" dirty="0"/>
          </a:p>
        </p:txBody>
      </p:sp>
      <p:pic>
        <p:nvPicPr>
          <p:cNvPr id="20" name="بدون عنوان (2)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7" cstate="print"/>
          <a:stretch>
            <a:fillRect/>
          </a:stretch>
        </p:blipFill>
        <p:spPr>
          <a:xfrm>
            <a:off x="7524328" y="3140968"/>
            <a:ext cx="248428" cy="432048"/>
          </a:xfrm>
          <a:prstGeom prst="rect">
            <a:avLst/>
          </a:prstGeom>
        </p:spPr>
      </p:pic>
      <p:pic>
        <p:nvPicPr>
          <p:cNvPr id="22" name="بدون عنوان (2)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7" cstate="print"/>
          <a:stretch>
            <a:fillRect/>
          </a:stretch>
        </p:blipFill>
        <p:spPr>
          <a:xfrm>
            <a:off x="4283968" y="3140968"/>
            <a:ext cx="248428" cy="432048"/>
          </a:xfrm>
          <a:prstGeom prst="rect">
            <a:avLst/>
          </a:prstGeom>
        </p:spPr>
      </p:pic>
      <p:pic>
        <p:nvPicPr>
          <p:cNvPr id="23" name="بدون عنوان (2)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7" cstate="print"/>
          <a:stretch>
            <a:fillRect/>
          </a:stretch>
        </p:blipFill>
        <p:spPr>
          <a:xfrm>
            <a:off x="6372200" y="3140968"/>
            <a:ext cx="248428" cy="432048"/>
          </a:xfrm>
          <a:prstGeom prst="rect">
            <a:avLst/>
          </a:prstGeom>
        </p:spPr>
      </p:pic>
      <p:pic>
        <p:nvPicPr>
          <p:cNvPr id="24" name="بدون عنوان (2)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7" cstate="print"/>
          <a:stretch>
            <a:fillRect/>
          </a:stretch>
        </p:blipFill>
        <p:spPr>
          <a:xfrm>
            <a:off x="5868144" y="4797152"/>
            <a:ext cx="248428" cy="432048"/>
          </a:xfrm>
          <a:prstGeom prst="rect">
            <a:avLst/>
          </a:prstGeom>
        </p:spPr>
      </p:pic>
      <p:pic>
        <p:nvPicPr>
          <p:cNvPr id="26" name="ممتاز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3923928" y="4797152"/>
            <a:ext cx="248428" cy="432048"/>
          </a:xfrm>
          <a:prstGeom prst="rect">
            <a:avLst/>
          </a:prstGeom>
        </p:spPr>
      </p:pic>
      <p:pic>
        <p:nvPicPr>
          <p:cNvPr id="27" name="ممتاز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1547664" y="3140968"/>
            <a:ext cx="248428" cy="432048"/>
          </a:xfrm>
          <a:prstGeom prst="rect">
            <a:avLst/>
          </a:prstGeom>
        </p:spPr>
      </p:pic>
      <p:pic>
        <p:nvPicPr>
          <p:cNvPr id="28" name="ممتاز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2555776" y="3140968"/>
            <a:ext cx="248428" cy="432048"/>
          </a:xfrm>
          <a:prstGeom prst="rect">
            <a:avLst/>
          </a:prstGeom>
        </p:spPr>
      </p:pic>
      <p:pic>
        <p:nvPicPr>
          <p:cNvPr id="29" name="ممتاز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3491880" y="3212976"/>
            <a:ext cx="248428" cy="432048"/>
          </a:xfrm>
          <a:prstGeom prst="rect">
            <a:avLst/>
          </a:prstGeom>
        </p:spPr>
      </p:pic>
      <p:pic>
        <p:nvPicPr>
          <p:cNvPr id="30" name="ممتاز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8604448" y="3140968"/>
            <a:ext cx="248428" cy="432048"/>
          </a:xfrm>
          <a:prstGeom prst="rect">
            <a:avLst/>
          </a:prstGeom>
        </p:spPr>
      </p:pic>
      <p:pic>
        <p:nvPicPr>
          <p:cNvPr id="31" name="ممتاز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611560" y="3140968"/>
            <a:ext cx="248428" cy="432048"/>
          </a:xfrm>
          <a:prstGeom prst="rect">
            <a:avLst/>
          </a:prstGeom>
        </p:spPr>
      </p:pic>
      <p:pic>
        <p:nvPicPr>
          <p:cNvPr id="32" name="ممتاز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5292080" y="3140968"/>
            <a:ext cx="248428" cy="432048"/>
          </a:xfrm>
          <a:prstGeom prst="rect">
            <a:avLst/>
          </a:prstGeom>
        </p:spPr>
      </p:pic>
      <p:sp>
        <p:nvSpPr>
          <p:cNvPr id="33" name="مستطيل 32"/>
          <p:cNvSpPr/>
          <p:nvPr/>
        </p:nvSpPr>
        <p:spPr>
          <a:xfrm>
            <a:off x="8121652" y="404664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11</a:t>
            </a:r>
            <a:endParaRPr lang="ar-SA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4" name="Picture 13" descr="C:\Users\FUjiTSU\Pictures\2523708f1d.gif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flipV="1">
            <a:off x="7757392" y="6165402"/>
            <a:ext cx="1386607" cy="692597"/>
          </a:xfrm>
          <a:prstGeom prst="rect">
            <a:avLst/>
          </a:prstGeom>
          <a:noFill/>
        </p:spPr>
      </p:pic>
      <p:sp>
        <p:nvSpPr>
          <p:cNvPr id="21" name="سهم إلى اليسار 20"/>
          <p:cNvSpPr/>
          <p:nvPr/>
        </p:nvSpPr>
        <p:spPr>
          <a:xfrm>
            <a:off x="179512" y="6525344"/>
            <a:ext cx="864096" cy="3326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194" name="obj200" r:id="rId4" imgW="228600" imgH="228600"/>
        </mc:Choice>
        <mc:Fallback>
          <p:control name="obj200" r:id="rId4" imgW="228600" imgH="228600">
            <p:pic>
              <p:nvPicPr>
                <p:cNvPr id="0" name="obj20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286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195" name="obj201" r:id="rId5" imgW="228600" imgH="228600"/>
        </mc:Choice>
        <mc:Fallback>
          <p:control name="obj201" r:id="rId5" imgW="228600" imgH="228600">
            <p:pic>
              <p:nvPicPr>
                <p:cNvPr id="0" name="obj20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286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196" name="obj202" r:id="rId6" imgW="228600" imgH="228600"/>
        </mc:Choice>
        <mc:Fallback>
          <p:control name="obj202" r:id="rId6" imgW="228600" imgH="228600">
            <p:pic>
              <p:nvPicPr>
                <p:cNvPr id="0" name="obj20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286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197" name="obj203" r:id="rId7" imgW="228600" imgH="228600"/>
        </mc:Choice>
        <mc:Fallback>
          <p:control name="obj203" r:id="rId7" imgW="228600" imgH="228600">
            <p:pic>
              <p:nvPicPr>
                <p:cNvPr id="0" name="obj20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286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198" name="obj174" r:id="rId8" imgW="228600" imgH="228600"/>
        </mc:Choice>
        <mc:Fallback>
          <p:control name="obj174" r:id="rId8" imgW="228600" imgH="228600">
            <p:pic>
              <p:nvPicPr>
                <p:cNvPr id="0" name="obj17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286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199" name="obj204" r:id="rId9" imgW="228600" imgH="228600"/>
        </mc:Choice>
        <mc:Fallback>
          <p:control name="obj204" r:id="rId9" imgW="228600" imgH="228600">
            <p:pic>
              <p:nvPicPr>
                <p:cNvPr id="0" name="obj20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286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00" name="obj176" r:id="rId10" imgW="228600" imgH="228600"/>
        </mc:Choice>
        <mc:Fallback>
          <p:control name="obj176" r:id="rId10" imgW="228600" imgH="228600">
            <p:pic>
              <p:nvPicPr>
                <p:cNvPr id="0" name="obj17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286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01" name="obj210" r:id="rId11" imgW="228600" imgH="228600"/>
        </mc:Choice>
        <mc:Fallback>
          <p:control name="obj210" r:id="rId11" imgW="228600" imgH="228600">
            <p:pic>
              <p:nvPicPr>
                <p:cNvPr id="0" name="obj2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286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02" name="obj205" r:id="rId12" imgW="228600" imgH="228600"/>
        </mc:Choice>
        <mc:Fallback>
          <p:control name="obj205" r:id="rId12" imgW="228600" imgH="228600">
            <p:pic>
              <p:nvPicPr>
                <p:cNvPr id="0" name="obj20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286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03" name="obj206" r:id="rId13" imgW="228600" imgH="228600"/>
        </mc:Choice>
        <mc:Fallback>
          <p:control name="obj206" r:id="rId13" imgW="228600" imgH="228600">
            <p:pic>
              <p:nvPicPr>
                <p:cNvPr id="0" name="obj20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286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04" name="obj180" r:id="rId14" imgW="228600" imgH="228600"/>
        </mc:Choice>
        <mc:Fallback>
          <p:control name="obj180" r:id="rId14" imgW="228600" imgH="228600">
            <p:pic>
              <p:nvPicPr>
                <p:cNvPr id="0" name="obj18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286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1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1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1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3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63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3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63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63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63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63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" descr="C:\Users\FUjiTSU\Downloads\images (13)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2708920"/>
          <a:ext cx="8939808" cy="1653719"/>
        </p:xfrm>
        <a:graphic>
          <a:graphicData uri="http://schemas.openxmlformats.org/drawingml/2006/table">
            <a:tbl>
              <a:tblPr/>
              <a:tblGrid>
                <a:gridCol w="971600"/>
                <a:gridCol w="864096"/>
                <a:gridCol w="1008112"/>
                <a:gridCol w="864096"/>
                <a:gridCol w="902563"/>
                <a:gridCol w="969645"/>
                <a:gridCol w="1080120"/>
                <a:gridCol w="1224136"/>
                <a:gridCol w="1055440"/>
              </a:tblGrid>
              <a:tr h="1379399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atin typeface="Traditional Arabic"/>
                        </a:rPr>
                        <a:t>    طَيِّبَةٌ</a:t>
                      </a:r>
                      <a:endParaRPr lang="ar-SA" dirty="0"/>
                    </a:p>
                  </a:txBody>
                  <a:tcPr marL="38100" marR="38100" marT="9525" marB="9525" anchor="ctr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atin typeface="Traditional Arabic"/>
                        </a:rPr>
                        <a:t>   كَريمَةٌ</a:t>
                      </a:r>
                      <a:endParaRPr lang="ar-SA" dirty="0"/>
                    </a:p>
                  </a:txBody>
                  <a:tcPr marL="38100" marR="38100" marT="9525" marB="9525" anchor="ctr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atin typeface="Traditional Arabic"/>
                        </a:rPr>
                        <a:t>   مُجْتَهِدَةٌ</a:t>
                      </a:r>
                      <a:endParaRPr lang="ar-SA" dirty="0"/>
                    </a:p>
                  </a:txBody>
                  <a:tcPr marL="38100" marR="38100" marT="9525" marB="9525" anchor="ctr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atin typeface="Traditional Arabic"/>
                        </a:rPr>
                        <a:t>   صابِرَةٌ</a:t>
                      </a:r>
                      <a:endParaRPr lang="ar-SA" dirty="0"/>
                    </a:p>
                  </a:txBody>
                  <a:tcPr marL="38100" marR="38100" marT="9525" marB="9525" anchor="ctr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atin typeface="Traditional Arabic"/>
                        </a:rPr>
                        <a:t>   خَبيثَةٌ</a:t>
                      </a:r>
                      <a:endParaRPr lang="ar-SA" dirty="0"/>
                    </a:p>
                  </a:txBody>
                  <a:tcPr marL="38100" marR="38100" marT="9525" marB="9525" anchor="ctr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latin typeface="Traditional Arabic"/>
                        </a:rPr>
                        <a:t>مُؤْمِنَةٌ</a:t>
                      </a:r>
                      <a:endParaRPr lang="ar-SA" dirty="0"/>
                    </a:p>
                  </a:txBody>
                  <a:tcPr marL="38100" marR="38100" marT="9525" marB="9525" anchor="ctr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latin typeface="Traditional Arabic"/>
                        </a:rPr>
                        <a:t>بَخيلَةٌ</a:t>
                      </a:r>
                      <a:endParaRPr lang="ar-SA" dirty="0"/>
                    </a:p>
                  </a:txBody>
                  <a:tcPr marL="38100" marR="38100" marT="9525" marB="9525" anchor="ctr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latin typeface="Traditional Arabic"/>
                        </a:rPr>
                        <a:t>كاذِبَةٌ</a:t>
                      </a:r>
                      <a:endParaRPr lang="ar-SA" dirty="0"/>
                    </a:p>
                  </a:txBody>
                  <a:tcPr marL="38100" marR="38100" marT="9525" marB="9525" anchor="ctr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>
                          <a:latin typeface="Traditional Arabic"/>
                        </a:rPr>
                        <a:t>  </a:t>
                      </a:r>
                    </a:p>
                    <a:p>
                      <a:pPr algn="ctr"/>
                      <a:r>
                        <a:rPr lang="ar-SA" sz="2000" b="1" dirty="0" smtClean="0">
                          <a:latin typeface="Traditional Arabic"/>
                        </a:rPr>
                        <a:t> صادِقَةٌ</a:t>
                      </a:r>
                    </a:p>
                    <a:p>
                      <a:pPr algn="ctr"/>
                      <a:endParaRPr lang="ar-SA" dirty="0"/>
                    </a:p>
                  </a:txBody>
                  <a:tcPr marL="38100" marR="38100" marT="9525" marB="9525" anchor="ctr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777">
                <a:tc>
                  <a:txBody>
                    <a:bodyPr/>
                    <a:lstStyle/>
                    <a:p>
                      <a:pPr algn="ctr"/>
                      <a:r>
                        <a:rPr lang="ar-SA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1187624" y="4581128"/>
          <a:ext cx="6120680" cy="1008112"/>
        </p:xfrm>
        <a:graphic>
          <a:graphicData uri="http://schemas.openxmlformats.org/drawingml/2006/table">
            <a:tbl>
              <a:tblPr/>
              <a:tblGrid>
                <a:gridCol w="1020113"/>
                <a:gridCol w="2040227"/>
                <a:gridCol w="2040227"/>
                <a:gridCol w="1020113"/>
              </a:tblGrid>
              <a:tr h="1008112">
                <a:tc>
                  <a:txBody>
                    <a:bodyPr/>
                    <a:lstStyle/>
                    <a:p>
                      <a:pPr algn="l"/>
                      <a:r>
                        <a:rPr lang="ar-SA" sz="1800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latin typeface="Traditional Arabic"/>
                        </a:rPr>
                        <a:t>تُحِبُّ غَيْرَها</a:t>
                      </a:r>
                      <a:endParaRPr lang="ar-SA" sz="1800" dirty="0"/>
                    </a:p>
                  </a:txBody>
                  <a:tcPr marL="38100" marR="38100" marT="9525" marB="9525" anchor="ctr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latin typeface="Traditional Arabic"/>
                        </a:rPr>
                        <a:t>تُحِبُّ نَفْسَها</a:t>
                      </a:r>
                      <a:endParaRPr lang="ar-SA" sz="1800" dirty="0"/>
                    </a:p>
                  </a:txBody>
                  <a:tcPr marL="38100" marR="38100" marT="9525" marB="9525" anchor="ctr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1800" dirty="0"/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9" name="نجمة ذات 5 نقاط 18"/>
          <p:cNvSpPr/>
          <p:nvPr/>
        </p:nvSpPr>
        <p:spPr>
          <a:xfrm>
            <a:off x="1547664" y="260648"/>
            <a:ext cx="6480720" cy="2232248"/>
          </a:xfrm>
          <a:prstGeom prst="star5">
            <a:avLst>
              <a:gd name="adj" fmla="val 30861"/>
              <a:gd name="hf" fmla="val 105146"/>
              <a:gd name="vf" fmla="val 11055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/>
                <a:cs typeface="Traditional Arabic" pitchFamily="18" charset="-78"/>
              </a:rPr>
              <a:t> 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raditional Arabic" pitchFamily="18" charset="-78"/>
                <a:cs typeface="Traditional Arabic" pitchFamily="18" charset="-78"/>
              </a:rPr>
              <a:t>يُمْكِنُنَا أَنْ نَصِفَ النَّمْلَةَ الثانية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raditional Arabic" pitchFamily="18" charset="-78"/>
                <a:cs typeface="Traditional Arabic" pitchFamily="18" charset="-78"/>
              </a:rPr>
              <a:t>بِأَنَّها: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ar-SA" dirty="0"/>
          </a:p>
        </p:txBody>
      </p:sp>
      <p:pic>
        <p:nvPicPr>
          <p:cNvPr id="26" name="ممتاز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7" cstate="print"/>
          <a:stretch>
            <a:fillRect/>
          </a:stretch>
        </p:blipFill>
        <p:spPr>
          <a:xfrm>
            <a:off x="5940152" y="4797152"/>
            <a:ext cx="248428" cy="432048"/>
          </a:xfrm>
          <a:prstGeom prst="rect">
            <a:avLst/>
          </a:prstGeom>
        </p:spPr>
      </p:pic>
      <p:pic>
        <p:nvPicPr>
          <p:cNvPr id="28" name="ممتاز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7" cstate="print"/>
          <a:stretch>
            <a:fillRect/>
          </a:stretch>
        </p:blipFill>
        <p:spPr>
          <a:xfrm>
            <a:off x="4355976" y="3140968"/>
            <a:ext cx="248428" cy="432048"/>
          </a:xfrm>
          <a:prstGeom prst="rect">
            <a:avLst/>
          </a:prstGeom>
        </p:spPr>
      </p:pic>
      <p:pic>
        <p:nvPicPr>
          <p:cNvPr id="29" name="ممتاز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7" cstate="print"/>
          <a:stretch>
            <a:fillRect/>
          </a:stretch>
        </p:blipFill>
        <p:spPr>
          <a:xfrm>
            <a:off x="6372200" y="3140968"/>
            <a:ext cx="248428" cy="432048"/>
          </a:xfrm>
          <a:prstGeom prst="rect">
            <a:avLst/>
          </a:prstGeom>
        </p:spPr>
      </p:pic>
      <p:pic>
        <p:nvPicPr>
          <p:cNvPr id="30" name="ممتاز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7" cstate="print"/>
          <a:stretch>
            <a:fillRect/>
          </a:stretch>
        </p:blipFill>
        <p:spPr>
          <a:xfrm>
            <a:off x="7596336" y="3140968"/>
            <a:ext cx="248428" cy="432048"/>
          </a:xfrm>
          <a:prstGeom prst="rect">
            <a:avLst/>
          </a:prstGeom>
        </p:spPr>
      </p:pic>
      <p:pic>
        <p:nvPicPr>
          <p:cNvPr id="31" name="بدون عنوان (2)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3419872" y="3140968"/>
            <a:ext cx="248428" cy="432048"/>
          </a:xfrm>
          <a:prstGeom prst="rect">
            <a:avLst/>
          </a:prstGeom>
        </p:spPr>
      </p:pic>
      <p:pic>
        <p:nvPicPr>
          <p:cNvPr id="32" name="بدون عنوان (2)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5292080" y="3140968"/>
            <a:ext cx="248428" cy="432048"/>
          </a:xfrm>
          <a:prstGeom prst="rect">
            <a:avLst/>
          </a:prstGeom>
        </p:spPr>
      </p:pic>
      <p:pic>
        <p:nvPicPr>
          <p:cNvPr id="33" name="بدون عنوان (2)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3923928" y="4797152"/>
            <a:ext cx="248428" cy="432048"/>
          </a:xfrm>
          <a:prstGeom prst="rect">
            <a:avLst/>
          </a:prstGeom>
        </p:spPr>
      </p:pic>
      <p:pic>
        <p:nvPicPr>
          <p:cNvPr id="34" name="بدون عنوان (2)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2555776" y="3140968"/>
            <a:ext cx="248428" cy="432048"/>
          </a:xfrm>
          <a:prstGeom prst="rect">
            <a:avLst/>
          </a:prstGeom>
        </p:spPr>
      </p:pic>
      <p:pic>
        <p:nvPicPr>
          <p:cNvPr id="35" name="بدون عنوان (2)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8676456" y="3140968"/>
            <a:ext cx="248428" cy="432048"/>
          </a:xfrm>
          <a:prstGeom prst="rect">
            <a:avLst/>
          </a:prstGeom>
        </p:spPr>
      </p:pic>
      <p:pic>
        <p:nvPicPr>
          <p:cNvPr id="36" name="بدون عنوان (2)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683568" y="3140968"/>
            <a:ext cx="248428" cy="432048"/>
          </a:xfrm>
          <a:prstGeom prst="rect">
            <a:avLst/>
          </a:prstGeom>
        </p:spPr>
      </p:pic>
      <p:pic>
        <p:nvPicPr>
          <p:cNvPr id="37" name="بدون عنوان (2)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1547664" y="3140968"/>
            <a:ext cx="248428" cy="432048"/>
          </a:xfrm>
          <a:prstGeom prst="rect">
            <a:avLst/>
          </a:prstGeom>
        </p:spPr>
      </p:pic>
      <p:sp>
        <p:nvSpPr>
          <p:cNvPr id="38" name="مستطيل 37"/>
          <p:cNvSpPr/>
          <p:nvPr/>
        </p:nvSpPr>
        <p:spPr>
          <a:xfrm>
            <a:off x="8121652" y="404664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12</a:t>
            </a:r>
            <a:endParaRPr lang="ar-SA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4829" name="Picture 13" descr="C:\Users\FUjiTSU\Pictures\2523708f1d.gif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flipV="1">
            <a:off x="7452320" y="5949280"/>
            <a:ext cx="1351111" cy="692597"/>
          </a:xfrm>
          <a:prstGeom prst="rect">
            <a:avLst/>
          </a:prstGeom>
          <a:noFill/>
        </p:spPr>
      </p:pic>
      <p:sp>
        <p:nvSpPr>
          <p:cNvPr id="21" name="سهم إلى اليسار 20"/>
          <p:cNvSpPr/>
          <p:nvPr/>
        </p:nvSpPr>
        <p:spPr>
          <a:xfrm>
            <a:off x="251520" y="6093296"/>
            <a:ext cx="864096" cy="3326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4818" name="obj200" r:id="rId4" imgW="228600" imgH="228600"/>
        </mc:Choice>
        <mc:Fallback>
          <p:control name="obj200" r:id="rId4" imgW="228600" imgH="228600">
            <p:pic>
              <p:nvPicPr>
                <p:cNvPr id="0" name="obj20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286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4819" name="obj201" r:id="rId5" imgW="228600" imgH="228600"/>
        </mc:Choice>
        <mc:Fallback>
          <p:control name="obj201" r:id="rId5" imgW="228600" imgH="228600">
            <p:pic>
              <p:nvPicPr>
                <p:cNvPr id="0" name="obj20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286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4820" name="obj202" r:id="rId6" imgW="228600" imgH="228600"/>
        </mc:Choice>
        <mc:Fallback>
          <p:control name="obj202" r:id="rId6" imgW="228600" imgH="228600">
            <p:pic>
              <p:nvPicPr>
                <p:cNvPr id="0" name="obj20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286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4821" name="obj203" r:id="rId7" imgW="228600" imgH="228600"/>
        </mc:Choice>
        <mc:Fallback>
          <p:control name="obj203" r:id="rId7" imgW="228600" imgH="228600">
            <p:pic>
              <p:nvPicPr>
                <p:cNvPr id="0" name="obj20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286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4822" name="obj174" r:id="rId8" imgW="228600" imgH="228600"/>
        </mc:Choice>
        <mc:Fallback>
          <p:control name="obj174" r:id="rId8" imgW="228600" imgH="228600">
            <p:pic>
              <p:nvPicPr>
                <p:cNvPr id="0" name="obj17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286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4823" name="obj204" r:id="rId9" imgW="228600" imgH="228600"/>
        </mc:Choice>
        <mc:Fallback>
          <p:control name="obj204" r:id="rId9" imgW="228600" imgH="228600">
            <p:pic>
              <p:nvPicPr>
                <p:cNvPr id="0" name="obj20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286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4824" name="obj176" r:id="rId10" imgW="228600" imgH="228600"/>
        </mc:Choice>
        <mc:Fallback>
          <p:control name="obj176" r:id="rId10" imgW="228600" imgH="228600">
            <p:pic>
              <p:nvPicPr>
                <p:cNvPr id="0" name="obj17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286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4825" name="obj210" r:id="rId11" imgW="228600" imgH="228600"/>
        </mc:Choice>
        <mc:Fallback>
          <p:control name="obj210" r:id="rId11" imgW="228600" imgH="228600">
            <p:pic>
              <p:nvPicPr>
                <p:cNvPr id="0" name="obj2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286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4826" name="obj205" r:id="rId12" imgW="228600" imgH="228600"/>
        </mc:Choice>
        <mc:Fallback>
          <p:control name="obj205" r:id="rId12" imgW="228600" imgH="228600">
            <p:pic>
              <p:nvPicPr>
                <p:cNvPr id="0" name="obj20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286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4827" name="obj206" r:id="rId13" imgW="228600" imgH="228600"/>
        </mc:Choice>
        <mc:Fallback>
          <p:control name="obj206" r:id="rId13" imgW="228600" imgH="228600">
            <p:pic>
              <p:nvPicPr>
                <p:cNvPr id="0" name="obj20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286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4828" name="obj180" r:id="rId14" imgW="228600" imgH="228600"/>
        </mc:Choice>
        <mc:Fallback>
          <p:control name="obj180" r:id="rId14" imgW="228600" imgH="228600">
            <p:pic>
              <p:nvPicPr>
                <p:cNvPr id="0" name="obj18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286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3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3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1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1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1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01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1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1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01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FUjiTSU\Downloads\34574.imgca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315416"/>
            <a:ext cx="9180512" cy="7173416"/>
          </a:xfrm>
          <a:prstGeom prst="rect">
            <a:avLst/>
          </a:prstGeom>
          <a:noFill/>
        </p:spPr>
      </p:pic>
      <p:sp>
        <p:nvSpPr>
          <p:cNvPr id="5" name="وسيلة شرح على شكل سحابة 4"/>
          <p:cNvSpPr/>
          <p:nvPr/>
        </p:nvSpPr>
        <p:spPr>
          <a:xfrm>
            <a:off x="1547664" y="404664"/>
            <a:ext cx="6516216" cy="1800200"/>
          </a:xfrm>
          <a:prstGeom prst="cloudCallout">
            <a:avLst/>
          </a:prstGeo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 smtClean="0"/>
              <a:t>ما هُوَ الدَّرْس الّذي تَعَلَّمْتَهُ مِنْ هذِهِ </a:t>
            </a:r>
            <a:r>
              <a:rPr lang="ar-SA" sz="2800" b="1" dirty="0" err="1" smtClean="0"/>
              <a:t>الْقِصَّةَ؟</a:t>
            </a:r>
            <a:endParaRPr lang="ar-SA" sz="2800" dirty="0"/>
          </a:p>
        </p:txBody>
      </p:sp>
      <p:sp>
        <p:nvSpPr>
          <p:cNvPr id="8" name="وسيلة شرح على شكل سحابة 7"/>
          <p:cNvSpPr/>
          <p:nvPr/>
        </p:nvSpPr>
        <p:spPr>
          <a:xfrm>
            <a:off x="4932040" y="4581128"/>
            <a:ext cx="3491880" cy="1296144"/>
          </a:xfrm>
          <a:prstGeom prst="cloudCallout">
            <a:avLst/>
          </a:prstGeo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>
                <a:hlinkClick r:id="rId3" action="ppaction://hlinksldjump"/>
              </a:rPr>
              <a:t> دَرْسًا في الطّاعَةِ.</a:t>
            </a:r>
            <a:endParaRPr lang="ar-SA" sz="2800" dirty="0"/>
          </a:p>
        </p:txBody>
      </p:sp>
      <p:sp>
        <p:nvSpPr>
          <p:cNvPr id="9" name="وسيلة شرح على شكل سحابة 8"/>
          <p:cNvSpPr/>
          <p:nvPr/>
        </p:nvSpPr>
        <p:spPr>
          <a:xfrm>
            <a:off x="899592" y="3933056"/>
            <a:ext cx="3491880" cy="1296144"/>
          </a:xfrm>
          <a:prstGeom prst="cloudCallout">
            <a:avLst/>
          </a:prstGeo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>
                <a:hlinkClick r:id="rId3" action="ppaction://hlinksldjump"/>
              </a:rPr>
              <a:t> دَرْسًا في الْبُخْلِ وَحُبِّ الذّاتِ.</a:t>
            </a:r>
            <a:endParaRPr lang="ar-SA" sz="2800" dirty="0"/>
          </a:p>
        </p:txBody>
      </p:sp>
      <p:sp>
        <p:nvSpPr>
          <p:cNvPr id="10" name="وسيلة شرح على شكل سحابة 9"/>
          <p:cNvSpPr/>
          <p:nvPr/>
        </p:nvSpPr>
        <p:spPr>
          <a:xfrm>
            <a:off x="5364088" y="2492896"/>
            <a:ext cx="3491880" cy="1296144"/>
          </a:xfrm>
          <a:prstGeom prst="cloudCallout">
            <a:avLst/>
          </a:prstGeo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hlinkClick r:id="rId4" action="ppaction://hlinksldjump"/>
              </a:rPr>
              <a:t>دَرْسًا في الْكَرَمِ وَالْعَطاءِ وَحُبِّ الْغَيْر.</a:t>
            </a:r>
            <a:endParaRPr lang="ar-SA" sz="2400" dirty="0"/>
          </a:p>
        </p:txBody>
      </p:sp>
      <p:sp>
        <p:nvSpPr>
          <p:cNvPr id="12" name="مستطيل 11"/>
          <p:cNvSpPr/>
          <p:nvPr/>
        </p:nvSpPr>
        <p:spPr>
          <a:xfrm>
            <a:off x="8121652" y="404664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13</a:t>
            </a:r>
            <a:endParaRPr lang="ar-SA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سهم إلى اليسار 10"/>
          <p:cNvSpPr/>
          <p:nvPr/>
        </p:nvSpPr>
        <p:spPr>
          <a:xfrm>
            <a:off x="251520" y="6093296"/>
            <a:ext cx="864096" cy="3326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UjiTSU\Downloads\34574.imgca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315416"/>
            <a:ext cx="9180512" cy="7173416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انفجار 2 3"/>
          <p:cNvSpPr/>
          <p:nvPr/>
        </p:nvSpPr>
        <p:spPr>
          <a:xfrm>
            <a:off x="0" y="692696"/>
            <a:ext cx="9144000" cy="4464496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لو كنت مكان النملة الأولى </a:t>
            </a:r>
            <a:r>
              <a:rPr lang="ar-SA" sz="3200" dirty="0" smtClean="0"/>
              <a:t> </a:t>
            </a:r>
            <a:r>
              <a:rPr lang="ar-SA" sz="3200" dirty="0" smtClean="0"/>
              <a:t>وجاءت جارتك التي لم تساعدك في وقت الضيق طالبةً منك </a:t>
            </a:r>
            <a:r>
              <a:rPr lang="ar-SA" sz="3200" dirty="0" smtClean="0"/>
              <a:t>المساعدة فماذا </a:t>
            </a:r>
            <a:r>
              <a:rPr lang="ar-SA" sz="3200" dirty="0" smtClean="0"/>
              <a:t>كنت ستفعل؟</a:t>
            </a:r>
            <a:endParaRPr lang="ar-SA" sz="3200" dirty="0"/>
          </a:p>
        </p:txBody>
      </p:sp>
      <p:sp>
        <p:nvSpPr>
          <p:cNvPr id="5" name="مستطيل 4"/>
          <p:cNvSpPr/>
          <p:nvPr/>
        </p:nvSpPr>
        <p:spPr>
          <a:xfrm>
            <a:off x="8121652" y="404664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14</a:t>
            </a:r>
            <a:endParaRPr lang="ar-SA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Picture 2" descr="C:\Users\FUjiTSU\Downloads\post-18384-1153184814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05264"/>
            <a:ext cx="1356742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FUjiTSU\Downloads\istockphoto_947267-ant-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7616" y="548680"/>
            <a:ext cx="3456384" cy="482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FUjiTSU\Downloads\istockphoto_947267-ant-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80528" y="404664"/>
            <a:ext cx="3312368" cy="482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Users\FUjiTSU\Downloads\104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87824" y="404664"/>
            <a:ext cx="3096344" cy="238125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0" y="6165304"/>
            <a:ext cx="6804248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  <a:hlinkClick r:id="rId5" action="ppaction://hlinksldjump"/>
              </a:rPr>
              <a:t>1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  <a:hlinkClick r:id="rId6" action="ppaction://hlinksldjump"/>
              </a:rPr>
              <a:t>2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  <a:hlinkClick r:id="rId7" action="ppaction://hlinksldjump"/>
              </a:rPr>
              <a:t>3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  <a:hlinkClick r:id="rId8" action="ppaction://hlinksldjump"/>
              </a:rPr>
              <a:t>4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  <a:hlinkClick r:id="rId9" action="ppaction://hlinksldjump"/>
              </a:rPr>
              <a:t>5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  <a:hlinkClick r:id="rId10" action="ppaction://hlinksldjump"/>
              </a:rPr>
              <a:t>6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  <a:hlinkClick r:id="rId11" action="ppaction://hlinksldjump"/>
              </a:rPr>
              <a:t>7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  <a:hlinkClick r:id="rId12" action="ppaction://hlinksldjump"/>
              </a:rPr>
              <a:t>8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  <a:hlinkClick r:id="rId13" action="ppaction://hlinksldjump"/>
              </a:rPr>
              <a:t>9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  <a:hlinkClick r:id="rId14" action="ppaction://hlinksldjump"/>
              </a:rPr>
              <a:t>10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  <a:hlinkClick r:id="rId15" action="ppaction://hlinksldjump"/>
              </a:rPr>
              <a:t>11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  <a:hlinkClick r:id="rId16" action="ppaction://hlinksldjump"/>
              </a:rPr>
              <a:t>12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  <a:hlinkClick r:id="rId17" action="ppaction://hlinksldjump"/>
              </a:rPr>
              <a:t>13</a:t>
            </a:r>
            <a:endParaRPr lang="ar-SA" sz="24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14" name="رابط مستقيم 13"/>
          <p:cNvCxnSpPr/>
          <p:nvPr/>
        </p:nvCxnSpPr>
        <p:spPr>
          <a:xfrm>
            <a:off x="4644008" y="6165304"/>
            <a:ext cx="0" cy="692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>
            <a:off x="4067944" y="6165304"/>
            <a:ext cx="0" cy="692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>
            <a:off x="3491880" y="6165304"/>
            <a:ext cx="0" cy="692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2987824" y="6165304"/>
            <a:ext cx="0" cy="692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>
            <a:off x="2483768" y="6165304"/>
            <a:ext cx="0" cy="692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>
            <a:off x="1979712" y="6165304"/>
            <a:ext cx="0" cy="692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>
            <a:off x="1475656" y="6165304"/>
            <a:ext cx="0" cy="692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>
            <a:off x="971600" y="6165304"/>
            <a:ext cx="0" cy="692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>
            <a:off x="467544" y="6165304"/>
            <a:ext cx="0" cy="692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>
            <a:off x="6804248" y="6165304"/>
            <a:ext cx="0" cy="692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رابط مستقيم 23"/>
          <p:cNvCxnSpPr/>
          <p:nvPr/>
        </p:nvCxnSpPr>
        <p:spPr>
          <a:xfrm>
            <a:off x="6228184" y="6165304"/>
            <a:ext cx="0" cy="692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>
            <a:off x="5652120" y="6165304"/>
            <a:ext cx="0" cy="692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>
            <a:off x="5148064" y="6165304"/>
            <a:ext cx="0" cy="692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UjiTSU\Downloads\6bca9633266f37f85b9230a32049f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740498"/>
              </p:ext>
            </p:extLst>
          </p:nvPr>
        </p:nvGraphicFramePr>
        <p:xfrm>
          <a:off x="1524000" y="1374656"/>
          <a:ext cx="4992216" cy="30624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992216"/>
              </a:tblGrid>
              <a:tr h="765614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 smtClean="0">
                          <a:hlinkClick r:id="rId3" action="ppaction://hlinksldjump"/>
                        </a:rPr>
                        <a:t>التمهيد</a:t>
                      </a:r>
                      <a:endParaRPr lang="ar-SA" sz="4400" dirty="0"/>
                    </a:p>
                  </a:txBody>
                  <a:tcPr/>
                </a:tc>
              </a:tr>
              <a:tr h="765614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 smtClean="0">
                          <a:hlinkClick r:id="rId4" action="ppaction://hlinksldjump"/>
                        </a:rPr>
                        <a:t>سير</a:t>
                      </a:r>
                      <a:r>
                        <a:rPr lang="ar-SA" sz="4400" baseline="0" dirty="0" smtClean="0">
                          <a:hlinkClick r:id="rId4" action="ppaction://hlinksldjump"/>
                        </a:rPr>
                        <a:t> الدرس</a:t>
                      </a:r>
                      <a:endParaRPr lang="ar-SA" sz="4400" dirty="0"/>
                    </a:p>
                  </a:txBody>
                  <a:tcPr/>
                </a:tc>
              </a:tr>
              <a:tr h="765614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 smtClean="0">
                          <a:hlinkClick r:id="rId5" action="ppaction://hlinksldjump"/>
                        </a:rPr>
                        <a:t>الإجمال</a:t>
                      </a:r>
                      <a:endParaRPr lang="ar-SA" sz="4400" dirty="0"/>
                    </a:p>
                  </a:txBody>
                  <a:tcPr/>
                </a:tc>
              </a:tr>
              <a:tr h="765614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 smtClean="0">
                          <a:hlinkClick r:id="rId6" action="ppaction://hlinksldjump"/>
                        </a:rPr>
                        <a:t>الوظيفة </a:t>
                      </a:r>
                      <a:r>
                        <a:rPr lang="ar-SA" sz="4400" dirty="0" err="1" smtClean="0">
                          <a:hlinkClick r:id="rId6" action="ppaction://hlinksldjump"/>
                        </a:rPr>
                        <a:t>البيتية</a:t>
                      </a:r>
                      <a:endParaRPr lang="ar-SA" sz="4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FUjiTSU\Downloads\Ant6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64088" y="692696"/>
            <a:ext cx="3563888" cy="5328592"/>
          </a:xfrm>
          <a:prstGeom prst="rect">
            <a:avLst/>
          </a:prstGeom>
          <a:noFill/>
        </p:spPr>
      </p:pic>
      <p:pic>
        <p:nvPicPr>
          <p:cNvPr id="5" name="Picture 2" descr="C:\Users\FUjiTSU\Downloads\Ant6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544" y="620688"/>
            <a:ext cx="3563888" cy="5328592"/>
          </a:xfrm>
          <a:prstGeom prst="rect">
            <a:avLst/>
          </a:prstGeom>
          <a:noFill/>
        </p:spPr>
      </p:pic>
      <p:sp>
        <p:nvSpPr>
          <p:cNvPr id="37891" name="WordArt 3" descr="31083alsh3er"/>
          <p:cNvSpPr>
            <a:spLocks noChangeArrowheads="1" noChangeShapeType="1" noTextEdit="1"/>
          </p:cNvSpPr>
          <p:nvPr/>
        </p:nvSpPr>
        <p:spPr bwMode="auto">
          <a:xfrm>
            <a:off x="2195736" y="3140968"/>
            <a:ext cx="4749502" cy="172402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إجابة خاطئة</a:t>
            </a:r>
            <a:endParaRPr lang="ar-SA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blipFill dpi="0" rotWithShape="0">
                <a:blip r:embed="rId5"/>
                <a:srcRect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0" y="6165304"/>
            <a:ext cx="6804248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  <a:hlinkClick r:id="rId6" action="ppaction://hlinksldjump"/>
              </a:rPr>
              <a:t>1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  <a:hlinkClick r:id="rId7" action="ppaction://hlinksldjump"/>
              </a:rPr>
              <a:t>2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  <a:hlinkClick r:id="rId8" action="ppaction://hlinksldjump"/>
              </a:rPr>
              <a:t>3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  <a:hlinkClick r:id="rId9" action="ppaction://hlinksldjump"/>
              </a:rPr>
              <a:t>4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  <a:hlinkClick r:id="rId10" action="ppaction://hlinksldjump"/>
              </a:rPr>
              <a:t>5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 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  <a:hlinkClick r:id="rId11" action="ppaction://hlinksldjump"/>
              </a:rPr>
              <a:t>6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  <a:hlinkClick r:id="rId12" action="ppaction://hlinksldjump"/>
              </a:rPr>
              <a:t>7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  <a:hlinkClick r:id="rId13" action="ppaction://hlinksldjump"/>
              </a:rPr>
              <a:t>8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 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  <a:hlinkClick r:id="rId14" action="ppaction://hlinksldjump"/>
              </a:rPr>
              <a:t>9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 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  <a:hlinkClick r:id="rId15" action="ppaction://hlinksldjump"/>
              </a:rPr>
              <a:t>10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  <a:hlinkClick r:id="rId16" action="ppaction://hlinksldjump"/>
              </a:rPr>
              <a:t>11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  <a:hlinkClick r:id="rId17" action="ppaction://hlinksldjump"/>
              </a:rPr>
              <a:t>12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  </a:t>
            </a:r>
            <a:r>
              <a:rPr lang="ar-SA" sz="2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  <a:hlinkClick r:id="rId18" action="ppaction://hlinksldjump"/>
              </a:rPr>
              <a:t>13</a:t>
            </a:r>
            <a:endParaRPr lang="ar-SA" sz="24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>
            <a:off x="6228184" y="6165304"/>
            <a:ext cx="0" cy="692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>
            <a:off x="4067944" y="6165304"/>
            <a:ext cx="0" cy="692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644008" y="6165304"/>
            <a:ext cx="0" cy="692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>
            <a:off x="5148064" y="6165304"/>
            <a:ext cx="0" cy="692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>
            <a:off x="5724128" y="6165304"/>
            <a:ext cx="0" cy="692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>
            <a:off x="1115616" y="6165304"/>
            <a:ext cx="0" cy="692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539552" y="6165304"/>
            <a:ext cx="0" cy="692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>
            <a:off x="1547664" y="6165304"/>
            <a:ext cx="0" cy="692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>
            <a:off x="2051720" y="6165304"/>
            <a:ext cx="0" cy="692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>
            <a:off x="2555776" y="6165304"/>
            <a:ext cx="0" cy="692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>
            <a:off x="3059832" y="6165304"/>
            <a:ext cx="0" cy="692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>
            <a:off x="3563888" y="6165304"/>
            <a:ext cx="0" cy="692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FUjiTSU\Downloads\78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6416" y="0"/>
            <a:ext cx="658416" cy="476671"/>
          </a:xfrm>
        </p:spPr>
        <p:txBody>
          <a:bodyPr>
            <a:normAutofit/>
          </a:bodyPr>
          <a:lstStyle/>
          <a:p>
            <a:r>
              <a:rPr lang="ar-SA" sz="1600" b="1" u="sng" dirty="0" smtClean="0"/>
              <a:t>الإجمال</a:t>
            </a:r>
            <a:endParaRPr lang="ar-SA" b="1" u="sng" dirty="0"/>
          </a:p>
        </p:txBody>
      </p:sp>
      <p:sp>
        <p:nvSpPr>
          <p:cNvPr id="4" name="مستطيل 3"/>
          <p:cNvSpPr/>
          <p:nvPr/>
        </p:nvSpPr>
        <p:spPr>
          <a:xfrm>
            <a:off x="0" y="836712"/>
            <a:ext cx="9036496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تعلمنا </a:t>
            </a:r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اليوم </a:t>
            </a:r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درسًا </a:t>
            </a:r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فيه </a:t>
            </a:r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عبرٌ </a:t>
            </a:r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وهي:</a:t>
            </a:r>
          </a:p>
          <a:p>
            <a:r>
              <a:rPr lang="ar-SA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	</a:t>
            </a:r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أن </a:t>
            </a:r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نحب لغيرنا كما نحب </a:t>
            </a:r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لأنفسنا، </a:t>
            </a:r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لقوله صلى الله عليه </a:t>
            </a:r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وسلم</a:t>
            </a:r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“ لا يؤمن </a:t>
            </a:r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أحدكم </a:t>
            </a:r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حتى يحب </a:t>
            </a:r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لأخيه </a:t>
            </a:r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ما يحب لنفسه</a:t>
            </a:r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“.</a:t>
            </a:r>
            <a:endParaRPr lang="ar-SA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endParaRPr lang="ar-SA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SA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	</a:t>
            </a:r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الابتعاد </a:t>
            </a:r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عن </a:t>
            </a:r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صفات </a:t>
            </a:r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البخل والكذب وحب الذات والتحلي بالصدق والكرم وحب </a:t>
            </a:r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الآخرين.</a:t>
            </a:r>
            <a:endParaRPr lang="ar-SA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 descr="C:\Users\FUjiTSU\Downloads\post-18384-1153184814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05264"/>
            <a:ext cx="1356742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FUjiTSU\Downloads\78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الوظيفة </a:t>
            </a:r>
            <a:r>
              <a:rPr lang="ar-S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البيتية</a:t>
            </a:r>
            <a:endParaRPr lang="ar-S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11560" y="2060848"/>
            <a:ext cx="8352928" cy="258532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اكتب في دفتر التعبير </a:t>
            </a:r>
            <a:r>
              <a:rPr lang="ar-SA" sz="5400" b="1" cap="none" spc="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موضوعًا </a:t>
            </a:r>
            <a:r>
              <a:rPr lang="ar-SA" sz="5400" b="1" cap="none" spc="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عن ”الكرم“ أو ” حب </a:t>
            </a:r>
            <a:r>
              <a:rPr lang="ar-SA" sz="5400" b="1" cap="none" spc="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الغير“ بما لا </a:t>
            </a:r>
            <a:r>
              <a:rPr lang="ar-SA" sz="5400" b="1" cap="none" spc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يتعدى ال</a:t>
            </a:r>
            <a:r>
              <a:rPr lang="ar-SA" sz="5400" b="1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عشرة </a:t>
            </a:r>
            <a:r>
              <a:rPr lang="ar-SA" sz="5400" b="1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</a:t>
            </a:r>
            <a:r>
              <a:rPr lang="ar-SA" sz="5400" b="1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سطرٍ.</a:t>
            </a:r>
            <a:endParaRPr lang="ar-SA" sz="5400" b="1" cap="none" spc="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9938" name="Picture 2" descr="C:\Users\FUjiTSU\Downloads\post-18384-1153184814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05264"/>
            <a:ext cx="1356742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FUjiTSU\Downloads\6bca9633266f37f85b9230a32049f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765504" y="0"/>
            <a:ext cx="1378496" cy="346050"/>
          </a:xfrm>
        </p:spPr>
        <p:txBody>
          <a:bodyPr>
            <a:noAutofit/>
          </a:bodyPr>
          <a:lstStyle/>
          <a:p>
            <a:r>
              <a:rPr lang="ar-SA" sz="2400" b="1" u="sng" dirty="0" smtClean="0"/>
              <a:t>التمهيد</a:t>
            </a:r>
            <a:endParaRPr lang="ar-SA" sz="2400" b="1" u="sng" dirty="0"/>
          </a:p>
        </p:txBody>
      </p:sp>
      <p:sp>
        <p:nvSpPr>
          <p:cNvPr id="7" name="مستطيل 6"/>
          <p:cNvSpPr/>
          <p:nvPr/>
        </p:nvSpPr>
        <p:spPr>
          <a:xfrm>
            <a:off x="168255" y="620688"/>
            <a:ext cx="8975745" cy="89255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قال رسول الله صلى الله عليه وسلم</a:t>
            </a:r>
            <a:r>
              <a:rPr lang="ar-SA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:“ لا يؤمن 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أحدكم 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حتى يحب 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لأخيه </a:t>
            </a: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ما يحب لنفسه“</a:t>
            </a:r>
          </a:p>
          <a:p>
            <a:pPr algn="ctr"/>
            <a:endParaRPr lang="ar-SA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Blip>
                <a:blip r:embed="rId4"/>
              </a:buBlip>
            </a:pPr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ماذا تفهم من هذا </a:t>
            </a:r>
            <a:r>
              <a:rPr lang="ar-SA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الحديث؟</a:t>
            </a:r>
            <a:endParaRPr lang="ar-SA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Blip>
                <a:blip r:embed="rId4"/>
              </a:buBlip>
            </a:pPr>
            <a:endParaRPr lang="ar-SA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Blip>
                <a:blip r:embed="rId4"/>
              </a:buBlip>
            </a:pPr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هل تحب لغيرك كما تحب </a:t>
            </a:r>
            <a:r>
              <a:rPr lang="ar-SA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لنفسك؟</a:t>
            </a:r>
            <a:endParaRPr lang="ar-SA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Blip>
                <a:blip r:embed="rId4"/>
              </a:buBlip>
            </a:pPr>
            <a:endParaRPr lang="ar-SA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Blip>
                <a:blip r:embed="rId4"/>
              </a:buBlip>
            </a:pPr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إذا كان لك صديق بحاجة لشيء معك </a:t>
            </a:r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أنت </a:t>
            </a:r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أيضا بحاجة </a:t>
            </a:r>
            <a:r>
              <a:rPr lang="ar-S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إ</a:t>
            </a:r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ليه هل كنت تمنحه </a:t>
            </a:r>
            <a:r>
              <a:rPr lang="ar-S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إ</a:t>
            </a:r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ياه</a:t>
            </a:r>
            <a:r>
              <a:rPr lang="ar-S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؟</a:t>
            </a:r>
          </a:p>
          <a:p>
            <a:pPr algn="ctr">
              <a:buBlip>
                <a:blip r:embed="rId4"/>
              </a:buBlip>
            </a:pPr>
            <a:endParaRPr lang="ar-SA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Blip>
                <a:blip r:embed="rId4"/>
              </a:buBlip>
            </a:pPr>
            <a:endParaRPr lang="ar-SA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Blip>
                <a:blip r:embed="rId4"/>
              </a:buBlip>
            </a:pPr>
            <a:endParaRPr lang="ar-SA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Blip>
                <a:blip r:embed="rId5"/>
              </a:buBlip>
            </a:pPr>
            <a:endParaRPr lang="ar-SA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ar-SA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سهم إلى اليسار 4"/>
          <p:cNvSpPr/>
          <p:nvPr/>
        </p:nvSpPr>
        <p:spPr>
          <a:xfrm>
            <a:off x="251520" y="6093296"/>
            <a:ext cx="864096" cy="3326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FUjiTSU\Downloads\BG (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323528" y="1124744"/>
            <a:ext cx="8640960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إ</a:t>
            </a:r>
            <a:r>
              <a:rPr lang="ar-SA" sz="5400" b="1" cap="none" spc="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نّ </a:t>
            </a:r>
            <a:r>
              <a:rPr lang="ar-SA" sz="5400" b="1" cap="none" spc="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ربط حب الغير </a:t>
            </a:r>
            <a:r>
              <a:rPr lang="ar-SA" sz="5400" b="1" cap="none" spc="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بالإيمان </a:t>
            </a:r>
            <a:r>
              <a:rPr lang="ar-SA" sz="5400" b="1" cap="none" spc="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يعطينا دلالة على </a:t>
            </a:r>
            <a:r>
              <a:rPr lang="ar-SA" sz="5400" b="1" cap="none" spc="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أنه </a:t>
            </a:r>
            <a:r>
              <a:rPr lang="ar-SA" sz="5400" b="1" cap="none" spc="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أمر مهم للغاية </a:t>
            </a:r>
          </a:p>
          <a:p>
            <a:pPr algn="ctr"/>
            <a:r>
              <a:rPr lang="ar-SA" sz="5400" b="1" cap="none" spc="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هيا بنا يا </a:t>
            </a:r>
            <a:r>
              <a:rPr lang="ar-SA" sz="5400" b="1" cap="none" spc="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أحبائي </a:t>
            </a:r>
            <a:r>
              <a:rPr lang="ar-SA" sz="5400" b="1" cap="none" spc="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نشاهد  </a:t>
            </a:r>
            <a:r>
              <a:rPr lang="ar-SA" sz="5400" b="1" cap="none" spc="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فيلمًا  </a:t>
            </a:r>
            <a:r>
              <a:rPr lang="ar-SA" sz="5400" b="1" cap="none" spc="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فيه عبرة </a:t>
            </a:r>
            <a:r>
              <a:rPr lang="ar-SA" sz="5400" b="1" cap="none" spc="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لنتمكّن من حل الأسئلة</a:t>
            </a:r>
            <a:r>
              <a:rPr lang="ar-SA" sz="6600" b="1" cap="none" spc="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...</a:t>
            </a:r>
            <a:endParaRPr lang="ar-SA" sz="5400" b="1" cap="none" spc="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C:\Users\FUjiTSU\Downloads\post-18384-1153184814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05264"/>
            <a:ext cx="1356742" cy="1052736"/>
          </a:xfrm>
          <a:prstGeom prst="rect">
            <a:avLst/>
          </a:prstGeom>
          <a:noFill/>
        </p:spPr>
      </p:pic>
      <p:pic>
        <p:nvPicPr>
          <p:cNvPr id="7" name="Picture 2" descr="C:\Users\FUjiTSU\Downloads\post-18384-1153184814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07933"/>
            <a:ext cx="1356742" cy="105273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283968" y="5661248"/>
            <a:ext cx="27363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>
                <a:hlinkClick r:id="rId5"/>
              </a:rPr>
              <a:t>الرابط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FUjiTSU\Downloads\PIC-121-132894232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2195736" y="476672"/>
            <a:ext cx="4392488" cy="15121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 الْعُنْوانُ الْمُلائِمُ لهذِهِ الْقِصَّةِ </a:t>
            </a:r>
            <a:r>
              <a:rPr lang="ar-SA" sz="3200" b="1" dirty="0" err="1"/>
              <a:t>هُوَ:</a:t>
            </a:r>
            <a:endParaRPr lang="ar-SA" sz="3200" dirty="0"/>
          </a:p>
        </p:txBody>
      </p:sp>
      <p:graphicFrame>
        <p:nvGraphicFramePr>
          <p:cNvPr id="9" name="رسم تخطيطي 8"/>
          <p:cNvGraphicFramePr/>
          <p:nvPr/>
        </p:nvGraphicFramePr>
        <p:xfrm>
          <a:off x="395536" y="1412776"/>
          <a:ext cx="8748464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4" descr="C:\Users\FUjiTSU\Downloads\ant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4365104"/>
            <a:ext cx="2157666" cy="2122487"/>
          </a:xfrm>
          <a:prstGeom prst="rect">
            <a:avLst/>
          </a:prstGeom>
          <a:noFill/>
        </p:spPr>
      </p:pic>
      <p:sp>
        <p:nvSpPr>
          <p:cNvPr id="12" name="مستطيل 11"/>
          <p:cNvSpPr/>
          <p:nvPr/>
        </p:nvSpPr>
        <p:spPr>
          <a:xfrm>
            <a:off x="8316416" y="40466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  <a:endParaRPr lang="ar-SA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سهم إلى اليسار 6"/>
          <p:cNvSpPr/>
          <p:nvPr/>
        </p:nvSpPr>
        <p:spPr>
          <a:xfrm>
            <a:off x="251520" y="6093296"/>
            <a:ext cx="864096" cy="3326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9.82659E-7 L -0.7007 -0.039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00" y="-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FUjiTSU\Downloads\78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رسم تخطيطي 3"/>
          <p:cNvGraphicFramePr/>
          <p:nvPr/>
        </p:nvGraphicFramePr>
        <p:xfrm>
          <a:off x="251520" y="1397000"/>
          <a:ext cx="8568952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مستطيل 4"/>
          <p:cNvSpPr/>
          <p:nvPr/>
        </p:nvSpPr>
        <p:spPr>
          <a:xfrm>
            <a:off x="2195736" y="476672"/>
            <a:ext cx="4392488" cy="15121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عَدَدُ الشَّخْصِياتِ الْوارِدَةِ في الْقِصَّةِ هُوَ</a:t>
            </a:r>
            <a:endParaRPr lang="ar-SA" sz="3200" dirty="0"/>
          </a:p>
        </p:txBody>
      </p:sp>
      <p:sp>
        <p:nvSpPr>
          <p:cNvPr id="6" name="مستطيل 5"/>
          <p:cNvSpPr/>
          <p:nvPr/>
        </p:nvSpPr>
        <p:spPr>
          <a:xfrm>
            <a:off x="8316416" y="40466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  <a:endParaRPr lang="ar-SA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سهم إلى اليسار 7"/>
          <p:cNvSpPr/>
          <p:nvPr/>
        </p:nvSpPr>
        <p:spPr>
          <a:xfrm>
            <a:off x="251520" y="6093296"/>
            <a:ext cx="864096" cy="3326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FUjiTSU\Downloads\PIC-121-132894232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رسم تخطيطي 3"/>
          <p:cNvGraphicFramePr/>
          <p:nvPr/>
        </p:nvGraphicFramePr>
        <p:xfrm>
          <a:off x="0" y="1397000"/>
          <a:ext cx="87484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مستطيل 4"/>
          <p:cNvSpPr/>
          <p:nvPr/>
        </p:nvSpPr>
        <p:spPr>
          <a:xfrm>
            <a:off x="2195736" y="476672"/>
            <a:ext cx="4392488" cy="15121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حَدَثَتِ الْقِصَّةُ في </a:t>
            </a:r>
            <a:r>
              <a:rPr lang="ar-SA" sz="3200" b="1" dirty="0" err="1"/>
              <a:t>فَصْلِ:</a:t>
            </a:r>
            <a:endParaRPr lang="ar-SA" sz="3200" dirty="0"/>
          </a:p>
        </p:txBody>
      </p:sp>
      <p:pic>
        <p:nvPicPr>
          <p:cNvPr id="2049" name="Picture 1" descr="C:\Users\FUjiTSU\Downloads\ant-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656" y="4913784"/>
            <a:ext cx="2195344" cy="1944216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8316416" y="40466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  <a:endParaRPr lang="ar-SA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سهم إلى اليسار 7"/>
          <p:cNvSpPr/>
          <p:nvPr/>
        </p:nvSpPr>
        <p:spPr>
          <a:xfrm>
            <a:off x="251520" y="6120680"/>
            <a:ext cx="864096" cy="3326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UjiTSU\Downloads\34574.imgca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315416"/>
            <a:ext cx="9180512" cy="7173416"/>
          </a:xfrm>
          <a:prstGeom prst="rect">
            <a:avLst/>
          </a:prstGeom>
          <a:noFill/>
        </p:spPr>
      </p:pic>
      <p:graphicFrame>
        <p:nvGraphicFramePr>
          <p:cNvPr id="4" name="رسم تخطيطي 3"/>
          <p:cNvGraphicFramePr/>
          <p:nvPr/>
        </p:nvGraphicFramePr>
        <p:xfrm>
          <a:off x="323528" y="1412776"/>
          <a:ext cx="7992888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مستطيل 4"/>
          <p:cNvSpPr/>
          <p:nvPr/>
        </p:nvSpPr>
        <p:spPr>
          <a:xfrm>
            <a:off x="2195736" y="548680"/>
            <a:ext cx="4392488" cy="15121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كانَتِ النَّمْلَتانِ الصَّغيرَتانِ في بِدايَةِ </a:t>
            </a:r>
            <a:r>
              <a:rPr lang="ar-SA" sz="3200" b="1" dirty="0" err="1"/>
              <a:t>الْقِصَّةِ:</a:t>
            </a:r>
            <a:endParaRPr lang="ar-SA" sz="3200" dirty="0"/>
          </a:p>
        </p:txBody>
      </p:sp>
      <p:sp>
        <p:nvSpPr>
          <p:cNvPr id="6" name="مستطيل 5"/>
          <p:cNvSpPr/>
          <p:nvPr/>
        </p:nvSpPr>
        <p:spPr>
          <a:xfrm>
            <a:off x="8316416" y="40466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  <a:endParaRPr lang="ar-SA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سهم إلى اليسار 7"/>
          <p:cNvSpPr/>
          <p:nvPr/>
        </p:nvSpPr>
        <p:spPr>
          <a:xfrm>
            <a:off x="251520" y="6093296"/>
            <a:ext cx="864096" cy="3326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FUjiTSU\Downloads\PIC-121-132894232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رسم تخطيطي 3"/>
          <p:cNvGraphicFramePr/>
          <p:nvPr/>
        </p:nvGraphicFramePr>
        <p:xfrm>
          <a:off x="179512" y="1397000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مستطيل 4"/>
          <p:cNvSpPr/>
          <p:nvPr/>
        </p:nvSpPr>
        <p:spPr>
          <a:xfrm>
            <a:off x="2195736" y="476672"/>
            <a:ext cx="4392488" cy="15121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أَيْنَ ذَهَبَ طَعامُ النَّمْلَةِ </a:t>
            </a:r>
            <a:r>
              <a:rPr lang="ar-SA" sz="3200" b="1" dirty="0" err="1"/>
              <a:t>الأولى؟</a:t>
            </a:r>
            <a:endParaRPr lang="ar-SA" sz="3200" dirty="0"/>
          </a:p>
        </p:txBody>
      </p:sp>
      <p:pic>
        <p:nvPicPr>
          <p:cNvPr id="21505" name="Picture 1" descr="C:\Users\FUjiTSU\Downloads\ant4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52536" y="5210175"/>
            <a:ext cx="1905000" cy="1647825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8316416" y="40466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  <a:endParaRPr lang="ar-SA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سهم إلى اليسار 7"/>
          <p:cNvSpPr/>
          <p:nvPr/>
        </p:nvSpPr>
        <p:spPr>
          <a:xfrm>
            <a:off x="1475656" y="6525344"/>
            <a:ext cx="864096" cy="3326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58382E-6 L 0.05452 3.58382E-6 C 0.08004 3.58382E-6 0.10903 -0.01619 0.13455 -0.0185 C 0.15347 -0.0185 0.18907 -0.00324 0.20521 -0.00324 C 0.22761 -0.00324 0.24983 -0.0081 0.2915 -0.0081 L 0.32049 -0.18821 L 0.35278 0.02936 L 0.39115 3.58382E-6 L 0.42292 -0.0081 L 0.50018 -0.00116 C 0.53525 -0.00463 0.56407 -0.01989 0.59913 -0.02567 C 0.61216 -0.02659 0.64097 -0.02775 0.66042 -0.02567 C 0.67934 -0.02312 0.69549 -0.00694 0.70174 -0.00578 C 0.71163 -0.00116 0.73403 -0.00578 0.7467 -0.00324 L 0.76632 3.58382E-6 L 0.80139 3.58382E-6 " pathEditMode="relative" rAng="0" ptsTypes="FfffFFFFFffffFFF">
                                      <p:cBhvr>
                                        <p:cTn id="6" dur="5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0" y="-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416</Words>
  <Application>Microsoft Office PowerPoint</Application>
  <PresentationFormat>On-screen Show (4:3)</PresentationFormat>
  <Paragraphs>138</Paragraphs>
  <Slides>22</Slides>
  <Notes>2</Notes>
  <HiddenSlides>0</HiddenSlides>
  <MMClips>22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سمة Office</vt:lpstr>
      <vt:lpstr>PowerPoint Presentation</vt:lpstr>
      <vt:lpstr>PowerPoint Presentation</vt:lpstr>
      <vt:lpstr>التمهيد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الإجمال</vt:lpstr>
      <vt:lpstr>الوظيفة البيتية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FUjiTSU</dc:creator>
  <cp:lastModifiedBy>ahmad1</cp:lastModifiedBy>
  <cp:revision>29</cp:revision>
  <dcterms:created xsi:type="dcterms:W3CDTF">2012-04-26T07:07:06Z</dcterms:created>
  <dcterms:modified xsi:type="dcterms:W3CDTF">2013-05-15T13:24:39Z</dcterms:modified>
</cp:coreProperties>
</file>