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29C9-206F-47C5-B34F-6B03B3A98470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7E29-C641-4648-8FB4-01E0C2F1481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29C9-206F-47C5-B34F-6B03B3A98470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7E29-C641-4648-8FB4-01E0C2F1481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29C9-206F-47C5-B34F-6B03B3A98470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7E29-C641-4648-8FB4-01E0C2F1481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29C9-206F-47C5-B34F-6B03B3A98470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7E29-C641-4648-8FB4-01E0C2F1481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29C9-206F-47C5-B34F-6B03B3A98470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7E29-C641-4648-8FB4-01E0C2F1481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29C9-206F-47C5-B34F-6B03B3A98470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7E29-C641-4648-8FB4-01E0C2F1481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29C9-206F-47C5-B34F-6B03B3A98470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7E29-C641-4648-8FB4-01E0C2F1481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29C9-206F-47C5-B34F-6B03B3A98470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7E29-C641-4648-8FB4-01E0C2F1481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29C9-206F-47C5-B34F-6B03B3A98470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7E29-C641-4648-8FB4-01E0C2F1481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29C9-206F-47C5-B34F-6B03B3A98470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7E29-C641-4648-8FB4-01E0C2F1481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29C9-206F-47C5-B34F-6B03B3A98470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7E29-C641-4648-8FB4-01E0C2F1481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E29C9-206F-47C5-B34F-6B03B3A98470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77E29-C641-4648-8FB4-01E0C2F1481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5" name="אליפסה 4"/>
          <p:cNvSpPr/>
          <p:nvPr/>
        </p:nvSpPr>
        <p:spPr>
          <a:xfrm>
            <a:off x="971600" y="908720"/>
            <a:ext cx="7416824" cy="46805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err="1" smtClean="0">
                <a:solidFill>
                  <a:schemeClr val="bg2">
                    <a:lumMod val="75000"/>
                  </a:schemeClr>
                </a:solidFill>
              </a:rPr>
              <a:t>التعليمات :</a:t>
            </a:r>
            <a:endParaRPr lang="ar-SA" sz="2800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ar-SA" sz="2800" dirty="0" smtClean="0">
                <a:solidFill>
                  <a:schemeClr val="bg2">
                    <a:lumMod val="75000"/>
                  </a:schemeClr>
                </a:solidFill>
              </a:rPr>
              <a:t>1.</a:t>
            </a:r>
            <a:r>
              <a:rPr lang="ar-SA" sz="2800" dirty="0" smtClean="0">
                <a:solidFill>
                  <a:schemeClr val="bg2">
                    <a:lumMod val="75000"/>
                  </a:schemeClr>
                </a:solidFill>
              </a:rPr>
              <a:t>سيظهر</a:t>
            </a:r>
            <a:r>
              <a:rPr lang="ar-SA" sz="28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ar-SA" sz="2800" dirty="0" smtClean="0">
                <a:solidFill>
                  <a:schemeClr val="bg2">
                    <a:lumMod val="75000"/>
                  </a:schemeClr>
                </a:solidFill>
              </a:rPr>
              <a:t>فأر على العارضة.</a:t>
            </a:r>
          </a:p>
          <a:p>
            <a:pPr algn="ctr"/>
            <a:r>
              <a:rPr lang="ar-SA" sz="2800" dirty="0" smtClean="0">
                <a:solidFill>
                  <a:schemeClr val="bg2">
                    <a:lumMod val="75000"/>
                  </a:schemeClr>
                </a:solidFill>
              </a:rPr>
              <a:t>2.على كل الطلاب الانتباه والإصغاء.</a:t>
            </a:r>
          </a:p>
          <a:p>
            <a:pPr algn="ctr"/>
            <a:r>
              <a:rPr lang="ar-SA" sz="2800" dirty="0" smtClean="0">
                <a:solidFill>
                  <a:schemeClr val="bg2">
                    <a:lumMod val="75000"/>
                  </a:schemeClr>
                </a:solidFill>
              </a:rPr>
              <a:t>3.يختار الفأر الأرقام المطلوبة.</a:t>
            </a:r>
          </a:p>
          <a:p>
            <a:pPr algn="ctr"/>
            <a:r>
              <a:rPr lang="ar-SA" sz="2800" dirty="0" smtClean="0">
                <a:solidFill>
                  <a:schemeClr val="bg2">
                    <a:lumMod val="75000"/>
                  </a:schemeClr>
                </a:solidFill>
              </a:rPr>
              <a:t>4.على الطالب أن </a:t>
            </a:r>
            <a:r>
              <a:rPr lang="ar-SA" sz="2800" dirty="0" smtClean="0">
                <a:solidFill>
                  <a:schemeClr val="bg2">
                    <a:lumMod val="75000"/>
                  </a:schemeClr>
                </a:solidFill>
              </a:rPr>
              <a:t>يذكر ما يتذكره من </a:t>
            </a:r>
            <a:r>
              <a:rPr lang="ar-SA" sz="2800" dirty="0" smtClean="0">
                <a:solidFill>
                  <a:schemeClr val="bg2">
                    <a:lumMod val="75000"/>
                  </a:schemeClr>
                </a:solidFill>
              </a:rPr>
              <a:t>أخوات كان .</a:t>
            </a:r>
          </a:p>
          <a:p>
            <a:pPr algn="ctr"/>
            <a:r>
              <a:rPr lang="ar-SA" sz="28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endParaRPr lang="ar-SA" sz="28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6" name="Picture 4" descr="http://images.aarabladies.com/media/images/23478af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1628800"/>
            <a:ext cx="1047750" cy="3528392"/>
          </a:xfrm>
          <a:prstGeom prst="rect">
            <a:avLst/>
          </a:prstGeom>
          <a:noFill/>
        </p:spPr>
      </p:pic>
      <p:pic>
        <p:nvPicPr>
          <p:cNvPr id="7" name="Picture 4" descr="http://images.aarabladies.com/media/images/23478af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268760"/>
            <a:ext cx="1047750" cy="3528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610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5" name="פיצוץ 2 4"/>
          <p:cNvSpPr/>
          <p:nvPr/>
        </p:nvSpPr>
        <p:spPr>
          <a:xfrm>
            <a:off x="323528" y="836712"/>
            <a:ext cx="6984776" cy="489654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solidFill>
                  <a:srgbClr val="002060"/>
                </a:solidFill>
              </a:rPr>
              <a:t>الأرقام </a:t>
            </a:r>
            <a:r>
              <a:rPr lang="ar-SA" sz="4000" dirty="0" err="1" smtClean="0">
                <a:solidFill>
                  <a:srgbClr val="002060"/>
                </a:solidFill>
              </a:rPr>
              <a:t>هي :</a:t>
            </a:r>
            <a:endParaRPr lang="ar-SA" sz="4000" dirty="0" smtClean="0">
              <a:solidFill>
                <a:srgbClr val="002060"/>
              </a:solidFill>
            </a:endParaRPr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r>
              <a:rPr lang="ar-SA" sz="4400" dirty="0" err="1" smtClean="0">
                <a:solidFill>
                  <a:srgbClr val="C00000"/>
                </a:solidFill>
              </a:rPr>
              <a:t>1   </a:t>
            </a:r>
            <a:r>
              <a:rPr lang="ar-SA" sz="4400" dirty="0" smtClean="0">
                <a:solidFill>
                  <a:srgbClr val="C00000"/>
                </a:solidFill>
              </a:rPr>
              <a:t>،10،   15</a:t>
            </a:r>
            <a:endParaRPr lang="he-IL" sz="4400" dirty="0">
              <a:solidFill>
                <a:srgbClr val="C00000"/>
              </a:solidFill>
            </a:endParaRPr>
          </a:p>
        </p:txBody>
      </p:sp>
      <p:pic>
        <p:nvPicPr>
          <p:cNvPr id="6" name="Picture 4" descr="وسع وسع وسع موسوعة ايموشنز صور متحركه و جليتر وسمايلات لاحلى بنات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908720"/>
            <a:ext cx="1143000" cy="4968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37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ערכת נושא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feda</dc:creator>
  <cp:lastModifiedBy>ahmad1</cp:lastModifiedBy>
  <cp:revision>2</cp:revision>
  <dcterms:created xsi:type="dcterms:W3CDTF">2012-05-04T03:35:45Z</dcterms:created>
  <dcterms:modified xsi:type="dcterms:W3CDTF">2013-04-29T11:47:57Z</dcterms:modified>
</cp:coreProperties>
</file>