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907FB-28D3-4438-A6B1-64198F4D5924}" type="datetimeFigureOut">
              <a:rPr lang="he-IL" smtClean="0"/>
              <a:t>ב'/אייר/תשע"ב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7DE6A-D92F-4A67-B62A-65F0666B9F2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890863"/>
          </a:xfrm>
        </p:spPr>
        <p:txBody>
          <a:bodyPr/>
          <a:lstStyle/>
          <a:p>
            <a:r>
              <a:rPr lang="ar-SA" dirty="0" smtClean="0"/>
              <a:t>التمهيد</a:t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r>
              <a:rPr lang="ar-SA" dirty="0" smtClean="0"/>
              <a:t>للدرس الاول من كان </a:t>
            </a:r>
            <a:r>
              <a:rPr lang="ar-SA" dirty="0" err="1" smtClean="0"/>
              <a:t>واخواتها.</a:t>
            </a:r>
            <a:r>
              <a:rPr lang="ar-SA" dirty="0" smtClean="0"/>
              <a:t> </a:t>
            </a:r>
            <a:br>
              <a:rPr lang="ar-SA" dirty="0" smtClean="0"/>
            </a:b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6" name="ענן 5"/>
          <p:cNvSpPr/>
          <p:nvPr/>
        </p:nvSpPr>
        <p:spPr>
          <a:xfrm>
            <a:off x="611560" y="1124744"/>
            <a:ext cx="7416824" cy="453650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/>
              <a:t>ساعدوني يا طلاب لمعرفة عنوان الدرس من خلال تركيب الحروف الى كلمات حتى نحصل على عنوان الدرس</a:t>
            </a:r>
            <a:endParaRPr lang="he-IL" sz="3200" dirty="0"/>
          </a:p>
        </p:txBody>
      </p:sp>
      <p:pic>
        <p:nvPicPr>
          <p:cNvPr id="11268" name="Picture 4" descr="صورة الفار تيمو ياكل الفول السوداني متحرك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84784"/>
            <a:ext cx="1440160" cy="3384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 fontScale="90000"/>
          </a:bodyPr>
          <a:lstStyle/>
          <a:p>
            <a:r>
              <a:rPr lang="ar-SA" sz="6000" b="1" i="1" dirty="0" smtClean="0"/>
              <a:t/>
            </a:r>
            <a:br>
              <a:rPr lang="ar-SA" sz="6000" b="1" i="1" dirty="0" smtClean="0"/>
            </a:br>
            <a:r>
              <a:rPr lang="ar-SA" sz="6000" b="1" i="1" dirty="0"/>
              <a:t/>
            </a:r>
            <a:br>
              <a:rPr lang="ar-SA" sz="6000" b="1" i="1" dirty="0"/>
            </a:br>
            <a:r>
              <a:rPr lang="ar-SA" sz="6000" b="1" i="1" dirty="0" smtClean="0"/>
              <a:t/>
            </a:r>
            <a:br>
              <a:rPr lang="ar-SA" sz="6000" b="1" i="1" dirty="0" smtClean="0"/>
            </a:br>
            <a:r>
              <a:rPr lang="ar-SA" sz="7200" dirty="0" err="1" smtClean="0"/>
              <a:t>__،__،</a:t>
            </a:r>
            <a:r>
              <a:rPr lang="ar-SA" sz="7200" u="sng" dirty="0" err="1" smtClean="0"/>
              <a:t>ن </a:t>
            </a:r>
            <a:r>
              <a:rPr lang="ar-SA" sz="7200" dirty="0" err="1" smtClean="0"/>
              <a:t>،</a:t>
            </a:r>
            <a:r>
              <a:rPr lang="ar-SA" sz="7200" dirty="0" smtClean="0"/>
              <a:t/>
            </a:r>
            <a:br>
              <a:rPr lang="ar-SA" sz="7200" dirty="0" smtClean="0"/>
            </a:br>
            <a:r>
              <a:rPr lang="ar-SA" sz="7200" u="sng" dirty="0" smtClean="0"/>
              <a:t>و</a:t>
            </a:r>
            <a:br>
              <a:rPr lang="ar-SA" sz="7200" u="sng" dirty="0" smtClean="0"/>
            </a:br>
            <a:r>
              <a:rPr lang="ar-SA" sz="7200" dirty="0" smtClean="0"/>
              <a:t>_،خ،__،ا</a:t>
            </a:r>
            <a:r>
              <a:rPr lang="ar-SA" sz="7200" u="sng" dirty="0" smtClean="0"/>
              <a:t>__،ه،ا</a:t>
            </a:r>
            <a:r>
              <a:rPr lang="ar-SA" sz="7200" dirty="0" smtClean="0"/>
              <a:t> </a:t>
            </a:r>
            <a:br>
              <a:rPr lang="ar-SA" sz="7200" dirty="0" smtClean="0"/>
            </a:br>
            <a:endParaRPr lang="he-IL" sz="7200" dirty="0"/>
          </a:p>
        </p:txBody>
      </p:sp>
      <p:sp>
        <p:nvSpPr>
          <p:cNvPr id="6" name="מלבן 5"/>
          <p:cNvSpPr/>
          <p:nvPr/>
        </p:nvSpPr>
        <p:spPr>
          <a:xfrm>
            <a:off x="1331640" y="1052736"/>
            <a:ext cx="676875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5400" b="1" i="1" dirty="0" err="1" smtClean="0"/>
              <a:t>أ  </a:t>
            </a:r>
            <a:r>
              <a:rPr lang="ar-SA" sz="5400" b="1" i="1" dirty="0" smtClean="0"/>
              <a:t>، </a:t>
            </a:r>
            <a:r>
              <a:rPr lang="ar-SA" sz="5400" b="1" i="1" dirty="0" err="1" smtClean="0"/>
              <a:t>و ،خ  ،ا </a:t>
            </a:r>
            <a:r>
              <a:rPr lang="ar-SA" sz="5400" b="1" i="1" dirty="0" smtClean="0"/>
              <a:t>، ك،ت،ا،ن،و</a:t>
            </a:r>
            <a:endParaRPr lang="he-IL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8" descr="http://www.moltqa-alnoor.net/upload/uploads/images/alnoor-f1910b0617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4" descr="صورة الفار تيمو ياكل الفول السوداني متحركة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40968"/>
            <a:ext cx="1440160" cy="3384376"/>
          </a:xfrm>
          <a:prstGeom prst="rect">
            <a:avLst/>
          </a:prstGeom>
          <a:noFill/>
        </p:spPr>
      </p:pic>
      <p:sp>
        <p:nvSpPr>
          <p:cNvPr id="6" name="הסבר אליפטי 5"/>
          <p:cNvSpPr/>
          <p:nvPr/>
        </p:nvSpPr>
        <p:spPr>
          <a:xfrm>
            <a:off x="1979712" y="1268760"/>
            <a:ext cx="5904656" cy="3384376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/>
          </a:p>
        </p:txBody>
      </p:sp>
      <p:sp>
        <p:nvSpPr>
          <p:cNvPr id="7" name="מלבן 6"/>
          <p:cNvSpPr/>
          <p:nvPr/>
        </p:nvSpPr>
        <p:spPr>
          <a:xfrm>
            <a:off x="3419872" y="2136339"/>
            <a:ext cx="3312368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أشكركم على مساعدتي ومشاركتكم للوصولٍ إلى عنوان الدرس </a:t>
            </a:r>
            <a:r>
              <a:rPr lang="ar-SA" sz="32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وهو :</a:t>
            </a:r>
            <a:endParaRPr lang="ar-SA" sz="32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r>
              <a:rPr lang="ar-SA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كان وأخواتها</a:t>
            </a:r>
            <a:endParaRPr lang="he-IL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</Words>
  <Application>Microsoft Office PowerPoint</Application>
  <PresentationFormat>‫הצגה על המסך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5" baseType="lpstr">
      <vt:lpstr>ערכת נושא Office</vt:lpstr>
      <vt:lpstr>التمهيد  للدرس الاول من كان واخواتها.  </vt:lpstr>
      <vt:lpstr>שקופית 2</vt:lpstr>
      <vt:lpstr>   __،__،ن ، و _،خ،__،ا__،ه،ا  </vt:lpstr>
      <vt:lpstr>שקופית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التمهيد  للدرس الاول من كان واخواتها.</dc:title>
  <dc:creator>feda</dc:creator>
  <cp:lastModifiedBy>feda</cp:lastModifiedBy>
  <cp:revision>3</cp:revision>
  <dcterms:created xsi:type="dcterms:W3CDTF">2012-04-24T13:48:28Z</dcterms:created>
  <dcterms:modified xsi:type="dcterms:W3CDTF">2012-04-24T14:14:24Z</dcterms:modified>
</cp:coreProperties>
</file>