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63A4-7DD5-4C4B-B18C-08551F6D9512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CF98-1982-4415-BA40-957356921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63A4-7DD5-4C4B-B18C-08551F6D9512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CF98-1982-4415-BA40-957356921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63A4-7DD5-4C4B-B18C-08551F6D9512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CF98-1982-4415-BA40-957356921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63A4-7DD5-4C4B-B18C-08551F6D9512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CF98-1982-4415-BA40-957356921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63A4-7DD5-4C4B-B18C-08551F6D9512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CF98-1982-4415-BA40-957356921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63A4-7DD5-4C4B-B18C-08551F6D9512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CF98-1982-4415-BA40-957356921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63A4-7DD5-4C4B-B18C-08551F6D9512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CF98-1982-4415-BA40-957356921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63A4-7DD5-4C4B-B18C-08551F6D9512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CF98-1982-4415-BA40-957356921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63A4-7DD5-4C4B-B18C-08551F6D9512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CF98-1982-4415-BA40-957356921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63A4-7DD5-4C4B-B18C-08551F6D9512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CF98-1982-4415-BA40-957356921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63A4-7DD5-4C4B-B18C-08551F6D9512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CF98-1982-4415-BA40-957356921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863A4-7DD5-4C4B-B18C-08551F6D9512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6CF98-1982-4415-BA40-957356921B2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ejmal2%20(2).pptx" TargetMode="External"/><Relationship Id="rId13" Type="http://schemas.openxmlformats.org/officeDocument/2006/relationships/hyperlink" Target="ard3.pptx" TargetMode="External"/><Relationship Id="rId18" Type="http://schemas.openxmlformats.org/officeDocument/2006/relationships/hyperlink" Target="ard4.pptx" TargetMode="External"/><Relationship Id="rId3" Type="http://schemas.openxmlformats.org/officeDocument/2006/relationships/hyperlink" Target="ejmal1.pptx" TargetMode="External"/><Relationship Id="rId7" Type="http://schemas.openxmlformats.org/officeDocument/2006/relationships/hyperlink" Target="work.docx" TargetMode="External"/><Relationship Id="rId12" Type="http://schemas.openxmlformats.org/officeDocument/2006/relationships/hyperlink" Target="ejmal3.pptx" TargetMode="External"/><Relationship Id="rId17" Type="http://schemas.openxmlformats.org/officeDocument/2006/relationships/hyperlink" Target="ejmal4.pptx" TargetMode="External"/><Relationship Id="rId2" Type="http://schemas.openxmlformats.org/officeDocument/2006/relationships/image" Target="../media/image1.gif"/><Relationship Id="rId16" Type="http://schemas.openxmlformats.org/officeDocument/2006/relationships/hyperlink" Target="work2.docx" TargetMode="External"/><Relationship Id="rId20" Type="http://schemas.openxmlformats.org/officeDocument/2006/relationships/hyperlink" Target="tchteet4.doc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tachteet1.doc" TargetMode="External"/><Relationship Id="rId11" Type="http://schemas.openxmlformats.org/officeDocument/2006/relationships/hyperlink" Target="tchteet2.doc" TargetMode="External"/><Relationship Id="rId5" Type="http://schemas.openxmlformats.org/officeDocument/2006/relationships/hyperlink" Target="tmheed1.pptx" TargetMode="External"/><Relationship Id="rId15" Type="http://schemas.openxmlformats.org/officeDocument/2006/relationships/hyperlink" Target="tchteet3.doc" TargetMode="External"/><Relationship Id="rId10" Type="http://schemas.openxmlformats.org/officeDocument/2006/relationships/hyperlink" Target="tmheed2.pptx" TargetMode="External"/><Relationship Id="rId19" Type="http://schemas.openxmlformats.org/officeDocument/2006/relationships/hyperlink" Target="tmheed4.pptx" TargetMode="External"/><Relationship Id="rId4" Type="http://schemas.openxmlformats.org/officeDocument/2006/relationships/hyperlink" Target="ard1.pptx" TargetMode="External"/><Relationship Id="rId9" Type="http://schemas.openxmlformats.org/officeDocument/2006/relationships/hyperlink" Target="ard2.pptx" TargetMode="External"/><Relationship Id="rId14" Type="http://schemas.openxmlformats.org/officeDocument/2006/relationships/hyperlink" Target="tmheed3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700bk.com/vb/uploadcenter/uploads/02-2012/PIC-903-1328942808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4724399"/>
          </a:xfrm>
        </p:spPr>
        <p:txBody>
          <a:bodyPr>
            <a:noAutofit/>
          </a:bodyPr>
          <a:lstStyle/>
          <a:p>
            <a:r>
              <a:rPr lang="ar-SA" sz="4800" dirty="0" smtClean="0">
                <a:solidFill>
                  <a:schemeClr val="accent2">
                    <a:lumMod val="50000"/>
                  </a:schemeClr>
                </a:solidFill>
              </a:rPr>
              <a:t>الاسم :أزهار عمري .</a:t>
            </a:r>
            <a:br>
              <a:rPr lang="ar-SA" sz="4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ar-SA" sz="4800" dirty="0" smtClean="0">
                <a:solidFill>
                  <a:schemeClr val="accent2">
                    <a:lumMod val="50000"/>
                  </a:schemeClr>
                </a:solidFill>
              </a:rPr>
              <a:t>التخصص:لغة عربية /دين إسلامي.</a:t>
            </a:r>
            <a:br>
              <a:rPr lang="ar-SA" sz="4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ar-SA" sz="4800" dirty="0" smtClean="0">
                <a:solidFill>
                  <a:schemeClr val="accent2">
                    <a:lumMod val="50000"/>
                  </a:schemeClr>
                </a:solidFill>
              </a:rPr>
              <a:t>إشراف :د.فائدة أبو مخ.</a:t>
            </a:r>
            <a:br>
              <a:rPr lang="ar-SA" sz="4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ar-SA" sz="4800" dirty="0" smtClean="0">
                <a:solidFill>
                  <a:schemeClr val="accent2">
                    <a:lumMod val="50000"/>
                  </a:schemeClr>
                </a:solidFill>
              </a:rPr>
              <a:t>الموضوع :وحدة تعليمية بعنوان النواسخ </a:t>
            </a:r>
            <a:r>
              <a:rPr lang="ar-SA" sz="4800" smtClean="0">
                <a:solidFill>
                  <a:schemeClr val="accent2">
                    <a:lumMod val="50000"/>
                  </a:schemeClr>
                </a:solidFill>
              </a:rPr>
              <a:t>للصف </a:t>
            </a:r>
            <a:r>
              <a:rPr lang="ar-SA" sz="4800" smtClean="0">
                <a:solidFill>
                  <a:schemeClr val="accent2">
                    <a:lumMod val="50000"/>
                  </a:schemeClr>
                </a:solidFill>
              </a:rPr>
              <a:t>ا</a:t>
            </a:r>
            <a:r>
              <a:rPr lang="ar-SA" sz="4800" smtClean="0">
                <a:solidFill>
                  <a:schemeClr val="accent2">
                    <a:lumMod val="50000"/>
                  </a:schemeClr>
                </a:solidFill>
              </a:rPr>
              <a:t>لخامس</a:t>
            </a:r>
            <a:r>
              <a:rPr lang="ar-SA" sz="480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en-US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700bk.com/vb/uploadcenter/uploads/02-2012/PIC-903-1328942808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endParaRPr lang="en-US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943446"/>
              </p:ext>
            </p:extLst>
          </p:nvPr>
        </p:nvGraphicFramePr>
        <p:xfrm>
          <a:off x="457200" y="533402"/>
          <a:ext cx="7772400" cy="59350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95400"/>
                <a:gridCol w="1295400"/>
                <a:gridCol w="1295400"/>
                <a:gridCol w="1295400"/>
                <a:gridCol w="1066800"/>
                <a:gridCol w="1524000"/>
              </a:tblGrid>
              <a:tr h="968644">
                <a:tc>
                  <a:txBody>
                    <a:bodyPr/>
                    <a:lstStyle/>
                    <a:p>
                      <a:pPr algn="ctr" rtl="1"/>
                      <a:endParaRPr lang="ar-SA" dirty="0" smtClean="0"/>
                    </a:p>
                    <a:p>
                      <a:pPr algn="ctr" rtl="1"/>
                      <a:r>
                        <a:rPr lang="ar-SA" dirty="0" smtClean="0"/>
                        <a:t>ورقة عمل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 smtClean="0"/>
                    </a:p>
                    <a:p>
                      <a:pPr algn="ctr" rtl="1"/>
                      <a:r>
                        <a:rPr lang="ar-SA" dirty="0" smtClean="0"/>
                        <a:t>الاجمال</a:t>
                      </a:r>
                      <a:r>
                        <a:rPr lang="ar-SA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 smtClean="0"/>
                    </a:p>
                    <a:p>
                      <a:pPr algn="ctr" rtl="1"/>
                      <a:r>
                        <a:rPr lang="ar-SA" dirty="0" smtClean="0"/>
                        <a:t>العرض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 smtClean="0"/>
                    </a:p>
                    <a:p>
                      <a:pPr algn="ctr" rtl="1"/>
                      <a:r>
                        <a:rPr lang="ar-SA" dirty="0" smtClean="0"/>
                        <a:t>التمهيد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 smtClean="0"/>
                    </a:p>
                    <a:p>
                      <a:pPr algn="ctr" rtl="1"/>
                      <a:r>
                        <a:rPr lang="ar-SA" dirty="0" smtClean="0"/>
                        <a:t>خطة الدرس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 smtClean="0"/>
                    </a:p>
                    <a:p>
                      <a:pPr algn="ctr" rtl="1"/>
                      <a:r>
                        <a:rPr lang="ar-SA" dirty="0" smtClean="0"/>
                        <a:t>الدرس</a:t>
                      </a:r>
                    </a:p>
                  </a:txBody>
                  <a:tcPr/>
                </a:tc>
              </a:tr>
              <a:tr h="1259237">
                <a:tc>
                  <a:txBody>
                    <a:bodyPr/>
                    <a:lstStyle/>
                    <a:p>
                      <a:pPr algn="ctr" rtl="1"/>
                      <a:endParaRPr lang="ar-SA" dirty="0" smtClean="0"/>
                    </a:p>
                    <a:p>
                      <a:pPr algn="ctr" rtl="1"/>
                      <a:endParaRPr lang="ar-SA" dirty="0" smtClean="0"/>
                    </a:p>
                    <a:p>
                      <a:pPr algn="ctr" rtl="1"/>
                      <a:r>
                        <a:rPr lang="ar-SA" dirty="0" smtClean="0"/>
                        <a:t>----------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 smtClean="0"/>
                    </a:p>
                    <a:p>
                      <a:pPr algn="ctr" rtl="1"/>
                      <a:endParaRPr lang="ar-SA" dirty="0" smtClean="0"/>
                    </a:p>
                    <a:p>
                      <a:pPr algn="ctr" rtl="1"/>
                      <a:r>
                        <a:rPr lang="ar-SA" dirty="0" smtClean="0">
                          <a:hlinkClick r:id="rId3" action="ppaction://hlinkpres?slideindex=1&amp;slidetitle="/>
                        </a:rPr>
                        <a:t>اضغط هنا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 smtClean="0"/>
                    </a:p>
                    <a:p>
                      <a:pPr algn="ctr" rtl="1"/>
                      <a:endParaRPr lang="ar-SA" dirty="0" smtClean="0"/>
                    </a:p>
                    <a:p>
                      <a:pPr algn="ctr" rtl="1"/>
                      <a:r>
                        <a:rPr lang="ar-SA" dirty="0" smtClean="0">
                          <a:hlinkClick r:id="rId4" action="ppaction://hlinkpres?slideindex=1&amp;slidetitle="/>
                        </a:rPr>
                        <a:t>اضغط هنا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 smtClean="0"/>
                    </a:p>
                    <a:p>
                      <a:pPr algn="ctr" rtl="1"/>
                      <a:endParaRPr lang="ar-SA" dirty="0" smtClean="0"/>
                    </a:p>
                    <a:p>
                      <a:pPr algn="ctr" rtl="1"/>
                      <a:r>
                        <a:rPr lang="ar-SA" dirty="0" smtClean="0">
                          <a:hlinkClick r:id="rId5" action="ppaction://hlinkpres?slideindex=1&amp;slidetitle="/>
                        </a:rPr>
                        <a:t>اضغط هنا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 smtClean="0"/>
                    </a:p>
                    <a:p>
                      <a:pPr algn="ctr" rtl="1"/>
                      <a:endParaRPr lang="ar-SA" dirty="0" smtClean="0"/>
                    </a:p>
                    <a:p>
                      <a:pPr algn="ctr" rtl="1"/>
                      <a:r>
                        <a:rPr lang="ar-SA" dirty="0" smtClean="0">
                          <a:hlinkClick r:id="rId6" action="ppaction://hlinkfile"/>
                        </a:rPr>
                        <a:t>اضغط</a:t>
                      </a:r>
                      <a:r>
                        <a:rPr lang="ar-SA" baseline="0" dirty="0" smtClean="0">
                          <a:hlinkClick r:id="rId6" action="ppaction://hlinkfile"/>
                        </a:rPr>
                        <a:t> هنا </a:t>
                      </a:r>
                      <a:endParaRPr lang="ar-S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 smtClean="0">
                        <a:latin typeface="Traditional Arabic" pitchFamily="18" charset="-78"/>
                        <a:cs typeface="Traditional Arabic" pitchFamily="18" charset="-78"/>
                      </a:endParaRPr>
                    </a:p>
                    <a:p>
                      <a:pPr algn="ctr" rtl="1"/>
                      <a:endParaRPr lang="ar-SA" sz="1400" b="1" dirty="0" smtClean="0">
                        <a:latin typeface="Traditional Arabic" pitchFamily="18" charset="-78"/>
                        <a:cs typeface="Traditional Arabic" pitchFamily="18" charset="-78"/>
                      </a:endParaRPr>
                    </a:p>
                    <a:p>
                      <a:pPr algn="ctr" rtl="1"/>
                      <a:r>
                        <a:rPr lang="ar-SA" sz="14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الأول</a:t>
                      </a:r>
                    </a:p>
                    <a:p>
                      <a:pPr algn="ctr" rtl="1"/>
                      <a:r>
                        <a:rPr lang="ar-SA" sz="14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(كان</a:t>
                      </a:r>
                      <a:r>
                        <a:rPr lang="ar-SA" sz="1400" b="1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وأخواتها)</a:t>
                      </a:r>
                      <a:endParaRPr lang="en-US" sz="14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1549830">
                <a:tc>
                  <a:txBody>
                    <a:bodyPr/>
                    <a:lstStyle/>
                    <a:p>
                      <a:pPr algn="ctr" rtl="1"/>
                      <a:endParaRPr lang="ar-SA" dirty="0" smtClean="0"/>
                    </a:p>
                    <a:p>
                      <a:pPr algn="ctr" rtl="1"/>
                      <a:endParaRPr lang="ar-SA" dirty="0" smtClean="0"/>
                    </a:p>
                    <a:p>
                      <a:pPr algn="ctr" rtl="1"/>
                      <a:r>
                        <a:rPr lang="ar-SA" dirty="0" smtClean="0">
                          <a:hlinkClick r:id="rId7" action="ppaction://hlinkfile"/>
                        </a:rPr>
                        <a:t>اضغط هنا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 smtClean="0"/>
                    </a:p>
                    <a:p>
                      <a:pPr algn="ctr" rtl="1"/>
                      <a:endParaRPr lang="ar-SA" dirty="0" smtClean="0"/>
                    </a:p>
                    <a:p>
                      <a:pPr algn="ctr" rtl="1"/>
                      <a:r>
                        <a:rPr lang="ar-SA" dirty="0" smtClean="0">
                          <a:hlinkClick r:id="rId8" action="ppaction://hlinkpres?slideindex=1&amp;slidetitle="/>
                        </a:rPr>
                        <a:t>اضغط هنا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 smtClean="0"/>
                    </a:p>
                    <a:p>
                      <a:pPr algn="ctr" rtl="1"/>
                      <a:endParaRPr lang="ar-SA" dirty="0" smtClean="0"/>
                    </a:p>
                    <a:p>
                      <a:pPr algn="ctr" rtl="1"/>
                      <a:r>
                        <a:rPr lang="ar-SA" dirty="0" smtClean="0">
                          <a:hlinkClick r:id="rId9" action="ppaction://hlinkpres?slideindex=1&amp;slidetitle="/>
                        </a:rPr>
                        <a:t>اضغط هنا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 smtClean="0"/>
                    </a:p>
                    <a:p>
                      <a:pPr algn="ctr" rtl="1"/>
                      <a:endParaRPr lang="ar-SA" dirty="0" smtClean="0"/>
                    </a:p>
                    <a:p>
                      <a:pPr algn="ctr" rtl="1"/>
                      <a:r>
                        <a:rPr lang="ar-SA" dirty="0" smtClean="0">
                          <a:hlinkClick r:id="rId10" action="ppaction://hlinkpres?slideindex=1&amp;slidetitle="/>
                        </a:rPr>
                        <a:t>اضغط هنا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 smtClean="0"/>
                    </a:p>
                    <a:p>
                      <a:pPr algn="ctr" rtl="1"/>
                      <a:endParaRPr lang="ar-SA" dirty="0" smtClean="0"/>
                    </a:p>
                    <a:p>
                      <a:pPr algn="ctr" rtl="1"/>
                      <a:r>
                        <a:rPr lang="ar-SA" dirty="0" smtClean="0">
                          <a:hlinkClick r:id="rId11" action="ppaction://hlinkfile"/>
                        </a:rPr>
                        <a:t>اضغط هنا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/>
                      <a:r>
                        <a:rPr lang="ar-SA" sz="1400" b="1" kern="1200" dirty="0" smtClean="0">
                          <a:solidFill>
                            <a:schemeClr val="dk1"/>
                          </a:solidFill>
                          <a:latin typeface="Traditional Arabic" pitchFamily="18" charset="-78"/>
                          <a:ea typeface="+mn-ea"/>
                          <a:cs typeface="Traditional Arabic" pitchFamily="18" charset="-78"/>
                        </a:rPr>
                        <a:t>الدرس الثاني</a:t>
                      </a:r>
                    </a:p>
                    <a:p>
                      <a:pPr algn="ctr" rtl="1"/>
                      <a:r>
                        <a:rPr lang="ar-SA" sz="1400" b="1" kern="1200" dirty="0" smtClean="0">
                          <a:solidFill>
                            <a:schemeClr val="dk1"/>
                          </a:solidFill>
                          <a:latin typeface="Traditional Arabic" pitchFamily="18" charset="-78"/>
                          <a:ea typeface="+mn-ea"/>
                          <a:cs typeface="Traditional Arabic" pitchFamily="18" charset="-78"/>
                        </a:rPr>
                        <a:t>(ورقة عمل كان وأخواتها</a:t>
                      </a:r>
                      <a:r>
                        <a:rPr lang="ar-SA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</a:tr>
              <a:tr h="968644">
                <a:tc>
                  <a:txBody>
                    <a:bodyPr/>
                    <a:lstStyle/>
                    <a:p>
                      <a:pPr algn="ctr" rtl="1"/>
                      <a:endParaRPr lang="ar-SA" dirty="0" smtClean="0"/>
                    </a:p>
                    <a:p>
                      <a:pPr algn="ctr" rtl="1"/>
                      <a:r>
                        <a:rPr lang="ar-SA" dirty="0" smtClean="0"/>
                        <a:t>----------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aseline="0" dirty="0" smtClean="0"/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 smtClean="0">
                          <a:hlinkClick r:id="rId12" action="ppaction://hlinkpres?slideindex=1&amp;slidetitle="/>
                        </a:rPr>
                        <a:t>اضغط هنا</a:t>
                      </a:r>
                      <a:endParaRPr lang="en-US" dirty="0" smtClean="0"/>
                    </a:p>
                    <a:p>
                      <a:pPr algn="ctr" rtl="1"/>
                      <a:endParaRPr lang="ar-SA" baseline="0" dirty="0" smtClean="0"/>
                    </a:p>
                    <a:p>
                      <a:pPr algn="ct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 smtClean="0"/>
                    </a:p>
                    <a:p>
                      <a:pPr algn="ctr" rtl="1"/>
                      <a:r>
                        <a:rPr lang="ar-SA" dirty="0" smtClean="0">
                          <a:hlinkClick r:id="rId13" action="ppaction://hlinkpres?slideindex=1&amp;slidetitle="/>
                        </a:rPr>
                        <a:t>اضغط هنا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 smtClean="0"/>
                    </a:p>
                    <a:p>
                      <a:pPr algn="ctr" rtl="1"/>
                      <a:r>
                        <a:rPr lang="ar-SA" dirty="0" smtClean="0">
                          <a:hlinkClick r:id="rId14" action="ppaction://hlinkpres?slideindex=1&amp;slidetitle="/>
                        </a:rPr>
                        <a:t>اضغط هنا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 smtClean="0"/>
                    </a:p>
                    <a:p>
                      <a:pPr algn="ctr" rtl="1"/>
                      <a:r>
                        <a:rPr lang="ar-SA" dirty="0" smtClean="0">
                          <a:hlinkClick r:id="rId15" action="ppaction://hlinkfile"/>
                        </a:rPr>
                        <a:t>اضغط</a:t>
                      </a:r>
                      <a:r>
                        <a:rPr lang="ar-SA" baseline="0" dirty="0" smtClean="0">
                          <a:hlinkClick r:id="rId15" action="ppaction://hlinkfile"/>
                        </a:rPr>
                        <a:t> هنا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ar-SA" sz="1400" b="1" kern="1200" dirty="0" smtClean="0">
                        <a:solidFill>
                          <a:schemeClr val="dk1"/>
                        </a:solidFill>
                        <a:latin typeface="Traditional Arabic" pitchFamily="18" charset="-78"/>
                        <a:ea typeface="+mn-ea"/>
                        <a:cs typeface="Traditional Arabic" pitchFamily="18" charset="-78"/>
                      </a:endParaRPr>
                    </a:p>
                    <a:p>
                      <a:pPr marL="0" algn="ctr" defTabSz="914400" rtl="1" eaLnBrk="1" latinLnBrk="0" hangingPunct="1"/>
                      <a:r>
                        <a:rPr lang="ar-SA" sz="1400" b="1" kern="1200" dirty="0" smtClean="0">
                          <a:solidFill>
                            <a:schemeClr val="dk1"/>
                          </a:solidFill>
                          <a:latin typeface="Traditional Arabic" pitchFamily="18" charset="-78"/>
                          <a:ea typeface="+mn-ea"/>
                          <a:cs typeface="Traditional Arabic" pitchFamily="18" charset="-78"/>
                        </a:rPr>
                        <a:t>الدرس الثالث </a:t>
                      </a:r>
                    </a:p>
                    <a:p>
                      <a:pPr marL="0" algn="ctr" defTabSz="914400" rtl="1" eaLnBrk="1" latinLnBrk="0" hangingPunct="1"/>
                      <a:r>
                        <a:rPr lang="ar-SA" sz="1400" b="1" kern="1200" dirty="0" smtClean="0">
                          <a:solidFill>
                            <a:schemeClr val="dk1"/>
                          </a:solidFill>
                          <a:latin typeface="Traditional Arabic" pitchFamily="18" charset="-78"/>
                          <a:ea typeface="+mn-ea"/>
                          <a:cs typeface="Traditional Arabic" pitchFamily="18" charset="-78"/>
                        </a:rPr>
                        <a:t>(إن وأخواتها)</a:t>
                      </a:r>
                      <a:endParaRPr lang="en-US" sz="1400" b="1" kern="1200" dirty="0">
                        <a:solidFill>
                          <a:schemeClr val="dk1"/>
                        </a:solidFill>
                        <a:latin typeface="Traditional Arabic" pitchFamily="18" charset="-78"/>
                        <a:ea typeface="+mn-ea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968644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>
                          <a:hlinkClick r:id="rId16" action="ppaction://hlinkfile"/>
                        </a:rPr>
                        <a:t>اضغط</a:t>
                      </a:r>
                      <a:r>
                        <a:rPr lang="ar-SA" baseline="0" dirty="0" smtClean="0">
                          <a:hlinkClick r:id="rId16" action="ppaction://hlinkfile"/>
                        </a:rPr>
                        <a:t> هنا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 smtClean="0">
                          <a:hlinkClick r:id="rId17" action="ppaction://hlinkpres?slideindex=1&amp;slidetitle="/>
                        </a:rPr>
                        <a:t>اضغط هنا</a:t>
                      </a:r>
                      <a:endParaRPr lang="en-US" dirty="0" smtClean="0"/>
                    </a:p>
                    <a:p>
                      <a:pPr algn="ct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>
                          <a:hlinkClick r:id="rId18" action="ppaction://hlinkpres?slideindex=1&amp;slidetitle="/>
                        </a:rPr>
                        <a:t>اضغط</a:t>
                      </a:r>
                      <a:r>
                        <a:rPr lang="ar-SA" baseline="0" dirty="0" smtClean="0">
                          <a:hlinkClick r:id="rId18" action="ppaction://hlinkpres?slideindex=1&amp;slidetitle="/>
                        </a:rPr>
                        <a:t> هنا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 smtClean="0">
                          <a:hlinkClick r:id="rId19" action="ppaction://hlinkpres?slideindex=1&amp;slidetitle="/>
                        </a:rPr>
                        <a:t>اضغط هنا</a:t>
                      </a:r>
                      <a:endParaRPr lang="en-US" dirty="0" smtClean="0"/>
                    </a:p>
                    <a:p>
                      <a:pPr algn="ct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 smtClean="0">
                          <a:hlinkClick r:id="rId20" action="ppaction://hlinkfile"/>
                        </a:rPr>
                        <a:t>اضغط هنا</a:t>
                      </a:r>
                      <a:endParaRPr lang="en-US" dirty="0" smtClean="0"/>
                    </a:p>
                    <a:p>
                      <a:pPr algn="ct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SA" sz="1400" b="1" kern="1200" dirty="0" smtClean="0">
                          <a:solidFill>
                            <a:schemeClr val="dk1"/>
                          </a:solidFill>
                          <a:latin typeface="Traditional Arabic" pitchFamily="18" charset="-78"/>
                          <a:ea typeface="+mn-ea"/>
                          <a:cs typeface="Traditional Arabic" pitchFamily="18" charset="-78"/>
                        </a:rPr>
                        <a:t>الدرس الرابع</a:t>
                      </a:r>
                    </a:p>
                    <a:p>
                      <a:pPr marL="0" algn="ctr" defTabSz="914400" rtl="1" eaLnBrk="1" latinLnBrk="0" hangingPunct="1"/>
                      <a:r>
                        <a:rPr lang="ar-SA" sz="1400" b="1" kern="1200" dirty="0" smtClean="0">
                          <a:solidFill>
                            <a:schemeClr val="dk1"/>
                          </a:solidFill>
                          <a:latin typeface="Traditional Arabic" pitchFamily="18" charset="-78"/>
                          <a:ea typeface="+mn-ea"/>
                          <a:cs typeface="Traditional Arabic" pitchFamily="18" charset="-78"/>
                        </a:rPr>
                        <a:t>(ورقة  عمل كان وإن)</a:t>
                      </a:r>
                      <a:endParaRPr lang="en-US" sz="1400" b="1" kern="1200" dirty="0">
                        <a:solidFill>
                          <a:schemeClr val="dk1"/>
                        </a:solidFill>
                        <a:latin typeface="Traditional Arabic" pitchFamily="18" charset="-78"/>
                        <a:ea typeface="+mn-ea"/>
                        <a:cs typeface="Traditional Arabic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79</Words>
  <Application>Microsoft Office PowerPoint</Application>
  <PresentationFormat>On-screen Show (4:3)</PresentationFormat>
  <Paragraphs>70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الاسم :أزهار عمري . التخصص:لغة عربية /دين إسلامي. إشراف :د.فائدة أبو مخ. الموضوع :وحدة تعليمية بعنوان النواسخ للصف الخامس.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الاسم :أزهار عمري . التخصص:لغة عربية /دين إسلامي. إشراف :د.فائدة أبو مخ. الموضوع :وحدة تعليمية بعنوان النواسخ.</dc:title>
  <dc:creator>qsm</dc:creator>
  <cp:lastModifiedBy>ahmad1</cp:lastModifiedBy>
  <cp:revision>13</cp:revision>
  <dcterms:created xsi:type="dcterms:W3CDTF">2012-05-31T07:51:13Z</dcterms:created>
  <dcterms:modified xsi:type="dcterms:W3CDTF">2013-04-29T11:52:16Z</dcterms:modified>
</cp:coreProperties>
</file>