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6C01-C8C4-4FF9-B752-8283752CF6F8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DD92-88FC-45EB-9EF6-8BB01F06042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6C01-C8C4-4FF9-B752-8283752CF6F8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DD92-88FC-45EB-9EF6-8BB01F06042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6C01-C8C4-4FF9-B752-8283752CF6F8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DD92-88FC-45EB-9EF6-8BB01F06042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6C01-C8C4-4FF9-B752-8283752CF6F8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DD92-88FC-45EB-9EF6-8BB01F06042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6C01-C8C4-4FF9-B752-8283752CF6F8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DD92-88FC-45EB-9EF6-8BB01F06042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6C01-C8C4-4FF9-B752-8283752CF6F8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DD92-88FC-45EB-9EF6-8BB01F06042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6C01-C8C4-4FF9-B752-8283752CF6F8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DD92-88FC-45EB-9EF6-8BB01F06042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6C01-C8C4-4FF9-B752-8283752CF6F8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DD92-88FC-45EB-9EF6-8BB01F06042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6C01-C8C4-4FF9-B752-8283752CF6F8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DD92-88FC-45EB-9EF6-8BB01F06042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6C01-C8C4-4FF9-B752-8283752CF6F8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DD92-88FC-45EB-9EF6-8BB01F06042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16C01-C8C4-4FF9-B752-8283752CF6F8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DD92-88FC-45EB-9EF6-8BB01F06042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16C01-C8C4-4FF9-B752-8283752CF6F8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1DD92-88FC-45EB-9EF6-8BB01F060424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qa44.com/upload/uploads/images/p2.gif"/>
          <p:cNvPicPr>
            <a:picLocks noGrp="1"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פיצוץ 2 4"/>
          <p:cNvSpPr/>
          <p:nvPr/>
        </p:nvSpPr>
        <p:spPr>
          <a:xfrm>
            <a:off x="899592" y="2132856"/>
            <a:ext cx="4968552" cy="288032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إجمال إن وأخواتها</a:t>
            </a:r>
            <a:endParaRPr lang="he-IL" dirty="0"/>
          </a:p>
        </p:txBody>
      </p:sp>
      <p:pic>
        <p:nvPicPr>
          <p:cNvPr id="6" name="Picture 2" descr="http://images.aarabladies.com/media/images/4e7a35d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492896"/>
            <a:ext cx="1143000" cy="33752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qa44.com/upload/uploads/images/p2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6322714"/>
          </a:xfrm>
        </p:spPr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ar-SA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ar-SA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ar-JO" smtClean="0">
                <a:solidFill>
                  <a:schemeClr val="accent3">
                    <a:lumMod val="50000"/>
                  </a:schemeClr>
                </a:solidFill>
              </a:rPr>
              <a:t>من </a:t>
            </a:r>
            <a:r>
              <a:rPr lang="ar-JO" dirty="0">
                <a:solidFill>
                  <a:schemeClr val="accent3">
                    <a:lumMod val="50000"/>
                  </a:schemeClr>
                </a:solidFill>
              </a:rPr>
              <a:t>خلال الدرس </a:t>
            </a:r>
            <a:r>
              <a:rPr lang="ar-SA" dirty="0" smtClean="0">
                <a:solidFill>
                  <a:schemeClr val="accent3">
                    <a:lumMod val="50000"/>
                  </a:schemeClr>
                </a:solidFill>
              </a:rPr>
              <a:t>تعرفنا على </a:t>
            </a:r>
            <a:r>
              <a:rPr lang="ar-JO" dirty="0" smtClean="0">
                <a:solidFill>
                  <a:schemeClr val="accent3">
                    <a:lumMod val="50000"/>
                  </a:schemeClr>
                </a:solidFill>
              </a:rPr>
              <a:t>أخوات إن</a:t>
            </a:r>
            <a:r>
              <a:rPr lang="ar-SA" dirty="0" smtClean="0">
                <a:solidFill>
                  <a:schemeClr val="accent3">
                    <a:lumMod val="50000"/>
                  </a:schemeClr>
                </a:solidFill>
              </a:rPr>
              <a:t>ّ وهي: </a:t>
            </a:r>
            <a:br>
              <a:rPr lang="ar-SA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ar-SA" dirty="0">
                <a:solidFill>
                  <a:schemeClr val="accent3">
                    <a:lumMod val="50000"/>
                  </a:schemeClr>
                </a:solidFill>
              </a:rPr>
              <a:t>*</a:t>
            </a:r>
            <a:r>
              <a:rPr lang="ar-SA" dirty="0">
                <a:solidFill>
                  <a:srgbClr val="C00000"/>
                </a:solidFill>
              </a:rPr>
              <a:t>إن   *أن  *لكن  </a:t>
            </a:r>
            <a:r>
              <a:rPr lang="ar-SA" dirty="0" smtClean="0">
                <a:solidFill>
                  <a:srgbClr val="C00000"/>
                </a:solidFill>
              </a:rPr>
              <a:t/>
            </a:r>
            <a:br>
              <a:rPr lang="ar-SA" dirty="0" smtClean="0">
                <a:solidFill>
                  <a:srgbClr val="C00000"/>
                </a:solidFill>
              </a:rPr>
            </a:br>
            <a:r>
              <a:rPr lang="ar-SA" dirty="0" smtClean="0">
                <a:solidFill>
                  <a:srgbClr val="C00000"/>
                </a:solidFill>
              </a:rPr>
              <a:t>*</a:t>
            </a:r>
            <a:r>
              <a:rPr lang="ar-SA" dirty="0">
                <a:solidFill>
                  <a:srgbClr val="C00000"/>
                </a:solidFill>
              </a:rPr>
              <a:t>ليت  *كأن *لعل</a:t>
            </a:r>
            <a:r>
              <a:rPr lang="ar-SA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3">
                    <a:lumMod val="50000"/>
                  </a:schemeClr>
                </a:solidFill>
              </a:rPr>
            </a:br>
            <a:endParaRPr lang="he-IL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qa44.com/upload/uploads/images/p2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5674642"/>
          </a:xfrm>
        </p:spPr>
        <p:txBody>
          <a:bodyPr/>
          <a:lstStyle/>
          <a:p>
            <a:r>
              <a:rPr lang="ar-JO" dirty="0"/>
              <a:t>.</a:t>
            </a:r>
            <a:r>
              <a:rPr lang="ar-JO" dirty="0">
                <a:solidFill>
                  <a:srgbClr val="7030A0"/>
                </a:solidFill>
              </a:rPr>
              <a:t>على </a:t>
            </a:r>
            <a:r>
              <a:rPr lang="ar-SA" dirty="0">
                <a:solidFill>
                  <a:srgbClr val="7030A0"/>
                </a:solidFill>
              </a:rPr>
              <a:t>أ</a:t>
            </a:r>
            <a:r>
              <a:rPr lang="ar-JO" dirty="0" smtClean="0">
                <a:solidFill>
                  <a:srgbClr val="7030A0"/>
                </a:solidFill>
              </a:rPr>
              <a:t>ي </a:t>
            </a:r>
            <a:r>
              <a:rPr lang="ar-JO" dirty="0">
                <a:solidFill>
                  <a:srgbClr val="7030A0"/>
                </a:solidFill>
              </a:rPr>
              <a:t>نوع من الجمل تدخل إن وأخواتها ؟</a:t>
            </a:r>
            <a:r>
              <a:rPr lang="en-US" dirty="0"/>
              <a:t/>
            </a:r>
            <a:br>
              <a:rPr lang="en-US" dirty="0"/>
            </a:br>
            <a:r>
              <a:rPr lang="ar-SA" dirty="0" smtClean="0">
                <a:solidFill>
                  <a:srgbClr val="C00000"/>
                </a:solidFill>
              </a:rPr>
              <a:t>على </a:t>
            </a:r>
            <a:r>
              <a:rPr lang="ar-JO" dirty="0" smtClean="0">
                <a:solidFill>
                  <a:srgbClr val="C00000"/>
                </a:solidFill>
              </a:rPr>
              <a:t>الجمل </a:t>
            </a:r>
            <a:r>
              <a:rPr lang="ar-JO" dirty="0" smtClean="0">
                <a:solidFill>
                  <a:srgbClr val="C00000"/>
                </a:solidFill>
              </a:rPr>
              <a:t>الاسمية</a:t>
            </a:r>
            <a:r>
              <a:rPr lang="ar-JO" dirty="0" smtClean="0"/>
              <a:t>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JO" dirty="0" smtClean="0">
                <a:solidFill>
                  <a:schemeClr val="accent3">
                    <a:lumMod val="50000"/>
                  </a:schemeClr>
                </a:solidFill>
              </a:rPr>
              <a:t>ماذا </a:t>
            </a:r>
            <a:r>
              <a:rPr lang="ar-JO" dirty="0">
                <a:solidFill>
                  <a:schemeClr val="accent3">
                    <a:lumMod val="50000"/>
                  </a:schemeClr>
                </a:solidFill>
              </a:rPr>
              <a:t>تفعل بالجملة </a:t>
            </a:r>
            <a:r>
              <a:rPr lang="ar-JO" dirty="0" smtClean="0">
                <a:solidFill>
                  <a:schemeClr val="accent3">
                    <a:lumMod val="50000"/>
                  </a:schemeClr>
                </a:solidFill>
              </a:rPr>
              <a:t>ال</a:t>
            </a:r>
            <a:r>
              <a:rPr lang="ar-SA" dirty="0" smtClean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JO" dirty="0" smtClean="0">
                <a:solidFill>
                  <a:schemeClr val="accent3">
                    <a:lumMod val="50000"/>
                  </a:schemeClr>
                </a:solidFill>
              </a:rPr>
              <a:t>سمية</a:t>
            </a:r>
            <a:r>
              <a:rPr lang="ar-SA" dirty="0" smtClean="0">
                <a:solidFill>
                  <a:schemeClr val="accent3">
                    <a:lumMod val="50000"/>
                  </a:schemeClr>
                </a:solidFill>
              </a:rPr>
              <a:t>؟</a:t>
            </a:r>
            <a:br>
              <a:rPr lang="ar-SA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ar-JO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ar-JO" dirty="0">
                <a:solidFill>
                  <a:schemeClr val="accent3">
                    <a:lumMod val="50000"/>
                  </a:schemeClr>
                </a:solidFill>
              </a:rPr>
              <a:t>تجعل المبتدأ </a:t>
            </a:r>
            <a:r>
              <a:rPr lang="ar-SA" dirty="0" err="1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JO" dirty="0" smtClean="0">
                <a:solidFill>
                  <a:schemeClr val="accent3">
                    <a:lumMod val="50000"/>
                  </a:schemeClr>
                </a:solidFill>
              </a:rPr>
              <a:t>سماً </a:t>
            </a:r>
            <a:r>
              <a:rPr lang="ar-JO" dirty="0">
                <a:solidFill>
                  <a:schemeClr val="accent3">
                    <a:lumMod val="50000"/>
                  </a:schemeClr>
                </a:solidFill>
              </a:rPr>
              <a:t>لها منصوباً وتجعل الخبر خبراً لها </a:t>
            </a:r>
            <a:r>
              <a:rPr lang="ar-JO" dirty="0" smtClean="0">
                <a:solidFill>
                  <a:schemeClr val="accent3">
                    <a:lumMod val="50000"/>
                  </a:schemeClr>
                </a:solidFill>
              </a:rPr>
              <a:t>مرفوع</a:t>
            </a:r>
            <a:r>
              <a:rPr lang="ar-SA" smtClean="0">
                <a:solidFill>
                  <a:schemeClr val="accent3">
                    <a:lumMod val="50000"/>
                  </a:schemeClr>
                </a:solidFill>
              </a:rPr>
              <a:t>ًا</a:t>
            </a:r>
            <a:endParaRPr lang="he-IL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ערכת נושא Office</vt:lpstr>
      <vt:lpstr>PowerPoint Presentation</vt:lpstr>
      <vt:lpstr>   من خلال الدرس تعرفنا على أخوات إنّ وهي:    *إن   *أن  *لكن   *ليت  *كأن *لعل. </vt:lpstr>
      <vt:lpstr>.على أي نوع من الجمل تدخل إن وأخواتها ؟ على الجمل الاسمية. ماذا تفعل بالجملة الاسمية؟  تجعل المبتدأ اسماً لها منصوباً وتجعل الخبر خبراً لها مرفوعًا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3</cp:revision>
  <dcterms:created xsi:type="dcterms:W3CDTF">2012-05-03T17:47:00Z</dcterms:created>
  <dcterms:modified xsi:type="dcterms:W3CDTF">2013-04-29T12:01:50Z</dcterms:modified>
</cp:coreProperties>
</file>