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C1E8-74ED-41C0-8E05-4D8EB2C8FF94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6C78-8008-40E4-B1CD-B37AFA47C6D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.tgareed.com/imgcache/78750.jpg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843808" y="692696"/>
            <a:ext cx="5614392" cy="3816423"/>
          </a:xfrm>
        </p:spPr>
        <p:txBody>
          <a:bodyPr>
            <a:normAutofit fontScale="90000"/>
          </a:bodyPr>
          <a:lstStyle/>
          <a:p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من خلال 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الدرس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</a:rPr>
              <a:t>قمنا بال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تطبيق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الفعلي والعملي لأسئلة كان وأخواتها وبذلك اختتمناه من خلال معرفتنا لعمل كان وأخواتها 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ول</a:t>
            </a:r>
            <a:r>
              <a:rPr lang="ar-SA" dirty="0">
                <a:solidFill>
                  <a:schemeClr val="accent3">
                    <a:lumMod val="50000"/>
                  </a:schemeClr>
                </a:solidFill>
              </a:rPr>
              <a:t>ا</a:t>
            </a:r>
            <a:r>
              <a:rPr lang="ar-JO" dirty="0" smtClean="0">
                <a:solidFill>
                  <a:schemeClr val="accent3">
                    <a:lumMod val="50000"/>
                  </a:schemeClr>
                </a:solidFill>
              </a:rPr>
              <a:t>سمها </a:t>
            </a:r>
            <a:r>
              <a:rPr lang="ar-JO" dirty="0">
                <a:solidFill>
                  <a:schemeClr val="accent3">
                    <a:lumMod val="50000"/>
                  </a:schemeClr>
                </a:solidFill>
              </a:rPr>
              <a:t>وخبرها ولكل جانب من جوانبها 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.tgareed.com/imgcache/787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/>
          <a:lstStyle/>
          <a:p>
            <a:r>
              <a:rPr lang="ar-JO" sz="4000" dirty="0" smtClean="0">
                <a:solidFill>
                  <a:schemeClr val="accent6">
                    <a:lumMod val="75000"/>
                  </a:schemeClr>
                </a:solidFill>
              </a:rPr>
              <a:t>2.على </a:t>
            </a:r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</a:rPr>
              <a:t>أ</a:t>
            </a:r>
            <a:r>
              <a:rPr lang="ar-JO" sz="4000" dirty="0" smtClean="0">
                <a:solidFill>
                  <a:schemeClr val="accent6">
                    <a:lumMod val="75000"/>
                  </a:schemeClr>
                </a:solidFill>
              </a:rPr>
              <a:t>ي نوع من الجمل تدخل كان وأخواتها ؟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mtClean="0">
                <a:solidFill>
                  <a:schemeClr val="accent6">
                    <a:lumMod val="75000"/>
                  </a:schemeClr>
                </a:solidFill>
              </a:rPr>
              <a:t>والجواب: على</a:t>
            </a:r>
            <a:r>
              <a:rPr lang="ar-JO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JO" dirty="0" smtClean="0">
                <a:solidFill>
                  <a:schemeClr val="accent6">
                    <a:lumMod val="75000"/>
                  </a:schemeClr>
                </a:solidFill>
              </a:rPr>
              <a:t>الجمل الاسمية</a:t>
            </a:r>
            <a:r>
              <a:rPr lang="ar-JO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3.ماذا تفعل بالجملة ال</a:t>
            </a: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ا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سمية تجعل المبتدأ </a:t>
            </a:r>
            <a:r>
              <a:rPr lang="ar-SA" dirty="0" err="1">
                <a:solidFill>
                  <a:schemeClr val="accent4">
                    <a:lumMod val="75000"/>
                  </a:schemeClr>
                </a:solidFill>
              </a:rPr>
              <a:t>ا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سماً لها مرفوع</a:t>
            </a: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ًا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 وتجعل الخبر خبراً لها منصوب</a:t>
            </a: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ًا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من خلال الدرس قمنا بالتطبيق الفعلي والعملي لأسئلة كان وأخواتها وبذلك اختتمناه من خلال معرفتنا لعمل كان وأخواتها ولاسمها وخبرها ولكل جانب من جوانبها </vt:lpstr>
      <vt:lpstr>2.على أي نوع من الجمل تدخل كان وأخواتها ؟ والجواب: على الجمل الاسمية.  3.ماذا تفعل بالجملة الاسمية تجعل المبتدأ اسماً لها مرفوعًا وتجعل الخبر خبراً لها منصوبًا.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خلال الدرس تعلمنا العديد من الأمور وأهمها. 1.التطبيق الفعلي والعملي لأسئلة كان وأخواتها وبذلك اختتمناه من خلال معرفتنا لعمل كان وأخواتها ولأسمها وخبرها ولكل جانب من جوانبها </dc:title>
  <dc:creator>feda</dc:creator>
  <cp:lastModifiedBy>ahmad1</cp:lastModifiedBy>
  <cp:revision>4</cp:revision>
  <dcterms:created xsi:type="dcterms:W3CDTF">2012-05-04T04:03:52Z</dcterms:created>
  <dcterms:modified xsi:type="dcterms:W3CDTF">2013-04-29T11:50:50Z</dcterms:modified>
</cp:coreProperties>
</file>