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BC58-C984-4EDF-B2AF-CC04924C36F3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33E-DAEB-4FC9-B5D6-C53A551DEB9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BC58-C984-4EDF-B2AF-CC04924C36F3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33E-DAEB-4FC9-B5D6-C53A551DEB9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BC58-C984-4EDF-B2AF-CC04924C36F3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33E-DAEB-4FC9-B5D6-C53A551DEB9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BC58-C984-4EDF-B2AF-CC04924C36F3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33E-DAEB-4FC9-B5D6-C53A551DEB9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BC58-C984-4EDF-B2AF-CC04924C36F3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33E-DAEB-4FC9-B5D6-C53A551DEB9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BC58-C984-4EDF-B2AF-CC04924C36F3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33E-DAEB-4FC9-B5D6-C53A551DEB9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BC58-C984-4EDF-B2AF-CC04924C36F3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33E-DAEB-4FC9-B5D6-C53A551DEB9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BC58-C984-4EDF-B2AF-CC04924C36F3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33E-DAEB-4FC9-B5D6-C53A551DEB9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BC58-C984-4EDF-B2AF-CC04924C36F3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33E-DAEB-4FC9-B5D6-C53A551DEB9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BC58-C984-4EDF-B2AF-CC04924C36F3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33E-DAEB-4FC9-B5D6-C53A551DEB9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A5BC58-C984-4EDF-B2AF-CC04924C36F3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D733E-DAEB-4FC9-B5D6-C53A551DEB9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5BC58-C984-4EDF-B2AF-CC04924C36F3}" type="datetimeFigureOut">
              <a:rPr lang="he-IL" smtClean="0"/>
              <a:t>י"ט/אייר/תשע"ג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D733E-DAEB-4FC9-B5D6-C53A551DEB9F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Picture 6" descr="http://www.koko4.com/up/uploads/images/koko4-3ec659c97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מלבן 4"/>
          <p:cNvSpPr/>
          <p:nvPr/>
        </p:nvSpPr>
        <p:spPr>
          <a:xfrm>
            <a:off x="1403649" y="2204864"/>
            <a:ext cx="604867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7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إجمال ونتاج تعليمي</a:t>
            </a:r>
            <a:endParaRPr lang="he-IL" sz="7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6" name="Picture 4" descr="http://r15.imgfast.net/users/1511/18/89/91/smiles/52486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3501008"/>
            <a:ext cx="157584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ww.koko4.com/up/uploads/images/koko4-3ec659c975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 fontScale="90000"/>
          </a:bodyPr>
          <a:lstStyle/>
          <a:p>
            <a:r>
              <a:rPr lang="ar-SA" sz="32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ar-SA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ar-SA" sz="32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ar-SA" sz="32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ar-SA" sz="32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ar-SA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ar-SA" sz="3200" dirty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ar-SA" sz="32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ar-SA" sz="32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ar-SA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ar-JO" sz="3200" dirty="0" smtClean="0">
                <a:solidFill>
                  <a:schemeClr val="accent6">
                    <a:lumMod val="50000"/>
                  </a:schemeClr>
                </a:solidFill>
              </a:rPr>
              <a:t>من </a:t>
            </a:r>
            <a:r>
              <a:rPr lang="ar-JO" sz="3200" dirty="0">
                <a:solidFill>
                  <a:schemeClr val="accent6">
                    <a:lumMod val="50000"/>
                  </a:schemeClr>
                </a:solidFill>
              </a:rPr>
              <a:t>خلال الدرس </a:t>
            </a:r>
            <a:r>
              <a:rPr lang="ar-SA" sz="3200" dirty="0" smtClean="0">
                <a:solidFill>
                  <a:schemeClr val="accent6">
                    <a:lumMod val="50000"/>
                  </a:schemeClr>
                </a:solidFill>
              </a:rPr>
              <a:t>عرفنا </a:t>
            </a:r>
            <a:r>
              <a:rPr lang="ar-JO" sz="3200" dirty="0" smtClean="0">
                <a:solidFill>
                  <a:schemeClr val="accent6">
                    <a:lumMod val="50000"/>
                  </a:schemeClr>
                </a:solidFill>
              </a:rPr>
              <a:t>ما </a:t>
            </a:r>
            <a:r>
              <a:rPr lang="ar-JO" sz="3200" dirty="0">
                <a:solidFill>
                  <a:schemeClr val="accent6">
                    <a:lumMod val="50000"/>
                  </a:schemeClr>
                </a:solidFill>
              </a:rPr>
              <a:t>هي أخوات </a:t>
            </a:r>
            <a:r>
              <a:rPr lang="ar-JO" sz="3200" dirty="0" smtClean="0">
                <a:solidFill>
                  <a:schemeClr val="accent6">
                    <a:lumMod val="50000"/>
                  </a:schemeClr>
                </a:solidFill>
              </a:rPr>
              <a:t>كان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3200" dirty="0" smtClean="0">
                <a:solidFill>
                  <a:schemeClr val="accent6">
                    <a:lumMod val="50000"/>
                  </a:schemeClr>
                </a:solidFill>
              </a:rPr>
              <a:t>*</a:t>
            </a:r>
            <a:r>
              <a:rPr lang="ar-SA" sz="3200" dirty="0" err="1" smtClean="0">
                <a:solidFill>
                  <a:schemeClr val="accent5">
                    <a:lumMod val="50000"/>
                  </a:schemeClr>
                </a:solidFill>
              </a:rPr>
              <a:t>كان                      *أمسى </a:t>
            </a:r>
            <a:br>
              <a:rPr lang="ar-SA" sz="3200" dirty="0" err="1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ar-SA" sz="3200" dirty="0" err="1" smtClean="0">
                <a:solidFill>
                  <a:schemeClr val="accent5">
                    <a:lumMod val="50000"/>
                  </a:schemeClr>
                </a:solidFill>
              </a:rPr>
              <a:t>*أصبح                   </a:t>
            </a:r>
            <a:r>
              <a:rPr lang="ar-SA" sz="3200" dirty="0" smtClean="0">
                <a:solidFill>
                  <a:schemeClr val="accent5">
                    <a:lumMod val="50000"/>
                  </a:schemeClr>
                </a:solidFill>
              </a:rPr>
              <a:t>*ليس</a:t>
            </a:r>
            <a:br>
              <a:rPr lang="ar-SA" sz="32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ar-SA" sz="3200" dirty="0" err="1" smtClean="0">
                <a:solidFill>
                  <a:schemeClr val="accent5">
                    <a:lumMod val="50000"/>
                  </a:schemeClr>
                </a:solidFill>
              </a:rPr>
              <a:t>*بات                      </a:t>
            </a:r>
            <a:r>
              <a:rPr lang="ar-SA" sz="3200" dirty="0" smtClean="0">
                <a:solidFill>
                  <a:schemeClr val="accent5">
                    <a:lumMod val="50000"/>
                  </a:schemeClr>
                </a:solidFill>
              </a:rPr>
              <a:t>*صار</a:t>
            </a:r>
            <a:br>
              <a:rPr lang="ar-SA" sz="32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ar-SA" sz="3200" dirty="0" smtClean="0">
                <a:solidFill>
                  <a:schemeClr val="accent5">
                    <a:lumMod val="50000"/>
                  </a:schemeClr>
                </a:solidFill>
              </a:rPr>
              <a:t>*ما </a:t>
            </a:r>
            <a:r>
              <a:rPr lang="ar-SA" sz="3200" dirty="0" err="1" smtClean="0">
                <a:solidFill>
                  <a:schemeClr val="accent5">
                    <a:lumMod val="50000"/>
                  </a:schemeClr>
                </a:solidFill>
              </a:rPr>
              <a:t>زال   </a:t>
            </a:r>
            <a:br>
              <a:rPr lang="ar-SA" sz="3200" dirty="0" err="1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ar-SA" sz="3200" dirty="0" smtClean="0">
                <a:solidFill>
                  <a:schemeClr val="accent5">
                    <a:lumMod val="50000"/>
                  </a:schemeClr>
                </a:solidFill>
              </a:rPr>
              <a:t>*ما </a:t>
            </a:r>
            <a:r>
              <a:rPr lang="ar-SA" sz="3200" dirty="0" err="1" smtClean="0">
                <a:solidFill>
                  <a:schemeClr val="accent5">
                    <a:lumMod val="50000"/>
                  </a:schemeClr>
                </a:solidFill>
              </a:rPr>
              <a:t>دام </a:t>
            </a:r>
            <a:br>
              <a:rPr lang="ar-SA" sz="3200" dirty="0" err="1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ar-SA" sz="3200" dirty="0" err="1" smtClean="0">
                <a:solidFill>
                  <a:schemeClr val="accent5">
                    <a:lumMod val="50000"/>
                  </a:schemeClr>
                </a:solidFill>
              </a:rPr>
              <a:t>*صار </a:t>
            </a:r>
            <a:br>
              <a:rPr lang="ar-SA" sz="3200" dirty="0" err="1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ar-SA" sz="3200" dirty="0" err="1" smtClean="0">
                <a:solidFill>
                  <a:schemeClr val="accent5">
                    <a:lumMod val="50000"/>
                  </a:schemeClr>
                </a:solidFill>
              </a:rPr>
              <a:t>*ظل </a:t>
            </a:r>
            <a:br>
              <a:rPr lang="ar-SA" sz="3200" dirty="0" err="1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ar-SA" sz="3200" dirty="0" err="1" smtClean="0">
                <a:solidFill>
                  <a:schemeClr val="accent5">
                    <a:lumMod val="50000"/>
                  </a:schemeClr>
                </a:solidFill>
              </a:rPr>
              <a:t>*بات </a:t>
            </a:r>
            <a:br>
              <a:rPr lang="ar-SA" sz="3200" dirty="0" err="1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ar-SA" sz="3200" dirty="0" smtClean="0">
                <a:solidFill>
                  <a:schemeClr val="accent5">
                    <a:lumMod val="50000"/>
                  </a:schemeClr>
                </a:solidFill>
              </a:rPr>
              <a:t>*ما فتئ</a:t>
            </a:r>
            <a:r>
              <a:rPr lang="ar-SA" sz="32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ar-SA" sz="3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  <p:pic>
        <p:nvPicPr>
          <p:cNvPr id="6" name="Picture 4" descr="http://r15.imgfast.net/users/1511/18/89/91/smiles/52486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149080"/>
            <a:ext cx="157584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ww.koko4.com/up/uploads/images/koko4-3ec659c975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/>
          <a:lstStyle/>
          <a:p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</a:rPr>
              <a:t>تعرفنا</a:t>
            </a:r>
            <a:r>
              <a:rPr lang="ar-JO" sz="3200" dirty="0" smtClean="0">
                <a:solidFill>
                  <a:schemeClr val="accent6">
                    <a:lumMod val="75000"/>
                  </a:schemeClr>
                </a:solidFill>
              </a:rPr>
              <a:t>على </a:t>
            </a:r>
            <a:r>
              <a:rPr lang="ar-SA" sz="3200" dirty="0">
                <a:solidFill>
                  <a:schemeClr val="accent6">
                    <a:lumMod val="75000"/>
                  </a:schemeClr>
                </a:solidFill>
              </a:rPr>
              <a:t>أ</a:t>
            </a:r>
            <a:r>
              <a:rPr lang="ar-JO" sz="3200" dirty="0" smtClean="0">
                <a:solidFill>
                  <a:schemeClr val="accent6">
                    <a:lumMod val="75000"/>
                  </a:schemeClr>
                </a:solidFill>
              </a:rPr>
              <a:t>ي </a:t>
            </a:r>
            <a:r>
              <a:rPr lang="ar-JO" sz="3200" dirty="0">
                <a:solidFill>
                  <a:schemeClr val="accent6">
                    <a:lumMod val="75000"/>
                  </a:schemeClr>
                </a:solidFill>
              </a:rPr>
              <a:t>نوع من الجمل تدخل كان وأخواتها ؟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32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</a:rPr>
              <a:t>«</a:t>
            </a:r>
            <a:r>
              <a:rPr lang="ar-JO" sz="3200" dirty="0" smtClean="0">
                <a:solidFill>
                  <a:schemeClr val="accent6">
                    <a:lumMod val="75000"/>
                  </a:schemeClr>
                </a:solidFill>
              </a:rPr>
              <a:t>الجمل ال</a:t>
            </a:r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</a:rPr>
              <a:t>إ</a:t>
            </a:r>
            <a:r>
              <a:rPr lang="ar-JO" sz="3200" dirty="0" smtClean="0">
                <a:solidFill>
                  <a:schemeClr val="accent6">
                    <a:lumMod val="75000"/>
                  </a:schemeClr>
                </a:solidFill>
              </a:rPr>
              <a:t>سمية</a:t>
            </a:r>
            <a:r>
              <a:rPr lang="ar-SA" sz="3200" dirty="0" smtClean="0">
                <a:solidFill>
                  <a:schemeClr val="accent6">
                    <a:lumMod val="75000"/>
                  </a:schemeClr>
                </a:solidFill>
              </a:rPr>
              <a:t>»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ar-SA" sz="3200" dirty="0">
                <a:solidFill>
                  <a:schemeClr val="accent4">
                    <a:lumMod val="75000"/>
                  </a:schemeClr>
                </a:solidFill>
              </a:rPr>
              <a:t>	</a:t>
            </a:r>
            <a:r>
              <a:rPr lang="ar-JO" sz="3200" dirty="0" smtClean="0">
                <a:solidFill>
                  <a:schemeClr val="accent4">
                    <a:lumMod val="75000"/>
                  </a:schemeClr>
                </a:solidFill>
              </a:rPr>
              <a:t>ماذا </a:t>
            </a:r>
            <a:r>
              <a:rPr lang="ar-JO" sz="3200" dirty="0">
                <a:solidFill>
                  <a:schemeClr val="accent4">
                    <a:lumMod val="75000"/>
                  </a:schemeClr>
                </a:solidFill>
              </a:rPr>
              <a:t>تفعل </a:t>
            </a:r>
            <a:r>
              <a:rPr lang="ar-SA" sz="3200" dirty="0" smtClean="0">
                <a:solidFill>
                  <a:schemeClr val="accent4">
                    <a:lumMod val="75000"/>
                  </a:schemeClr>
                </a:solidFill>
              </a:rPr>
              <a:t>كان وأخواتها </a:t>
            </a:r>
            <a:r>
              <a:rPr lang="ar-JO" sz="3200" dirty="0" smtClean="0">
                <a:solidFill>
                  <a:schemeClr val="accent4">
                    <a:lumMod val="75000"/>
                  </a:schemeClr>
                </a:solidFill>
              </a:rPr>
              <a:t>بالجملة الإسمية</a:t>
            </a:r>
            <a:r>
              <a:rPr lang="ar-SA" sz="3200" dirty="0" smtClean="0">
                <a:solidFill>
                  <a:schemeClr val="accent4">
                    <a:lumMod val="75000"/>
                  </a:schemeClr>
                </a:solidFill>
              </a:rPr>
              <a:t>؟</a:t>
            </a:r>
            <a:br>
              <a:rPr lang="ar-SA" sz="32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ar-JO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ar-JO" sz="3200" dirty="0">
                <a:solidFill>
                  <a:schemeClr val="accent4">
                    <a:lumMod val="75000"/>
                  </a:schemeClr>
                </a:solidFill>
              </a:rPr>
              <a:t>تجعل المبتدأ </a:t>
            </a:r>
            <a:r>
              <a:rPr lang="ar-SA" sz="3200" dirty="0" err="1">
                <a:solidFill>
                  <a:schemeClr val="accent4">
                    <a:lumMod val="75000"/>
                  </a:schemeClr>
                </a:solidFill>
              </a:rPr>
              <a:t>ا</a:t>
            </a:r>
            <a:r>
              <a:rPr lang="ar-JO" sz="3200" dirty="0" smtClean="0">
                <a:solidFill>
                  <a:schemeClr val="accent4">
                    <a:lumMod val="75000"/>
                  </a:schemeClr>
                </a:solidFill>
              </a:rPr>
              <a:t>سماً </a:t>
            </a:r>
            <a:r>
              <a:rPr lang="ar-JO" sz="3200" dirty="0">
                <a:solidFill>
                  <a:schemeClr val="accent4">
                    <a:lumMod val="75000"/>
                  </a:schemeClr>
                </a:solidFill>
              </a:rPr>
              <a:t>لها </a:t>
            </a:r>
            <a:r>
              <a:rPr lang="ar-JO" sz="3200" dirty="0" smtClean="0">
                <a:solidFill>
                  <a:schemeClr val="accent4">
                    <a:lumMod val="75000"/>
                  </a:schemeClr>
                </a:solidFill>
              </a:rPr>
              <a:t>مرفوع</a:t>
            </a:r>
            <a:r>
              <a:rPr lang="ar-SA" sz="3200" smtClean="0">
                <a:solidFill>
                  <a:schemeClr val="accent4">
                    <a:lumMod val="75000"/>
                  </a:schemeClr>
                </a:solidFill>
              </a:rPr>
              <a:t>ًا.</a:t>
            </a:r>
            <a:r>
              <a:rPr lang="ar-SA" sz="32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ar-SA" sz="32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ar-JO" sz="3200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ar-JO" sz="3200" dirty="0">
                <a:solidFill>
                  <a:schemeClr val="accent4">
                    <a:lumMod val="75000"/>
                  </a:schemeClr>
                </a:solidFill>
              </a:rPr>
              <a:t>وتجعل الخبر خبراً لها </a:t>
            </a:r>
            <a:r>
              <a:rPr lang="ar-JO" sz="3200" dirty="0" smtClean="0">
                <a:solidFill>
                  <a:schemeClr val="accent4">
                    <a:lumMod val="75000"/>
                  </a:schemeClr>
                </a:solidFill>
              </a:rPr>
              <a:t>منصوب</a:t>
            </a:r>
            <a:r>
              <a:rPr lang="ar-SA" sz="3200" dirty="0" smtClean="0">
                <a:solidFill>
                  <a:schemeClr val="accent4">
                    <a:lumMod val="75000"/>
                  </a:schemeClr>
                </a:solidFill>
              </a:rPr>
              <a:t>ًا</a:t>
            </a:r>
            <a:r>
              <a:rPr lang="ar-JO" sz="3200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he-IL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Picture 4" descr="http://r15.imgfast.net/users/1511/18/89/91/smiles/52486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4221088"/>
            <a:ext cx="157584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ערכת נושא Office</vt:lpstr>
      <vt:lpstr>PowerPoint Presentation</vt:lpstr>
      <vt:lpstr>     من خلال الدرس عرفنا ما هي أخوات كان  *كان                      *أمسى  *أصبح                   *ليس *بات                      *صار *ما زال    *ما دام  *صار  *ظل  *بات  *ما فتئ  </vt:lpstr>
      <vt:lpstr>تعرفناعلى أي نوع من الجمل تدخل كان وأخواتها ؟ «الجمل الإسمية»   ماذا تفعل كان وأخواتها بالجملة الإسمية؟  تجعل المبتدأ اسماً لها مرفوعًا.  وتجعل الخبر خبراً لها منصوبًا.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feda</dc:creator>
  <cp:lastModifiedBy>ahmad1</cp:lastModifiedBy>
  <cp:revision>5</cp:revision>
  <dcterms:created xsi:type="dcterms:W3CDTF">2012-04-24T14:26:34Z</dcterms:created>
  <dcterms:modified xsi:type="dcterms:W3CDTF">2013-04-29T10:08:50Z</dcterms:modified>
</cp:coreProperties>
</file>