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3024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473ED-6E25-4671-A63D-A2257744B833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FFDAE-0C59-4127-A2C5-C878ECB8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qa44.com/upload/uploads/images/p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5745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1" y="2967334"/>
            <a:ext cx="5028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إن وأخواتها </a:t>
            </a:r>
            <a:endParaRPr lang="en-US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1066800"/>
          <a:ext cx="60960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727200">
                <a:tc>
                  <a:txBody>
                    <a:bodyPr/>
                    <a:lstStyle/>
                    <a:p>
                      <a:endParaRPr lang="ar-SA" sz="2400" dirty="0" smtClean="0"/>
                    </a:p>
                    <a:p>
                      <a:endParaRPr lang="ar-SA" sz="2400" dirty="0" smtClean="0"/>
                    </a:p>
                    <a:p>
                      <a:pPr algn="r"/>
                      <a:r>
                        <a:rPr lang="ar-SA" sz="2400" dirty="0" smtClean="0">
                          <a:solidFill>
                            <a:srgbClr val="FFFF00"/>
                          </a:solidFill>
                        </a:rPr>
                        <a:t>بعد</a:t>
                      </a:r>
                      <a:r>
                        <a:rPr lang="ar-SA" sz="2400" baseline="0" dirty="0" smtClean="0"/>
                        <a:t> دخول ليت على الجملة </a:t>
                      </a:r>
                      <a:endParaRPr lang="ar-S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2400" dirty="0" smtClean="0"/>
                    </a:p>
                    <a:p>
                      <a:endParaRPr lang="ar-SA" sz="2400" dirty="0" smtClean="0"/>
                    </a:p>
                    <a:p>
                      <a:pPr algn="r"/>
                      <a:r>
                        <a:rPr lang="ar-SA" sz="2400" dirty="0" smtClean="0">
                          <a:solidFill>
                            <a:srgbClr val="FFFF00"/>
                          </a:solidFill>
                        </a:rPr>
                        <a:t>قبل</a:t>
                      </a:r>
                      <a:r>
                        <a:rPr lang="ar-SA" sz="2400" dirty="0" smtClean="0"/>
                        <a:t> دخول ليت على الجملة</a:t>
                      </a:r>
                      <a:endParaRPr lang="en-US" sz="2400" dirty="0"/>
                    </a:p>
                  </a:txBody>
                  <a:tcPr/>
                </a:tc>
              </a:tr>
              <a:tr h="2047770">
                <a:tc>
                  <a:txBody>
                    <a:bodyPr/>
                    <a:lstStyle/>
                    <a:p>
                      <a:pPr algn="r"/>
                      <a:endParaRPr lang="ar-SA" sz="2800" dirty="0" smtClean="0"/>
                    </a:p>
                    <a:p>
                      <a:pPr algn="r"/>
                      <a:endParaRPr lang="ar-SA" sz="2800" dirty="0" smtClean="0"/>
                    </a:p>
                    <a:p>
                      <a:pPr algn="r"/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ليت القد</a:t>
                      </a:r>
                      <a:r>
                        <a:rPr lang="ar-SA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سَ</a:t>
                      </a:r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عائدةٌ. </a:t>
                      </a:r>
                    </a:p>
                    <a:p>
                      <a:pPr algn="r"/>
                      <a:endParaRPr lang="ar-SA" sz="2800" dirty="0" smtClean="0"/>
                    </a:p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800" dirty="0" smtClean="0"/>
                        <a:t/>
                      </a:r>
                      <a:br>
                        <a:rPr lang="ar-SA" sz="2800" dirty="0" smtClean="0"/>
                      </a:br>
                      <a:endParaRPr lang="ar-SA" sz="2800" dirty="0" smtClean="0"/>
                    </a:p>
                    <a:p>
                      <a:pPr algn="r"/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القد</a:t>
                      </a:r>
                      <a:r>
                        <a:rPr lang="ar-SA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سُ</a:t>
                      </a:r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عائدةٌ</a:t>
                      </a:r>
                      <a:endParaRPr lang="en-US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391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803400">
                <a:tc>
                  <a:txBody>
                    <a:bodyPr/>
                    <a:lstStyle/>
                    <a:p>
                      <a:endParaRPr lang="ar-SA" sz="2800" dirty="0" smtClean="0"/>
                    </a:p>
                    <a:p>
                      <a:endParaRPr lang="ar-SA" sz="2800" dirty="0" smtClean="0"/>
                    </a:p>
                    <a:p>
                      <a:pPr algn="ctr"/>
                      <a:r>
                        <a:rPr lang="ar-SA" sz="2800" dirty="0" smtClean="0">
                          <a:solidFill>
                            <a:srgbClr val="FFFF00"/>
                          </a:solidFill>
                        </a:rPr>
                        <a:t>بعد</a:t>
                      </a:r>
                      <a:r>
                        <a:rPr lang="ar-SA" sz="2800" dirty="0" smtClean="0"/>
                        <a:t> دخول لعل على الجملة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2800" dirty="0" smtClean="0"/>
                    </a:p>
                    <a:p>
                      <a:endParaRPr lang="ar-SA" sz="2800" dirty="0" smtClean="0"/>
                    </a:p>
                    <a:p>
                      <a:pPr algn="ctr"/>
                      <a:r>
                        <a:rPr lang="ar-SA" sz="2800" dirty="0" smtClean="0">
                          <a:solidFill>
                            <a:srgbClr val="FFFF00"/>
                          </a:solidFill>
                        </a:rPr>
                        <a:t>قبل</a:t>
                      </a:r>
                      <a:r>
                        <a:rPr lang="ar-SA" sz="2800" dirty="0" smtClean="0"/>
                        <a:t> دخول لعل</a:t>
                      </a:r>
                      <a:r>
                        <a:rPr lang="ar-SA" sz="2800" baseline="0" dirty="0" smtClean="0"/>
                        <a:t> على الجملة</a:t>
                      </a:r>
                      <a:endParaRPr lang="en-US" sz="2800" dirty="0"/>
                    </a:p>
                  </a:txBody>
                  <a:tcPr/>
                </a:tc>
              </a:tr>
              <a:tr h="1588005">
                <a:tc>
                  <a:txBody>
                    <a:bodyPr/>
                    <a:lstStyle/>
                    <a:p>
                      <a:endParaRPr lang="ar-SA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ar-SA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لعل التفا</a:t>
                      </a:r>
                      <a:r>
                        <a:rPr lang="ar-SA" sz="2800" dirty="0" smtClean="0">
                          <a:solidFill>
                            <a:srgbClr val="FF0000"/>
                          </a:solidFill>
                        </a:rPr>
                        <a:t>حَ</a:t>
                      </a:r>
                      <a:r>
                        <a:rPr lang="ar-SA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حلوٌ</a:t>
                      </a:r>
                      <a:endParaRPr lang="en-US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ar-SA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التفا</a:t>
                      </a:r>
                      <a:r>
                        <a:rPr lang="ar-SA" sz="2800" dirty="0" smtClean="0">
                          <a:solidFill>
                            <a:srgbClr val="FF0000"/>
                          </a:solidFill>
                        </a:rPr>
                        <a:t>حُ</a:t>
                      </a:r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حلوٌ</a:t>
                      </a:r>
                      <a:endParaRPr lang="en-US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פיצוץ 2 4"/>
          <p:cNvSpPr/>
          <p:nvPr/>
        </p:nvSpPr>
        <p:spPr>
          <a:xfrm>
            <a:off x="914400" y="1524000"/>
            <a:ext cx="46482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يا لها من معلومات شيقة ومفيدة أتمنى أنها نالت إعجابكم </a:t>
            </a:r>
          </a:p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إلى اللقاء في الحصة القادمة</a:t>
            </a:r>
            <a:endParaRPr lang="he-IL" sz="2400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images.aarabladies.com/media/images/4e7a35d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412776"/>
            <a:ext cx="1143000" cy="3375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qa44.com/upload/uploads/images/p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762000"/>
            <a:ext cx="55626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ar-SA" sz="60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n-US" sz="60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ar-SA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على </a:t>
            </a:r>
            <a:r>
              <a:rPr lang="ar-SA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أ</a:t>
            </a:r>
            <a:r>
              <a:rPr lang="ar-SA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ي نوع من الجمل تدخل إن </a:t>
            </a:r>
            <a:r>
              <a:rPr lang="en-US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???</a:t>
            </a:r>
            <a:r>
              <a:rPr lang="ar-SA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وأخواتها</a:t>
            </a:r>
            <a:endParaRPr lang="en-US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ldahr.com/forum/imgcache/2/3057aldah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371600"/>
            <a:ext cx="6781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ما هي أخوات إن؟؟؟ 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4" descr="http://www.aldahr.com/forum/imgcache/2/3057aldah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886200" y="2438400"/>
            <a:ext cx="1600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3" action="ppaction://hlinksldjump"/>
              </a:rPr>
              <a:t>إن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bg2"/>
                </a:solidFill>
              </a:rPr>
              <a:t>وأخواتها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9800" y="2209800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bg2"/>
                </a:solidFill>
                <a:hlinkClick r:id="rId4" action="ppaction://hlinksldjump"/>
              </a:rPr>
              <a:t>أن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648200" y="1981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38600" y="1219200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لكن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486400" y="26670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3581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791200" y="38100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ليت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038600" y="3733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590800" y="3962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لعل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429000" y="27432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09800" y="2133600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كأن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img.tgareed.com/imgcache/787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14600" y="1371600"/>
            <a:ext cx="5715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ماذا تفعل إن وأخواتها إذا دخلت على الجملة الاسمية؟؟؟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3.gstatic.com/images?q=tbn:ANd9GcRlr5IrZzJzk4Q_CIm5xr15_hMj7rrWfVZLGTe8hQhaEOzVOjZ1u3-gHbaDf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32602" y="2057401"/>
            <a:ext cx="687880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تدخل إن وأخواتها على الجملة الإسمية.</a:t>
            </a:r>
          </a:p>
          <a:p>
            <a:pPr algn="ctr"/>
            <a:endParaRPr lang="ar-SA" sz="4000" b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وتجعل المبتدأ    إسماً لها   منصوباً</a:t>
            </a:r>
          </a:p>
          <a:p>
            <a:pPr algn="ctr"/>
            <a:r>
              <a:rPr lang="ar-SA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وتجعل الخبر    خبراً لها  مرفوعاً</a:t>
            </a:r>
          </a:p>
          <a:p>
            <a:pPr algn="ctr"/>
            <a:endParaRPr lang="ar-SA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800600" y="3733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895600" y="3733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648200" y="4343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895600" y="4343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295400"/>
          <a:ext cx="6096000" cy="432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654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 smtClean="0">
                          <a:solidFill>
                            <a:srgbClr val="FFFF00"/>
                          </a:solidFill>
                        </a:rPr>
                        <a:t>بعد</a:t>
                      </a:r>
                      <a:r>
                        <a:rPr lang="ar-SA" sz="2800" dirty="0" smtClean="0"/>
                        <a:t> دخول إن على الجملة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2800" dirty="0" smtClean="0"/>
                    </a:p>
                    <a:p>
                      <a:endParaRPr lang="ar-SA" sz="2800" dirty="0" smtClean="0"/>
                    </a:p>
                    <a:p>
                      <a:r>
                        <a:rPr lang="ar-SA" sz="2800" dirty="0" smtClean="0">
                          <a:solidFill>
                            <a:srgbClr val="FFFF00"/>
                          </a:solidFill>
                        </a:rPr>
                        <a:t>قبل</a:t>
                      </a:r>
                      <a:r>
                        <a:rPr lang="ar-SA" sz="2800" dirty="0" smtClean="0"/>
                        <a:t> دخول إن على الجملة</a:t>
                      </a:r>
                    </a:p>
                  </a:txBody>
                  <a:tcPr/>
                </a:tc>
              </a:tr>
              <a:tr h="2183069">
                <a:tc>
                  <a:txBody>
                    <a:bodyPr/>
                    <a:lstStyle/>
                    <a:p>
                      <a:pPr algn="ctr"/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إنَّ الطائ</a:t>
                      </a:r>
                      <a:r>
                        <a:rPr lang="ar-SA" sz="3200" dirty="0" smtClean="0">
                          <a:solidFill>
                            <a:srgbClr val="FF0000"/>
                          </a:solidFill>
                        </a:rPr>
                        <a:t>رَ</a:t>
                      </a:r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مغردٌ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الطائ</a:t>
                      </a:r>
                      <a:r>
                        <a:rPr lang="ar-SA" sz="3200" dirty="0" smtClean="0">
                          <a:solidFill>
                            <a:srgbClr val="FF0000"/>
                          </a:solidFill>
                        </a:rPr>
                        <a:t>رُ</a:t>
                      </a:r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مغرَّدٌ</a:t>
                      </a:r>
                    </a:p>
                    <a:p>
                      <a:pPr algn="ctr"/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762000" y="5791200"/>
            <a:ext cx="1676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74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1549400">
                <a:tc>
                  <a:txBody>
                    <a:bodyPr/>
                    <a:lstStyle/>
                    <a:p>
                      <a:endParaRPr lang="ar-SA" sz="2800" dirty="0" smtClean="0"/>
                    </a:p>
                    <a:p>
                      <a:endParaRPr lang="ar-SA" sz="2800" dirty="0" smtClean="0"/>
                    </a:p>
                    <a:p>
                      <a:r>
                        <a:rPr lang="ar-SA" sz="2800" dirty="0" smtClean="0">
                          <a:solidFill>
                            <a:srgbClr val="FFFF00"/>
                          </a:solidFill>
                        </a:rPr>
                        <a:t>بعد</a:t>
                      </a:r>
                      <a:r>
                        <a:rPr lang="ar-SA" sz="2800" dirty="0" smtClean="0"/>
                        <a:t> دخول أن على الجملة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2800" dirty="0" smtClean="0"/>
                    </a:p>
                    <a:p>
                      <a:endParaRPr lang="ar-SA" sz="2800" dirty="0" smtClean="0"/>
                    </a:p>
                    <a:p>
                      <a:r>
                        <a:rPr lang="ar-SA" sz="2800" dirty="0" smtClean="0">
                          <a:solidFill>
                            <a:srgbClr val="FFFF00"/>
                          </a:solidFill>
                        </a:rPr>
                        <a:t>قبل</a:t>
                      </a:r>
                      <a:r>
                        <a:rPr lang="ar-SA" sz="2800" baseline="0" dirty="0" smtClean="0"/>
                        <a:t> دخول أن على الجملة</a:t>
                      </a:r>
                    </a:p>
                    <a:p>
                      <a:endParaRPr lang="ar-SA" sz="2800" baseline="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1549400">
                <a:tc>
                  <a:txBody>
                    <a:bodyPr/>
                    <a:lstStyle/>
                    <a:p>
                      <a:pPr algn="ctr"/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أن الامها</a:t>
                      </a:r>
                      <a:r>
                        <a:rPr lang="ar-SA" sz="3200" dirty="0" smtClean="0">
                          <a:solidFill>
                            <a:srgbClr val="FF0000"/>
                          </a:solidFill>
                        </a:rPr>
                        <a:t>تِ</a:t>
                      </a:r>
                      <a:r>
                        <a:rPr lang="ar-SA" sz="3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نشيطاتٌ</a:t>
                      </a:r>
                      <a:endParaRPr lang="en-US" sz="3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الامها</a:t>
                      </a:r>
                      <a:r>
                        <a:rPr lang="ar-SA" sz="3200" dirty="0" smtClean="0">
                          <a:solidFill>
                            <a:srgbClr val="FF0000"/>
                          </a:solidFill>
                        </a:rPr>
                        <a:t>تُ</a:t>
                      </a:r>
                      <a:r>
                        <a:rPr lang="ar-SA" sz="3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نشيطاتٌ</a:t>
                      </a:r>
                      <a:endParaRPr lang="en-US" sz="3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397000"/>
          <a:ext cx="6096000" cy="3926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1701800">
                <a:tc>
                  <a:txBody>
                    <a:bodyPr/>
                    <a:lstStyle/>
                    <a:p>
                      <a:pPr algn="r"/>
                      <a:endParaRPr lang="ar-SA" sz="2400" dirty="0" smtClean="0"/>
                    </a:p>
                    <a:p>
                      <a:pPr algn="r"/>
                      <a:endParaRPr lang="ar-SA" sz="2400" dirty="0" smtClean="0"/>
                    </a:p>
                    <a:p>
                      <a:pPr algn="r"/>
                      <a:r>
                        <a:rPr lang="ar-SA" sz="2400" dirty="0" smtClean="0">
                          <a:solidFill>
                            <a:srgbClr val="FFFF00"/>
                          </a:solidFill>
                        </a:rPr>
                        <a:t>بعد</a:t>
                      </a:r>
                      <a:r>
                        <a:rPr lang="ar-SA" sz="2400" baseline="0" dirty="0" smtClean="0"/>
                        <a:t> دخول كأن على الجملة</a:t>
                      </a:r>
                      <a:endParaRPr lang="ar-S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ar-SA" sz="2400" dirty="0" smtClean="0"/>
                    </a:p>
                    <a:p>
                      <a:pPr algn="r"/>
                      <a:endParaRPr lang="ar-SA" sz="2400" dirty="0" smtClean="0"/>
                    </a:p>
                    <a:p>
                      <a:pPr algn="r"/>
                      <a:r>
                        <a:rPr lang="ar-SA" sz="2400" dirty="0" smtClean="0">
                          <a:solidFill>
                            <a:srgbClr val="FFFF00"/>
                          </a:solidFill>
                        </a:rPr>
                        <a:t>قبل</a:t>
                      </a:r>
                      <a:r>
                        <a:rPr lang="ar-SA" sz="2400" dirty="0" smtClean="0"/>
                        <a:t> دخول كأن على الجملة</a:t>
                      </a:r>
                      <a:endParaRPr lang="en-US" sz="2400" dirty="0"/>
                    </a:p>
                  </a:txBody>
                  <a:tcPr/>
                </a:tc>
              </a:tr>
              <a:tr h="1701800">
                <a:tc>
                  <a:txBody>
                    <a:bodyPr/>
                    <a:lstStyle/>
                    <a:p>
                      <a:pPr algn="ctr"/>
                      <a:endParaRPr lang="ar-SA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ar-SA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كأنَّ الجندي</a:t>
                      </a:r>
                      <a:r>
                        <a:rPr lang="ar-SA" sz="2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َّ</a:t>
                      </a:r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أسدٌ. </a:t>
                      </a:r>
                    </a:p>
                    <a:p>
                      <a:pPr algn="ctr"/>
                      <a:endParaRPr lang="ar-SA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ar-SA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الجندي</a:t>
                      </a:r>
                      <a:r>
                        <a:rPr lang="ar-SA" sz="2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ُّ </a:t>
                      </a:r>
                      <a:r>
                        <a:rPr lang="ar-SA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أسدٌ</a:t>
                      </a:r>
                      <a:endParaRPr lang="en-US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142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win7202</dc:creator>
  <cp:lastModifiedBy>ahmad1</cp:lastModifiedBy>
  <cp:revision>13</cp:revision>
  <dcterms:created xsi:type="dcterms:W3CDTF">2012-04-30T09:28:28Z</dcterms:created>
  <dcterms:modified xsi:type="dcterms:W3CDTF">2013-04-29T12:00:57Z</dcterms:modified>
</cp:coreProperties>
</file>