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59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3024" y="-11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473ED-6E25-4671-A63D-A2257744B833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FDAE-0C59-4127-A2C5-C878ECB8B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473ED-6E25-4671-A63D-A2257744B833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FDAE-0C59-4127-A2C5-C878ECB8B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473ED-6E25-4671-A63D-A2257744B833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FDAE-0C59-4127-A2C5-C878ECB8B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473ED-6E25-4671-A63D-A2257744B833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FDAE-0C59-4127-A2C5-C878ECB8B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473ED-6E25-4671-A63D-A2257744B833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FDAE-0C59-4127-A2C5-C878ECB8B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473ED-6E25-4671-A63D-A2257744B833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FDAE-0C59-4127-A2C5-C878ECB8B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473ED-6E25-4671-A63D-A2257744B833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FDAE-0C59-4127-A2C5-C878ECB8B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473ED-6E25-4671-A63D-A2257744B833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FDAE-0C59-4127-A2C5-C878ECB8B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473ED-6E25-4671-A63D-A2257744B833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FDAE-0C59-4127-A2C5-C878ECB8B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473ED-6E25-4671-A63D-A2257744B833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FDAE-0C59-4127-A2C5-C878ECB8B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473ED-6E25-4671-A63D-A2257744B833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FDAE-0C59-4127-A2C5-C878ECB8B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473ED-6E25-4671-A63D-A2257744B833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FFDAE-0C59-4127-A2C5-C878ECB8B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qa44.com/upload/uploads/images/p2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867400" cy="57451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6801" y="2967334"/>
            <a:ext cx="502821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إن وأخواتها </a:t>
            </a:r>
            <a:endParaRPr lang="en-US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00200" y="1066800"/>
          <a:ext cx="6096000" cy="395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727200">
                <a:tc>
                  <a:txBody>
                    <a:bodyPr/>
                    <a:lstStyle/>
                    <a:p>
                      <a:endParaRPr lang="ar-SA" sz="2400" dirty="0" smtClean="0"/>
                    </a:p>
                    <a:p>
                      <a:endParaRPr lang="ar-SA" sz="2400" dirty="0" smtClean="0"/>
                    </a:p>
                    <a:p>
                      <a:pPr algn="r"/>
                      <a:r>
                        <a:rPr lang="ar-SA" sz="2400" dirty="0" smtClean="0">
                          <a:solidFill>
                            <a:srgbClr val="FFFF00"/>
                          </a:solidFill>
                        </a:rPr>
                        <a:t>بعد</a:t>
                      </a:r>
                      <a:r>
                        <a:rPr lang="ar-SA" sz="2400" baseline="0" dirty="0" smtClean="0"/>
                        <a:t> دخول ليت على الجملة </a:t>
                      </a:r>
                      <a:endParaRPr lang="ar-SA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2400" dirty="0" smtClean="0"/>
                    </a:p>
                    <a:p>
                      <a:endParaRPr lang="ar-SA" sz="2400" dirty="0" smtClean="0"/>
                    </a:p>
                    <a:p>
                      <a:pPr algn="r"/>
                      <a:r>
                        <a:rPr lang="ar-SA" sz="2400" dirty="0" smtClean="0">
                          <a:solidFill>
                            <a:srgbClr val="FFFF00"/>
                          </a:solidFill>
                        </a:rPr>
                        <a:t>قبل</a:t>
                      </a:r>
                      <a:r>
                        <a:rPr lang="ar-SA" sz="2400" dirty="0" smtClean="0"/>
                        <a:t> دخول ليت على الجملة</a:t>
                      </a:r>
                      <a:endParaRPr lang="en-US" sz="2400" dirty="0"/>
                    </a:p>
                  </a:txBody>
                  <a:tcPr/>
                </a:tc>
              </a:tr>
              <a:tr h="2047770">
                <a:tc>
                  <a:txBody>
                    <a:bodyPr/>
                    <a:lstStyle/>
                    <a:p>
                      <a:pPr algn="r"/>
                      <a:endParaRPr lang="ar-SA" sz="2800" dirty="0" smtClean="0"/>
                    </a:p>
                    <a:p>
                      <a:pPr algn="r"/>
                      <a:endParaRPr lang="ar-SA" sz="2800" dirty="0" smtClean="0"/>
                    </a:p>
                    <a:p>
                      <a:pPr algn="r"/>
                      <a:r>
                        <a:rPr lang="ar-SA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ليت القد</a:t>
                      </a:r>
                      <a:r>
                        <a:rPr lang="ar-SA" sz="2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سَ</a:t>
                      </a:r>
                      <a:r>
                        <a:rPr lang="ar-SA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عائدةٌ. </a:t>
                      </a:r>
                    </a:p>
                    <a:p>
                      <a:pPr algn="r"/>
                      <a:endParaRPr lang="ar-SA" sz="2800" dirty="0" smtClean="0"/>
                    </a:p>
                    <a:p>
                      <a:pPr algn="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2800" dirty="0" smtClean="0"/>
                        <a:t/>
                      </a:r>
                      <a:br>
                        <a:rPr lang="ar-SA" sz="2800" dirty="0" smtClean="0"/>
                      </a:br>
                      <a:endParaRPr lang="ar-SA" sz="2800" dirty="0" smtClean="0"/>
                    </a:p>
                    <a:p>
                      <a:pPr algn="r"/>
                      <a:r>
                        <a:rPr lang="ar-SA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القد</a:t>
                      </a:r>
                      <a:r>
                        <a:rPr lang="ar-SA" sz="28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سُ</a:t>
                      </a:r>
                      <a:r>
                        <a:rPr lang="ar-SA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عائدةٌ</a:t>
                      </a:r>
                      <a:endParaRPr lang="en-US" sz="28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397000"/>
          <a:ext cx="6096000" cy="3391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803400">
                <a:tc>
                  <a:txBody>
                    <a:bodyPr/>
                    <a:lstStyle/>
                    <a:p>
                      <a:endParaRPr lang="ar-SA" sz="2800" dirty="0" smtClean="0"/>
                    </a:p>
                    <a:p>
                      <a:endParaRPr lang="ar-SA" sz="2800" dirty="0" smtClean="0"/>
                    </a:p>
                    <a:p>
                      <a:pPr algn="ctr"/>
                      <a:r>
                        <a:rPr lang="ar-SA" sz="2800" dirty="0" smtClean="0">
                          <a:solidFill>
                            <a:srgbClr val="FFFF00"/>
                          </a:solidFill>
                        </a:rPr>
                        <a:t>بعد</a:t>
                      </a:r>
                      <a:r>
                        <a:rPr lang="ar-SA" sz="2800" dirty="0" smtClean="0"/>
                        <a:t> دخول لعل على الجملة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2800" dirty="0" smtClean="0"/>
                    </a:p>
                    <a:p>
                      <a:endParaRPr lang="ar-SA" sz="2800" dirty="0" smtClean="0"/>
                    </a:p>
                    <a:p>
                      <a:pPr algn="ctr"/>
                      <a:r>
                        <a:rPr lang="ar-SA" sz="2800" dirty="0" smtClean="0">
                          <a:solidFill>
                            <a:srgbClr val="FFFF00"/>
                          </a:solidFill>
                        </a:rPr>
                        <a:t>قبل</a:t>
                      </a:r>
                      <a:r>
                        <a:rPr lang="ar-SA" sz="2800" dirty="0" smtClean="0"/>
                        <a:t> دخول لعل</a:t>
                      </a:r>
                      <a:r>
                        <a:rPr lang="ar-SA" sz="2800" baseline="0" dirty="0" smtClean="0"/>
                        <a:t> على الجملة</a:t>
                      </a:r>
                      <a:endParaRPr lang="en-US" sz="2800" dirty="0"/>
                    </a:p>
                  </a:txBody>
                  <a:tcPr/>
                </a:tc>
              </a:tr>
              <a:tr h="1588005">
                <a:tc>
                  <a:txBody>
                    <a:bodyPr/>
                    <a:lstStyle/>
                    <a:p>
                      <a:endParaRPr lang="ar-SA" sz="28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endParaRPr lang="ar-SA" sz="28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ar-SA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لعل التفا</a:t>
                      </a:r>
                      <a:r>
                        <a:rPr lang="ar-SA" sz="2800" dirty="0" smtClean="0">
                          <a:solidFill>
                            <a:srgbClr val="FF0000"/>
                          </a:solidFill>
                        </a:rPr>
                        <a:t>حَ</a:t>
                      </a:r>
                      <a:r>
                        <a:rPr lang="ar-SA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SA" sz="28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حلوٌ</a:t>
                      </a:r>
                      <a:endParaRPr lang="en-US" sz="28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28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endParaRPr lang="ar-SA" sz="28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ar-SA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التفا</a:t>
                      </a:r>
                      <a:r>
                        <a:rPr lang="ar-SA" sz="2800" dirty="0" smtClean="0">
                          <a:solidFill>
                            <a:srgbClr val="FF0000"/>
                          </a:solidFill>
                        </a:rPr>
                        <a:t>حُ</a:t>
                      </a:r>
                      <a:r>
                        <a:rPr lang="ar-SA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حلوٌ</a:t>
                      </a:r>
                      <a:endParaRPr lang="en-US" sz="28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831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פיצוץ 2 4"/>
          <p:cNvSpPr/>
          <p:nvPr/>
        </p:nvSpPr>
        <p:spPr>
          <a:xfrm>
            <a:off x="914400" y="1524000"/>
            <a:ext cx="4648200" cy="34290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rgbClr val="FF0000"/>
                </a:solidFill>
              </a:rPr>
              <a:t>يا لها من معلومات شيقة ومفيدة أتمنى أنها نالت إعجابكم </a:t>
            </a:r>
          </a:p>
          <a:p>
            <a:pPr algn="ctr"/>
            <a:r>
              <a:rPr lang="ar-SA" sz="2400" dirty="0" smtClean="0">
                <a:solidFill>
                  <a:srgbClr val="FF0000"/>
                </a:solidFill>
              </a:rPr>
              <a:t>إلى اللقاء في الحصة القادمة</a:t>
            </a:r>
            <a:endParaRPr lang="he-IL" sz="2400" dirty="0">
              <a:solidFill>
                <a:srgbClr val="FF0000"/>
              </a:solidFill>
            </a:endParaRPr>
          </a:p>
        </p:txBody>
      </p:sp>
      <p:pic>
        <p:nvPicPr>
          <p:cNvPr id="6" name="Picture 2" descr="http://images.aarabladies.com/media/images/4e7a35de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412776"/>
            <a:ext cx="1143000" cy="33752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qa44.com/upload/uploads/images/p2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762000"/>
            <a:ext cx="5562600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ar-SA" sz="60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endParaRPr lang="en-US" sz="60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ar-SA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على </a:t>
            </a:r>
            <a:r>
              <a:rPr lang="ar-SA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أ</a:t>
            </a:r>
            <a:r>
              <a:rPr lang="ar-SA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ي نوع من الجمل تدخل إن </a:t>
            </a:r>
            <a:r>
              <a:rPr lang="en-US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???</a:t>
            </a:r>
            <a:r>
              <a:rPr lang="ar-SA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وأخواتها</a:t>
            </a:r>
            <a:endParaRPr lang="en-US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aldahr.com/forum/imgcache/2/3057aldah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0" y="1371600"/>
            <a:ext cx="67818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ما هي أخوات إن؟؟؟ </a:t>
            </a:r>
            <a:endParaRPr lang="en-US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4" descr="http://www.aldahr.com/forum/imgcache/2/3057aldah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3886200" y="2438400"/>
            <a:ext cx="16002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>
                <a:hlinkClick r:id="rId3" action="ppaction://hlinksldjump"/>
              </a:rPr>
              <a:t>إن</a:t>
            </a:r>
            <a:r>
              <a:rPr lang="ar-SA" dirty="0" smtClean="0"/>
              <a:t> </a:t>
            </a:r>
            <a:r>
              <a:rPr lang="ar-SA" dirty="0" smtClean="0">
                <a:solidFill>
                  <a:schemeClr val="bg2"/>
                </a:solidFill>
              </a:rPr>
              <a:t>وأخواتها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19800" y="2209800"/>
            <a:ext cx="1371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>
                <a:solidFill>
                  <a:schemeClr val="bg2"/>
                </a:solidFill>
                <a:hlinkClick r:id="rId4" action="ppaction://hlinksldjump"/>
              </a:rPr>
              <a:t>أن</a:t>
            </a:r>
            <a:endParaRPr lang="en-US" dirty="0">
              <a:solidFill>
                <a:schemeClr val="bg2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4648200" y="1981200"/>
            <a:ext cx="76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038600" y="1219200"/>
            <a:ext cx="1143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لكن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486400" y="2667000"/>
            <a:ext cx="533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257800" y="35814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791200" y="3810000"/>
            <a:ext cx="1295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ليت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4038600" y="37338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590800" y="3962400"/>
            <a:ext cx="1295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لعل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3429000" y="27432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209800" y="2133600"/>
            <a:ext cx="1143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كأن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img.tgareed.com/imgcache/7875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14600" y="1371600"/>
            <a:ext cx="5715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ماذا تفعل إن وأخواتها إذا دخلت على الجملة الاسمية؟؟؟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t3.gstatic.com/images?q=tbn:ANd9GcRlr5IrZzJzk4Q_CIm5xr15_hMj7rrWfVZLGTe8hQhaEOzVOjZ1u3-gHbaDf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32602" y="2057401"/>
            <a:ext cx="6878806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40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تدخل إن وأخواتها على الجملة الإسمية.</a:t>
            </a:r>
          </a:p>
          <a:p>
            <a:pPr algn="ctr"/>
            <a:endParaRPr lang="ar-SA" sz="4000" b="1" cap="none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ar-SA" sz="4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وتجعل المبتدأ    إسماً لها   منصوباً</a:t>
            </a:r>
          </a:p>
          <a:p>
            <a:pPr algn="ctr"/>
            <a:r>
              <a:rPr lang="ar-SA" sz="4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ar-SA" sz="4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وتجعل الخبر    خبراً لها  مرفوعاً</a:t>
            </a:r>
          </a:p>
          <a:p>
            <a:pPr algn="ctr"/>
            <a:endParaRPr lang="ar-SA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en-US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800600" y="37338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895600" y="37338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648200" y="43434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2895600" y="434340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295400"/>
          <a:ext cx="6096000" cy="4328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16546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dirty="0" smtClean="0">
                          <a:solidFill>
                            <a:srgbClr val="FFFF00"/>
                          </a:solidFill>
                        </a:rPr>
                        <a:t>بعد</a:t>
                      </a:r>
                      <a:r>
                        <a:rPr lang="ar-SA" sz="2800" dirty="0" smtClean="0"/>
                        <a:t> دخول إن على الجملة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2800" dirty="0" smtClean="0"/>
                    </a:p>
                    <a:p>
                      <a:endParaRPr lang="ar-SA" sz="2800" dirty="0" smtClean="0"/>
                    </a:p>
                    <a:p>
                      <a:r>
                        <a:rPr lang="ar-SA" sz="2800" dirty="0" smtClean="0">
                          <a:solidFill>
                            <a:srgbClr val="FFFF00"/>
                          </a:solidFill>
                        </a:rPr>
                        <a:t>قبل</a:t>
                      </a:r>
                      <a:r>
                        <a:rPr lang="ar-SA" sz="2800" dirty="0" smtClean="0"/>
                        <a:t> دخول إن على الجملة</a:t>
                      </a:r>
                    </a:p>
                  </a:txBody>
                  <a:tcPr/>
                </a:tc>
              </a:tr>
              <a:tr h="2183069">
                <a:tc>
                  <a:txBody>
                    <a:bodyPr/>
                    <a:lstStyle/>
                    <a:p>
                      <a:pPr algn="ctr"/>
                      <a:endParaRPr lang="ar-SA" sz="32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ar-SA" sz="3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إنَّ الطائ</a:t>
                      </a:r>
                      <a:r>
                        <a:rPr lang="ar-SA" sz="3200" dirty="0" smtClean="0">
                          <a:solidFill>
                            <a:srgbClr val="FF0000"/>
                          </a:solidFill>
                        </a:rPr>
                        <a:t>رَ</a:t>
                      </a:r>
                      <a:r>
                        <a:rPr lang="ar-SA" sz="3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مغردٌ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SA" sz="32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ar-SA" sz="3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الطائ</a:t>
                      </a:r>
                      <a:r>
                        <a:rPr lang="ar-SA" sz="3200" dirty="0" smtClean="0">
                          <a:solidFill>
                            <a:srgbClr val="FF0000"/>
                          </a:solidFill>
                        </a:rPr>
                        <a:t>رُ</a:t>
                      </a:r>
                      <a:r>
                        <a:rPr lang="ar-SA" sz="3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مغرَّدٌ</a:t>
                      </a:r>
                    </a:p>
                    <a:p>
                      <a:pPr algn="ctr"/>
                      <a:endParaRPr lang="ar-SA" sz="32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ar-SA" sz="32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ar-SA" sz="32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762000" y="5791200"/>
            <a:ext cx="1676400" cy="1066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</a:t>
            </a:r>
            <a:r>
              <a:rPr lang="ar-SA" dirty="0" smtClean="0">
                <a:hlinkClick r:id="rId3" action="ppaction://hlinksldjump"/>
              </a:rPr>
              <a:t>لرجوع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397000"/>
          <a:ext cx="6096000" cy="3774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</a:tblGrid>
              <a:tr h="1549400">
                <a:tc>
                  <a:txBody>
                    <a:bodyPr/>
                    <a:lstStyle/>
                    <a:p>
                      <a:endParaRPr lang="ar-SA" sz="2800" dirty="0" smtClean="0"/>
                    </a:p>
                    <a:p>
                      <a:endParaRPr lang="ar-SA" sz="2800" dirty="0" smtClean="0"/>
                    </a:p>
                    <a:p>
                      <a:r>
                        <a:rPr lang="ar-SA" sz="2800" dirty="0" smtClean="0">
                          <a:solidFill>
                            <a:srgbClr val="FFFF00"/>
                          </a:solidFill>
                        </a:rPr>
                        <a:t>بعد</a:t>
                      </a:r>
                      <a:r>
                        <a:rPr lang="ar-SA" sz="2800" dirty="0" smtClean="0"/>
                        <a:t> دخول أن على الجملة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2800" dirty="0" smtClean="0"/>
                    </a:p>
                    <a:p>
                      <a:endParaRPr lang="ar-SA" sz="2800" dirty="0" smtClean="0"/>
                    </a:p>
                    <a:p>
                      <a:r>
                        <a:rPr lang="ar-SA" sz="2800" dirty="0" smtClean="0">
                          <a:solidFill>
                            <a:srgbClr val="FFFF00"/>
                          </a:solidFill>
                        </a:rPr>
                        <a:t>قبل</a:t>
                      </a:r>
                      <a:r>
                        <a:rPr lang="ar-SA" sz="2800" baseline="0" dirty="0" smtClean="0"/>
                        <a:t> دخول أن على الجملة</a:t>
                      </a:r>
                    </a:p>
                    <a:p>
                      <a:endParaRPr lang="ar-SA" sz="2800" baseline="0" dirty="0" smtClean="0"/>
                    </a:p>
                    <a:p>
                      <a:endParaRPr lang="en-US" sz="2800" dirty="0"/>
                    </a:p>
                  </a:txBody>
                  <a:tcPr/>
                </a:tc>
              </a:tr>
              <a:tr h="1549400">
                <a:tc>
                  <a:txBody>
                    <a:bodyPr/>
                    <a:lstStyle/>
                    <a:p>
                      <a:pPr algn="ctr"/>
                      <a:endParaRPr lang="ar-SA" sz="32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ar-SA" sz="3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أن الامها</a:t>
                      </a:r>
                      <a:r>
                        <a:rPr lang="ar-SA" sz="3200" dirty="0" smtClean="0">
                          <a:solidFill>
                            <a:srgbClr val="FF0000"/>
                          </a:solidFill>
                        </a:rPr>
                        <a:t>تِ</a:t>
                      </a:r>
                      <a:r>
                        <a:rPr lang="ar-SA" sz="3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نشيطاتٌ</a:t>
                      </a:r>
                      <a:endParaRPr lang="en-US" sz="32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SA" sz="32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ar-SA" sz="3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الامها</a:t>
                      </a:r>
                      <a:r>
                        <a:rPr lang="ar-SA" sz="3200" dirty="0" smtClean="0">
                          <a:solidFill>
                            <a:srgbClr val="FF0000"/>
                          </a:solidFill>
                        </a:rPr>
                        <a:t>تُ</a:t>
                      </a:r>
                      <a:r>
                        <a:rPr lang="ar-SA" sz="3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نشيطاتٌ</a:t>
                      </a:r>
                      <a:endParaRPr lang="en-US" sz="32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1397000"/>
          <a:ext cx="6096000" cy="3926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1701800">
                <a:tc>
                  <a:txBody>
                    <a:bodyPr/>
                    <a:lstStyle/>
                    <a:p>
                      <a:pPr algn="r"/>
                      <a:endParaRPr lang="ar-SA" sz="2400" dirty="0" smtClean="0"/>
                    </a:p>
                    <a:p>
                      <a:pPr algn="r"/>
                      <a:endParaRPr lang="ar-SA" sz="2400" dirty="0" smtClean="0"/>
                    </a:p>
                    <a:p>
                      <a:pPr algn="r"/>
                      <a:r>
                        <a:rPr lang="ar-SA" sz="2400" dirty="0" smtClean="0">
                          <a:solidFill>
                            <a:srgbClr val="FFFF00"/>
                          </a:solidFill>
                        </a:rPr>
                        <a:t>بعد</a:t>
                      </a:r>
                      <a:r>
                        <a:rPr lang="ar-SA" sz="2400" baseline="0" dirty="0" smtClean="0"/>
                        <a:t> دخول كأن على الجملة</a:t>
                      </a:r>
                      <a:endParaRPr lang="ar-SA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ar-SA" sz="2400" dirty="0" smtClean="0"/>
                    </a:p>
                    <a:p>
                      <a:pPr algn="r"/>
                      <a:endParaRPr lang="ar-SA" sz="2400" dirty="0" smtClean="0"/>
                    </a:p>
                    <a:p>
                      <a:pPr algn="r"/>
                      <a:r>
                        <a:rPr lang="ar-SA" sz="2400" dirty="0" smtClean="0">
                          <a:solidFill>
                            <a:srgbClr val="FFFF00"/>
                          </a:solidFill>
                        </a:rPr>
                        <a:t>قبل</a:t>
                      </a:r>
                      <a:r>
                        <a:rPr lang="ar-SA" sz="2400" dirty="0" smtClean="0"/>
                        <a:t> دخول كأن على الجملة</a:t>
                      </a:r>
                      <a:endParaRPr lang="en-US" sz="2400" dirty="0"/>
                    </a:p>
                  </a:txBody>
                  <a:tcPr/>
                </a:tc>
              </a:tr>
              <a:tr h="1701800">
                <a:tc>
                  <a:txBody>
                    <a:bodyPr/>
                    <a:lstStyle/>
                    <a:p>
                      <a:pPr algn="ctr"/>
                      <a:endParaRPr lang="ar-SA" sz="28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ar-SA" sz="28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ar-SA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كأنَّ الجندي</a:t>
                      </a:r>
                      <a:r>
                        <a:rPr lang="ar-SA" sz="28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َّ</a:t>
                      </a:r>
                      <a:r>
                        <a:rPr lang="ar-SA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أسدٌ. </a:t>
                      </a:r>
                    </a:p>
                    <a:p>
                      <a:pPr algn="ctr"/>
                      <a:endParaRPr lang="ar-SA" sz="28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en-US" sz="28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SA" sz="28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ar-SA" sz="28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ar-SA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الجندي</a:t>
                      </a:r>
                      <a:r>
                        <a:rPr lang="ar-SA" sz="28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ُّ </a:t>
                      </a:r>
                      <a:r>
                        <a:rPr lang="ar-SA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أسدٌ</a:t>
                      </a:r>
                      <a:endParaRPr lang="en-US" sz="28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142</Words>
  <Application>Microsoft Office PowerPoint</Application>
  <PresentationFormat>On-screen Show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win7202</dc:creator>
  <cp:lastModifiedBy>ahmad1</cp:lastModifiedBy>
  <cp:revision>13</cp:revision>
  <dcterms:created xsi:type="dcterms:W3CDTF">2012-04-30T09:28:28Z</dcterms:created>
  <dcterms:modified xsi:type="dcterms:W3CDTF">2013-04-29T12:00:57Z</dcterms:modified>
</cp:coreProperties>
</file>