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7B683-20BB-448F-B185-713E1375CDF2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4254-CA7B-4CBA-B5AC-A883CB1F87D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ltmhed.pptx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hyperlink" Target="alard-2.pptx" TargetMode="External"/><Relationship Id="rId4" Type="http://schemas.openxmlformats.org/officeDocument/2006/relationships/hyperlink" Target="alshrh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ltlhes.pptx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hyperlink" Target="alwadefa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u-g.com/vb/uploaded/810_9127394029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مراحل الدرس</a:t>
            </a:r>
            <a:endParaRPr lang="he-IL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cu-g.com/vb/uploaded/810_9127394029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dirty="0" smtClean="0"/>
              <a:t>*</a:t>
            </a:r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الافتتاحية:</a:t>
            </a:r>
            <a:endParaRPr lang="ar-SA" dirty="0" smtClean="0"/>
          </a:p>
          <a:p>
            <a:pPr>
              <a:buNone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تقوم المعلمة بعرض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pres?slideindex=1&amp;slidetitle="/>
              </a:rPr>
              <a:t>شريحة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تحوي صورة أرنبٍ ونمرٍ، يتبعه طرحٌ لبعض الأسئلة التي ستعمل على تحريك أذهان التلاميذ بهدف التوصل إلى موضوع الدرس.</a:t>
            </a:r>
          </a:p>
          <a:p>
            <a:pPr>
              <a:buNone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الاستدراج:</a:t>
            </a:r>
          </a:p>
          <a:p>
            <a:pPr>
              <a:buNone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لماذا اجتمع الأرنب مع النمر في هذه الصورة مع العلم أنّ النمرَ مفترسٌ؟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إعط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تبريرًا لذلك. </a:t>
            </a:r>
          </a:p>
          <a:p>
            <a:pPr>
              <a:buNone/>
            </a:pPr>
            <a:r>
              <a:rPr lang="ar-SA" dirty="0" smtClean="0"/>
              <a:t>*</a:t>
            </a:r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العرض:</a:t>
            </a:r>
            <a:endParaRPr lang="ar-SA" dirty="0" smtClean="0"/>
          </a:p>
          <a:p>
            <a:pPr>
              <a:buNone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يتم عرض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pres?slideindex=1&amp;slidetitle="/>
              </a:rPr>
              <a:t>مقطع فيديو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يشمل أحداث القصّة، تهدف المعلمة من خلاله قياس مدى فهم المسموع عند التلاميذ. يلي ذلك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5" action="ppaction://hlinkpres?slideindex=1&amp;slidetitle="/>
              </a:rPr>
              <a:t>طرح أسئلة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بمستويات الفهم المختلفة، وبمشاركة التلاميذ في حلها.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cu-g.com/vb/uploaded/810_9127394029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*الإجمال:</a:t>
            </a:r>
          </a:p>
          <a:p>
            <a:pPr>
              <a:buNone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عرض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pres?slideindex=1&amp;slidetitle="/>
              </a:rPr>
              <a:t>شريحة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تلخّص أهم الأفكار المركزيّة والمغزى من الدرس، يقوم التلاميذ بكتابتها في دفاترهم.</a:t>
            </a:r>
          </a:p>
          <a:p>
            <a:pPr>
              <a:buNone/>
            </a:pPr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*الوظيفة </a:t>
            </a:r>
            <a:r>
              <a:rPr lang="ar-SA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البيتية</a:t>
            </a:r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ar-SA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  <a:endParaRPr lang="ar-SA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في هذه المرحلة يطلب من التلميذ اختيار حدثٍ أعجبه من القصة والتعبير بلغته المكتوبة على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pres?slideindex=1&amp;slidetitle="/>
              </a:rPr>
              <a:t>شريحة 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عن مساهمة هذا الحدث في التعامل مع الآخرين.</a:t>
            </a:r>
            <a:endParaRPr lang="he-I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134</Words>
  <Application>Microsoft Office PowerPoint</Application>
  <PresentationFormat>‫הצגה על המסך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مراحل الدرس</vt:lpstr>
      <vt:lpstr>שקופית 2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user</cp:lastModifiedBy>
  <cp:revision>14</cp:revision>
  <dcterms:created xsi:type="dcterms:W3CDTF">2012-11-23T13:17:22Z</dcterms:created>
  <dcterms:modified xsi:type="dcterms:W3CDTF">2012-11-25T05:37:17Z</dcterms:modified>
</cp:coreProperties>
</file>