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9821" autoAdjust="0"/>
  </p:normalViewPr>
  <p:slideViewPr>
    <p:cSldViewPr>
      <p:cViewPr varScale="1">
        <p:scale>
          <a:sx n="73" d="100"/>
          <a:sy n="73" d="100"/>
        </p:scale>
        <p:origin x="-12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6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424617-0D60-4A6A-877B-9368E5AFCE21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81379-CAED-48E9-8F56-A9FD5794375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81379-CAED-48E9-8F56-A9FD57943758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0181-3FCC-448F-8B5F-D2E845A252CC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C2D3D-2B21-44CA-AAF7-ECAAD581B26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0181-3FCC-448F-8B5F-D2E845A252CC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C2D3D-2B21-44CA-AAF7-ECAAD581B26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0181-3FCC-448F-8B5F-D2E845A252CC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C2D3D-2B21-44CA-AAF7-ECAAD581B26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0181-3FCC-448F-8B5F-D2E845A252CC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C2D3D-2B21-44CA-AAF7-ECAAD581B26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0181-3FCC-448F-8B5F-D2E845A252CC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C2D3D-2B21-44CA-AAF7-ECAAD581B26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0181-3FCC-448F-8B5F-D2E845A252CC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C2D3D-2B21-44CA-AAF7-ECAAD581B26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0181-3FCC-448F-8B5F-D2E845A252CC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C2D3D-2B21-44CA-AAF7-ECAAD581B26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0181-3FCC-448F-8B5F-D2E845A252CC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C2D3D-2B21-44CA-AAF7-ECAAD581B26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0181-3FCC-448F-8B5F-D2E845A252CC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C2D3D-2B21-44CA-AAF7-ECAAD581B26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0181-3FCC-448F-8B5F-D2E845A252CC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C2D3D-2B21-44CA-AAF7-ECAAD581B26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0181-3FCC-448F-8B5F-D2E845A252CC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C2D3D-2B21-44CA-AAF7-ECAAD581B26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00181-3FCC-448F-8B5F-D2E845A252CC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C2D3D-2B21-44CA-AAF7-ECAAD581B26C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2.gstatic.com/images?q=tbn:ANd9GcRGn6ikEBA8PYHyGGx1usFkhJ546Av7-F1RNeas1ytbMCjB9LDJwO5gcyjsk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669360"/>
          </a:xfrm>
          <a:prstGeom prst="rect">
            <a:avLst/>
          </a:prstGeom>
          <a:noFill/>
        </p:spPr>
      </p:pic>
      <p:sp>
        <p:nvSpPr>
          <p:cNvPr id="5" name="אליפסה 4"/>
          <p:cNvSpPr/>
          <p:nvPr/>
        </p:nvSpPr>
        <p:spPr>
          <a:xfrm>
            <a:off x="1043608" y="1556792"/>
            <a:ext cx="7488832" cy="345638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الوظيفةُ </a:t>
            </a:r>
            <a:r>
              <a:rPr lang="ar-SA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البيتيةُ</a:t>
            </a:r>
            <a:endParaRPr lang="ar-SA" sz="4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أختارُ أكثرَ حدثٍ في القصة أَعجبني؛ وأشرح كيف ساعدني في التعامل </a:t>
            </a:r>
            <a:r>
              <a:rPr lang="ar-SA" sz="4000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مع الآخرين.</a:t>
            </a:r>
            <a:endParaRPr lang="he-IL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2" descr="http://t2.gstatic.com/images?q=tbn:ANd9GcRGn6ikEBA8PYHyGGx1usFkhJ546Av7-F1RNeas1ytbMCjB9LDJwO5gcyjsk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669360"/>
          </a:xfrm>
          <a:prstGeom prst="rect">
            <a:avLst/>
          </a:prstGeom>
          <a:noFill/>
        </p:spPr>
      </p:pic>
      <p:pic>
        <p:nvPicPr>
          <p:cNvPr id="5" name="Picture 2" descr="1"/>
          <p:cNvPicPr>
            <a:picLocks noChangeAspect="1" noChangeArrowheads="1"/>
          </p:cNvPicPr>
          <p:nvPr/>
        </p:nvPicPr>
        <p:blipFill>
          <a:blip r:embed="rId4" cstate="print"/>
          <a:srcRect l="2086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19</Words>
  <Application>Microsoft Office PowerPoint</Application>
  <PresentationFormat>‫הצגה על המסך (4:3)</PresentationFormat>
  <Paragraphs>3</Paragraphs>
  <Slides>2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שקופית 1</vt:lpstr>
      <vt:lpstr>שקופית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feda</dc:creator>
  <cp:lastModifiedBy>user</cp:lastModifiedBy>
  <cp:revision>4</cp:revision>
  <dcterms:created xsi:type="dcterms:W3CDTF">2012-11-22T04:43:49Z</dcterms:created>
  <dcterms:modified xsi:type="dcterms:W3CDTF">2012-11-25T06:07:53Z</dcterms:modified>
</cp:coreProperties>
</file>