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57C26-54CC-4B1B-9BC2-AE867F24D008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2C6D6-BA10-48C2-B8E5-B81130877E0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6000" dirty="0" smtClean="0">
                <a:solidFill>
                  <a:srgbClr val="FF0000"/>
                </a:solidFill>
              </a:rPr>
              <a:t>التمهيد</a:t>
            </a:r>
            <a:endParaRPr lang="he-IL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 descr="http://i.ytimg.com/vi/0TynAo-PCOM/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703237"/>
            <a:ext cx="8229600" cy="4237931"/>
          </a:xfr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ماذا ترون في الصورة ؟</a:t>
            </a:r>
          </a:p>
          <a:p>
            <a:pPr>
              <a:buNone/>
            </a:pPr>
            <a:endParaRPr lang="ar-S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هيا نحدد معًا صفات كل من الأرنب والنمرِ.</a:t>
            </a:r>
          </a:p>
          <a:p>
            <a:endParaRPr lang="ar-S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برأيكم، من الأقوى الأرنب أم النمر؟</a:t>
            </a:r>
          </a:p>
          <a:p>
            <a:endParaRPr lang="ar-S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هل تقاس القوّة بقوة الجسد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دائما</a:t>
            </a:r>
            <a:r>
              <a:rPr lang="ar-A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؟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A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إع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ط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مثالًا على ذلك. </a:t>
            </a:r>
          </a:p>
          <a:p>
            <a:pPr>
              <a:buNone/>
            </a:pP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</Words>
  <Application>Microsoft Office PowerPoint</Application>
  <PresentationFormat>‫הצגה על המסך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التمهيد</vt:lpstr>
      <vt:lpstr>שקופית 2</vt:lpstr>
      <vt:lpstr>שקופית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التمهيد</dc:title>
  <dc:creator>feda</dc:creator>
  <cp:lastModifiedBy>user</cp:lastModifiedBy>
  <cp:revision>6</cp:revision>
  <dcterms:created xsi:type="dcterms:W3CDTF">2012-11-21T03:46:06Z</dcterms:created>
  <dcterms:modified xsi:type="dcterms:W3CDTF">2012-11-25T05:40:50Z</dcterms:modified>
</cp:coreProperties>
</file>