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7C26-54CC-4B1B-9BC2-AE867F24D008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2C6D6-BA10-48C2-B8E5-B81130877E0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FF0000"/>
                </a:solidFill>
              </a:rPr>
              <a:t>التمهيد</a:t>
            </a:r>
            <a:endParaRPr lang="he-IL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http://i.ytimg.com/vi/0TynAo-PCOM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o3alem.com/vb/imgcache/27934.imgcach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703237"/>
            <a:ext cx="8229600" cy="4237931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ماذا ترون في الصورة ؟</a:t>
            </a:r>
          </a:p>
          <a:p>
            <a:pPr>
              <a:buNone/>
            </a:pPr>
            <a:endParaRPr lang="ar-S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هيا نحدد معًا صفات كل من الأرنب والنمرِ.</a:t>
            </a:r>
          </a:p>
          <a:p>
            <a:endParaRPr lang="ar-S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برأيكم، من الأقوى الأرنب أم النمر؟</a:t>
            </a:r>
          </a:p>
          <a:p>
            <a:endParaRPr lang="ar-S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هل تقاس القوّة بقوة الجسد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دائما</a:t>
            </a:r>
            <a:r>
              <a:rPr lang="ar-A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؟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A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إع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ط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مثالًا على ذلك. </a:t>
            </a:r>
          </a:p>
          <a:p>
            <a:pPr>
              <a:buNone/>
            </a:pP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‫הצגה על המסך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التمهيد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التمهيد</dc:title>
  <dc:creator>feda</dc:creator>
  <cp:lastModifiedBy>user</cp:lastModifiedBy>
  <cp:revision>6</cp:revision>
  <dcterms:created xsi:type="dcterms:W3CDTF">2012-11-21T03:46:06Z</dcterms:created>
  <dcterms:modified xsi:type="dcterms:W3CDTF">2012-11-25T05:40:50Z</dcterms:modified>
</cp:coreProperties>
</file>