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E436-949E-40B5-BC34-12A85904AAFE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6168-51B8-4101-9B42-2053A4E6C79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E436-949E-40B5-BC34-12A85904AAFE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6168-51B8-4101-9B42-2053A4E6C79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E436-949E-40B5-BC34-12A85904AAFE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6168-51B8-4101-9B42-2053A4E6C79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E436-949E-40B5-BC34-12A85904AAFE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6168-51B8-4101-9B42-2053A4E6C79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E436-949E-40B5-BC34-12A85904AAFE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6168-51B8-4101-9B42-2053A4E6C79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E436-949E-40B5-BC34-12A85904AAFE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6168-51B8-4101-9B42-2053A4E6C79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E436-949E-40B5-BC34-12A85904AAFE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6168-51B8-4101-9B42-2053A4E6C79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E436-949E-40B5-BC34-12A85904AAFE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6168-51B8-4101-9B42-2053A4E6C79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E436-949E-40B5-BC34-12A85904AAFE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6168-51B8-4101-9B42-2053A4E6C79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E436-949E-40B5-BC34-12A85904AAFE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6168-51B8-4101-9B42-2053A4E6C79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E436-949E-40B5-BC34-12A85904AAFE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6168-51B8-4101-9B42-2053A4E6C79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FE436-949E-40B5-BC34-12A85904AAFE}" type="datetimeFigureOut">
              <a:rPr lang="he-IL" smtClean="0"/>
              <a:pPr/>
              <a:t>י"א/כסלו/תשע"ג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C6168-51B8-4101-9B42-2053A4E6C79B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2.gstatic.com/images?q=tbn:ANd9GcRGn6ikEBA8PYHyGGx1usFkhJ546Av7-F1RNeas1ytbMCjB9LDJwO5gcyjsk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69360"/>
          </a:xfrm>
          <a:prstGeom prst="rect">
            <a:avLst/>
          </a:prstGeom>
          <a:noFill/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ar-S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تلخيصُ الدرسِ</a:t>
            </a:r>
            <a:endParaRPr lang="he-IL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تعلمنا في هذا الدرسِ العديدَ من الأمور؛ أبرزها:</a:t>
            </a:r>
          </a:p>
          <a:p>
            <a:pPr algn="just">
              <a:lnSpc>
                <a:spcPct val="150000"/>
              </a:lnSpc>
            </a:pPr>
            <a:r>
              <a:rPr lang="ar-SA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ar-SA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ar-SA" b="1" dirty="0" smtClean="0">
                <a:solidFill>
                  <a:schemeClr val="accent6">
                    <a:lumMod val="50000"/>
                  </a:schemeClr>
                </a:solidFill>
              </a:rPr>
              <a:t>ذكاء الكائن الحي الصغير يغلب في أحيان كثيرة قوة وجبروت الكائن الحي المفترس.</a:t>
            </a:r>
            <a:endParaRPr lang="en-US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ar-SA" b="1" dirty="0" smtClean="0">
                <a:solidFill>
                  <a:schemeClr val="accent6">
                    <a:lumMod val="50000"/>
                  </a:schemeClr>
                </a:solidFill>
              </a:rPr>
              <a:t> أن للعقل أهمية كبيرة في تحديد قوة الإنسان.</a:t>
            </a:r>
            <a:endParaRPr lang="he-IL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37</Words>
  <Application>Microsoft Office PowerPoint</Application>
  <PresentationFormat>‫הצגה על המסך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تلخيصُ الدرسِ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تلخيص الدرس:</dc:title>
  <dc:creator>feda</dc:creator>
  <cp:lastModifiedBy>user</cp:lastModifiedBy>
  <cp:revision>3</cp:revision>
  <dcterms:created xsi:type="dcterms:W3CDTF">2012-11-22T04:46:35Z</dcterms:created>
  <dcterms:modified xsi:type="dcterms:W3CDTF">2012-11-25T06:08:14Z</dcterms:modified>
</cp:coreProperties>
</file>