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FBF1-B074-4B82-85D2-BD865DACAFB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4200-27C4-4946-9F7F-1ED2E60DAC4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FBF1-B074-4B82-85D2-BD865DACAFB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4200-27C4-4946-9F7F-1ED2E60DAC4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FBF1-B074-4B82-85D2-BD865DACAFB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4200-27C4-4946-9F7F-1ED2E60DAC4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FBF1-B074-4B82-85D2-BD865DACAFB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4200-27C4-4946-9F7F-1ED2E60DAC4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FBF1-B074-4B82-85D2-BD865DACAFB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4200-27C4-4946-9F7F-1ED2E60DAC4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FBF1-B074-4B82-85D2-BD865DACAFB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4200-27C4-4946-9F7F-1ED2E60DAC4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FBF1-B074-4B82-85D2-BD865DACAFB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4200-27C4-4946-9F7F-1ED2E60DAC4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FBF1-B074-4B82-85D2-BD865DACAFB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4200-27C4-4946-9F7F-1ED2E60DAC4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FBF1-B074-4B82-85D2-BD865DACAFB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4200-27C4-4946-9F7F-1ED2E60DAC4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FBF1-B074-4B82-85D2-BD865DACAFB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4200-27C4-4946-9F7F-1ED2E60DAC4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FBF1-B074-4B82-85D2-BD865DACAFB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4200-27C4-4946-9F7F-1ED2E60DAC4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FFBF1-B074-4B82-85D2-BD865DACAFB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04200-27C4-4946-9F7F-1ED2E60DAC4C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0TynAo-PCOM&amp;feature=related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o3alem.com/vb/imgcache/27934.imgcach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0324"/>
            <a:ext cx="9144000" cy="6597352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1547664" y="2967334"/>
            <a:ext cx="597666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فهم المسموع</a:t>
            </a:r>
            <a:endParaRPr lang="he-IL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o3alem.com/vb/imgcache/27934.imgcach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597352"/>
          </a:xfrm>
          <a:prstGeom prst="rect">
            <a:avLst/>
          </a:prstGeom>
          <a:noFill/>
        </p:spPr>
      </p:pic>
      <p:sp>
        <p:nvSpPr>
          <p:cNvPr id="5" name="ענן 4"/>
          <p:cNvSpPr/>
          <p:nvPr/>
        </p:nvSpPr>
        <p:spPr>
          <a:xfrm>
            <a:off x="1979712" y="1412776"/>
            <a:ext cx="6048672" cy="3888432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هل أنتم مستعدون </a:t>
            </a:r>
            <a:r>
              <a:rPr lang="ar-SA" sz="4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لل</a:t>
            </a:r>
            <a:r>
              <a:rPr lang="ar-AE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إ</a:t>
            </a:r>
            <a:r>
              <a:rPr lang="ar-SA" sz="4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نتقال</a:t>
            </a:r>
            <a:r>
              <a:rPr lang="ar-SA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ar-SA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إلى مَرحَلَةِ مشاهدة </a:t>
            </a:r>
            <a:r>
              <a:rPr lang="ar-SA" sz="4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الفيدي</a:t>
            </a:r>
            <a:r>
              <a:rPr lang="ar-AE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و؟</a:t>
            </a:r>
            <a:endParaRPr lang="he-IL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o3alem.com/vb/imgcache/27934.imgcach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0324"/>
            <a:ext cx="9144000" cy="6597352"/>
          </a:xfrm>
          <a:prstGeom prst="rect">
            <a:avLst/>
          </a:prstGeom>
          <a:noFill/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ar-AE" dirty="0" smtClean="0">
                <a:cs typeface="+mj-cs"/>
              </a:rPr>
              <a:t>لمشاهدة الفيديو</a:t>
            </a:r>
          </a:p>
          <a:p>
            <a:pPr algn="ctr">
              <a:buNone/>
            </a:pPr>
            <a:r>
              <a:rPr lang="ar-AE" dirty="0" err="1" smtClean="0">
                <a:cs typeface="+mj-cs"/>
                <a:hlinkClick r:id="rId3"/>
              </a:rPr>
              <a:t>إضغط</a:t>
            </a:r>
            <a:r>
              <a:rPr lang="ar-AE" dirty="0" smtClean="0">
                <a:cs typeface="+mj-cs"/>
                <a:hlinkClick r:id="rId3"/>
              </a:rPr>
              <a:t> هنا</a:t>
            </a:r>
            <a:endParaRPr lang="en-US" dirty="0" smtClean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ענן 4"/>
          <p:cNvSpPr/>
          <p:nvPr/>
        </p:nvSpPr>
        <p:spPr>
          <a:xfrm>
            <a:off x="1619672" y="1484784"/>
            <a:ext cx="6696744" cy="396044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" name="Picture 2" descr="http://www.mo3alem.com/vb/imgcache/27934.imgcach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216024"/>
            <a:ext cx="9144000" cy="6597352"/>
          </a:xfrm>
          <a:prstGeom prst="rect">
            <a:avLst/>
          </a:prstGeom>
          <a:noFill/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endParaRPr lang="ar-SA" dirty="0"/>
          </a:p>
          <a:p>
            <a:pPr>
              <a:buNone/>
            </a:pPr>
            <a:r>
              <a:rPr lang="ar-SA" dirty="0" smtClean="0"/>
              <a:t>      </a:t>
            </a:r>
            <a:r>
              <a:rPr lang="ar-SA" dirty="0" smtClean="0"/>
              <a:t>           </a:t>
            </a:r>
            <a:endParaRPr lang="ar-AE" dirty="0" smtClean="0"/>
          </a:p>
          <a:p>
            <a:pPr>
              <a:buNone/>
            </a:pPr>
            <a:r>
              <a:rPr lang="ar-AE" dirty="0" smtClean="0"/>
              <a:t> </a:t>
            </a:r>
            <a:r>
              <a:rPr lang="ar-AE" dirty="0" smtClean="0"/>
              <a:t>                </a:t>
            </a:r>
            <a:r>
              <a:rPr lang="ar-SA" dirty="0" smtClean="0"/>
              <a:t> </a:t>
            </a:r>
            <a:r>
              <a:rPr lang="ar-S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المناقشة والحوار </a:t>
            </a:r>
          </a:p>
          <a:p>
            <a:pPr>
              <a:buNone/>
            </a:pPr>
            <a:r>
              <a:rPr lang="ar-AE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</a:t>
            </a:r>
            <a:r>
              <a:rPr lang="ar-S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  </a:t>
            </a:r>
            <a:r>
              <a:rPr lang="ar-S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حول القصة:</a:t>
            </a:r>
            <a:endParaRPr lang="he-IL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26</Words>
  <Application>Microsoft Office PowerPoint</Application>
  <PresentationFormat>‫הצגה על המסך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שקופית 1</vt:lpstr>
      <vt:lpstr>שקופית 2</vt:lpstr>
      <vt:lpstr>שקופית 3</vt:lpstr>
      <vt:lpstr>שקופית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user</cp:lastModifiedBy>
  <cp:revision>5</cp:revision>
  <dcterms:created xsi:type="dcterms:W3CDTF">2012-11-21T03:53:45Z</dcterms:created>
  <dcterms:modified xsi:type="dcterms:W3CDTF">2012-11-25T05:48:38Z</dcterms:modified>
</cp:coreProperties>
</file>