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9" r:id="rId5"/>
    <p:sldId id="270" r:id="rId6"/>
    <p:sldId id="259" r:id="rId7"/>
    <p:sldId id="262" r:id="rId8"/>
    <p:sldId id="264" r:id="rId9"/>
    <p:sldId id="260" r:id="rId10"/>
    <p:sldId id="261" r:id="rId11"/>
    <p:sldId id="267" r:id="rId12"/>
    <p:sldId id="268" r:id="rId13"/>
    <p:sldId id="271" r:id="rId14"/>
    <p:sldId id="272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3995E-4A3C-48BE-8697-566D23373394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004A-6D8A-4B03-AF95-9033E8D0DD4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597352"/>
          </a:xfrm>
          <a:prstGeom prst="rect">
            <a:avLst/>
          </a:prstGeom>
          <a:noFill/>
        </p:spPr>
      </p:pic>
      <p:sp>
        <p:nvSpPr>
          <p:cNvPr id="5" name="תרשים זרימה: סרט מנוקב 4"/>
          <p:cNvSpPr/>
          <p:nvPr/>
        </p:nvSpPr>
        <p:spPr>
          <a:xfrm>
            <a:off x="1547664" y="1628800"/>
            <a:ext cx="6120680" cy="396044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أنتم مستعدون للانتقالِ إلى مَرحَلَةِ الأسئلة؟</a:t>
            </a:r>
            <a:endParaRPr lang="he-IL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 رأيكَ بتصرفِ الأرنبِ؟ اشرح ذلك.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_________________________________________________________________________________________________________________________________________________________.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eathersanimations.com/weather/new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584835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2286000" y="29673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أحسنتَ.</a:t>
            </a:r>
          </a:p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إجابة موفقة</a:t>
            </a:r>
          </a:p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إلى الأمام</a:t>
            </a:r>
            <a:endParaRPr lang="he-IL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6" descr="http://www.heathersanimations.com/cosmetic/l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7190" y="3710781"/>
            <a:ext cx="7696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heathersanimations.com/cosmetic/l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276872"/>
            <a:ext cx="962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://www.heathersanimations.com/cosmetic/l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1975" y="1340768"/>
            <a:ext cx="962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חץ ימינה 8"/>
          <p:cNvSpPr/>
          <p:nvPr/>
        </p:nvSpPr>
        <p:spPr>
          <a:xfrm>
            <a:off x="6948264" y="5373216"/>
            <a:ext cx="1944216" cy="122413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عودة إلى الأسئلة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heathersanimations.com/gardening/mens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272414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heathersanimations.com/children/a105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357562"/>
            <a:ext cx="2375768" cy="2735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2286000" y="1988840"/>
            <a:ext cx="59584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حظًا أوفر!</a:t>
            </a:r>
          </a:p>
          <a:p>
            <a:r>
              <a:rPr lang="ar-SA" sz="4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تيأسْ، فلا يأسَ مع الحياةِ.</a:t>
            </a:r>
            <a:endParaRPr lang="he-IL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חץ ימינה 6"/>
          <p:cNvSpPr/>
          <p:nvPr/>
        </p:nvSpPr>
        <p:spPr>
          <a:xfrm>
            <a:off x="7020272" y="5661248"/>
            <a:ext cx="1800200" cy="100811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عودة إلى الأسئلة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eathersanimations.com/weather/new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584835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2286000" y="29673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أحسنتَ.</a:t>
            </a:r>
          </a:p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إجابة موفقة</a:t>
            </a:r>
          </a:p>
          <a:p>
            <a:pPr>
              <a:buNone/>
            </a:pPr>
            <a:r>
              <a:rPr lang="ar-S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إلى الأمام</a:t>
            </a:r>
            <a:endParaRPr lang="he-IL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6" descr="http://www.heathersanimations.com/cosmetic/l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7190" y="3710781"/>
            <a:ext cx="7696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heathersanimations.com/cosmetic/l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276872"/>
            <a:ext cx="962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://www.heathersanimations.com/cosmetic/l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1975" y="1340768"/>
            <a:ext cx="962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חץ ימינה 8"/>
          <p:cNvSpPr/>
          <p:nvPr/>
        </p:nvSpPr>
        <p:spPr>
          <a:xfrm>
            <a:off x="6948264" y="5373216"/>
            <a:ext cx="1944216" cy="122413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عودة إلى الأسئلة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heathersanimations.com/gardening/mens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272414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heathersanimations.com/children/a105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357562"/>
            <a:ext cx="2375768" cy="2735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2286000" y="1988840"/>
            <a:ext cx="59584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حظًا أوفر!</a:t>
            </a:r>
          </a:p>
          <a:p>
            <a:r>
              <a:rPr lang="ar-SA" sz="4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تيأسْ، فلا يأسَ مع الحياةِ.</a:t>
            </a:r>
            <a:endParaRPr lang="he-IL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חץ ימינה 6"/>
          <p:cNvSpPr/>
          <p:nvPr/>
        </p:nvSpPr>
        <p:spPr>
          <a:xfrm>
            <a:off x="7020272" y="5661248"/>
            <a:ext cx="1800200" cy="100811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عودة إلى الأسئلة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2286000" y="1268760"/>
            <a:ext cx="62464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ما هو نوع </a:t>
            </a:r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النص</a:t>
            </a:r>
            <a:r>
              <a:rPr 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ar-AE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؟</a:t>
            </a:r>
            <a:endParaRPr lang="ar-SA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endParaRPr lang="ar-SA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1.قصة</a:t>
            </a:r>
            <a:endParaRPr lang="ar-SA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2.نص </a:t>
            </a:r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معلوماتي</a:t>
            </a:r>
            <a:endParaRPr lang="ar-SA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ar-SA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3.سيرة ذاتية</a:t>
            </a:r>
            <a:endParaRPr lang="he-IL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חץ ימינה 7">
            <a:hlinkClick r:id="" action="ppaction://hlinkshowjump?jump=lastslideviewed"/>
          </p:cNvPr>
          <p:cNvSpPr/>
          <p:nvPr/>
        </p:nvSpPr>
        <p:spPr>
          <a:xfrm>
            <a:off x="6948264" y="5373216"/>
            <a:ext cx="1944216" cy="122413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" action="ppaction://hlinkshowjump?jump=nextslide"/>
              </a:rPr>
              <a:t>عودة إلى الأسئلة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اعتَمَدتْ القصةُ بالأساسِ على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أُسلوب:</a:t>
            </a:r>
            <a:endParaRPr lang="ar-S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ar-S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action="ppaction://hlinksldjump"/>
              </a:rPr>
              <a:t>1.السرد</a:t>
            </a:r>
            <a:endParaRPr lang="ar-S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action="ppaction://hlinksldjump"/>
              </a:rPr>
              <a:t>2.الحوار</a:t>
            </a:r>
            <a:endParaRPr lang="ar-S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 action="ppaction://hlinksldjump"/>
              </a:rPr>
              <a:t>3.السرد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 action="ppaction://hlinksldjump"/>
              </a:rPr>
              <a:t>والحوارمعاً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رتّب الجملَ التاليةَ وفقَ ما جاءت في القصةِ: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     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مشى النمرُ في الغابةِ مبتهجاً يَأكُلُ كُلَ ما جاءَ أَمامَهُ.</a:t>
            </a:r>
          </a:p>
          <a:p>
            <a:pPr>
              <a:buNone/>
            </a:pP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وَجَدَ النَمِرُ الأَرنَبَ أَمامَهُ، وأَرادَ أَكلَهُ.</a:t>
            </a:r>
          </a:p>
          <a:p>
            <a:pPr>
              <a:buNone/>
            </a:pP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استَطاعَ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الأَرنَبُ هَزيمَةَ النمرِ، من خلالِ وضعِ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ذيلِهِ </a:t>
            </a:r>
            <a:r>
              <a:rPr lang="ar-A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A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بالبحيرةِ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لاصطيادِ </a:t>
            </a:r>
            <a:r>
              <a:rPr lang="ar-S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السمك.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endParaRPr lang="ar-A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تحايَلَ الارنبُ على النّمرِ وأَطعَمَهُ حِجارَةً.</a:t>
            </a:r>
          </a:p>
          <a:p>
            <a:pPr>
              <a:buNone/>
            </a:pP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عاشت الغابةُ بسلام، وذَهَبَ النمرُ إلى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السيركِ</a:t>
            </a:r>
            <a:r>
              <a:rPr lang="ar-A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100392" y="1844824"/>
            <a:ext cx="43204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8100392" y="2420888"/>
            <a:ext cx="43204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8100392" y="3933056"/>
            <a:ext cx="43204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8100392" y="2852936"/>
            <a:ext cx="43204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8100392" y="4509120"/>
            <a:ext cx="43204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5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allAtOnce" animBg="1"/>
      <p:bldP spid="8" grpId="0" build="allAtOnce" animBg="1"/>
      <p:bldP spid="9" grpId="0" build="allAtOnce" animBg="1"/>
      <p:bldP spid="6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أجب </a:t>
            </a:r>
            <a:r>
              <a:rPr lang="ar-SA" dirty="0" smtClean="0"/>
              <a:t>ب</a:t>
            </a:r>
            <a:r>
              <a:rPr lang="ar-AE" dirty="0" smtClean="0"/>
              <a:t>ـ</a:t>
            </a:r>
            <a:r>
              <a:rPr lang="ar-SA" dirty="0" smtClean="0"/>
              <a:t>       </a:t>
            </a:r>
            <a:r>
              <a:rPr lang="ar-SA" dirty="0" smtClean="0"/>
              <a:t>أو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         </a:t>
            </a:r>
            <a:endParaRPr lang="he-IL" dirty="0"/>
          </a:p>
        </p:txBody>
      </p:sp>
      <p:pic>
        <p:nvPicPr>
          <p:cNvPr id="5" name="Picture 2" descr="http://www.almotmizat.com/contents/myuppic/04f623d0aa25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988840"/>
            <a:ext cx="792088" cy="648072"/>
          </a:xfrm>
          <a:prstGeom prst="rect">
            <a:avLst/>
          </a:prstGeom>
          <a:noFill/>
        </p:spPr>
      </p:pic>
      <p:pic>
        <p:nvPicPr>
          <p:cNvPr id="6" name="Picture 2" descr="http://www.almotmizat.com/contents/myuppic/04f623d0aa253a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708920"/>
            <a:ext cx="793865" cy="648393"/>
          </a:xfrm>
          <a:prstGeom prst="rect">
            <a:avLst/>
          </a:prstGeom>
          <a:noFill/>
        </p:spPr>
      </p:pic>
      <p:pic>
        <p:nvPicPr>
          <p:cNvPr id="7" name="Picture 2" descr="http://www.almotmizat.com/contents/myuppic/04f623d0aa253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76672"/>
            <a:ext cx="792088" cy="648072"/>
          </a:xfrm>
          <a:prstGeom prst="rect">
            <a:avLst/>
          </a:prstGeom>
          <a:noFill/>
        </p:spPr>
      </p:pic>
      <p:pic>
        <p:nvPicPr>
          <p:cNvPr id="8" name="Picture 4" descr="http://4.bp.blogspot.com/-MCNeMObH8gw/TkzY1IvhcsI/AAAAAAAACkk/-SvOvI63Ov0/s320/600px-Red_x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573016"/>
            <a:ext cx="792088" cy="504056"/>
          </a:xfrm>
          <a:prstGeom prst="rect">
            <a:avLst/>
          </a:prstGeom>
          <a:noFill/>
        </p:spPr>
      </p:pic>
      <p:pic>
        <p:nvPicPr>
          <p:cNvPr id="9" name="Picture 4" descr="http://4.bp.blogspot.com/-MCNeMObH8gw/TkzY1IvhcsI/AAAAAAAACkk/-SvOvI63Ov0/s320/600px-Red_x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509120"/>
            <a:ext cx="792088" cy="504056"/>
          </a:xfrm>
          <a:prstGeom prst="rect">
            <a:avLst/>
          </a:prstGeom>
          <a:noFill/>
        </p:spPr>
      </p:pic>
      <p:pic>
        <p:nvPicPr>
          <p:cNvPr id="10" name="Picture 4" descr="http://4.bp.blogspot.com/-MCNeMObH8gw/TkzY1IvhcsI/AAAAAAAACkk/-SvOvI63Ov0/s320/600px-Red_x.svg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620688"/>
            <a:ext cx="792088" cy="504056"/>
          </a:xfrm>
          <a:prstGeom prst="rect">
            <a:avLst/>
          </a:prstGeom>
          <a:noFill/>
        </p:spPr>
      </p:pic>
      <p:sp>
        <p:nvSpPr>
          <p:cNvPr id="12" name="מלבן 11"/>
          <p:cNvSpPr/>
          <p:nvPr/>
        </p:nvSpPr>
        <p:spPr>
          <a:xfrm>
            <a:off x="251520" y="1484784"/>
            <a:ext cx="83924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اِستَطاعَ الأَرنَبُ هَزيمَةَ النّمر، من خلال وضع ذيلِهِ بالبحيرةِ </a:t>
            </a:r>
          </a:p>
          <a:p>
            <a:pPr marL="514350" indent="-514350"/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لاصطياد السمك .</a:t>
            </a:r>
          </a:p>
          <a:p>
            <a:pPr marL="514350" indent="-514350"/>
            <a:endParaRPr lang="ar-SA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</a:t>
            </a:r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قامَ الأرنبُ بالتحايلِ على النمرِ من خلالِ إطعامهِ الحجارةَ.</a:t>
            </a:r>
          </a:p>
          <a:p>
            <a:endParaRPr lang="ar-SA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3.في نهايةِ القصة اكتشفنا أن قوةَ الجسدِ تغلبُ قوةَ العقلِ والذكاءِ.</a:t>
            </a:r>
          </a:p>
          <a:p>
            <a:endParaRPr lang="ar-SA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4.تغلبُ النمرُ على جميعِ حيواناتِ الغابة وأَكَلَ الأرنبَ.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أصل بخط بين السببِ والنتيجةِ</a:t>
            </a:r>
            <a:r>
              <a:rPr lang="he-I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he-I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طمعُ النمرِ وحبُه لجمعِ المزيدِ من الطعامِ          تخلّصَ منَ المأزِقِ</a:t>
            </a:r>
          </a:p>
          <a:p>
            <a:pPr>
              <a:buNone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>
              <a:buNone/>
            </a:pPr>
            <a:endParaRPr lang="ar-SA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ذكاءُ الأرنبِ وقدرتُهُ على مواجهةِ المصاعبِ      الذهابُ إلى السيركِ</a:t>
            </a:r>
          </a:p>
          <a:p>
            <a:pPr>
              <a:buNone/>
            </a:pPr>
            <a:endParaRPr lang="ar-SA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endParaRPr lang="ar-SA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توصّلَت حيواناتُ الغابةِ إلى نتيجةٍ              القوةُ بالعقلِ وليست بالجسدِ </a:t>
            </a:r>
          </a:p>
          <a:p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3059832" y="2060848"/>
            <a:ext cx="100811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3059832" y="1988840"/>
            <a:ext cx="576064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H="1" flipV="1">
            <a:off x="3491880" y="5013176"/>
            <a:ext cx="13681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نحدّدُ صفات كلٍّ من الأرنبِ والنمرِ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سريع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البديهة 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، قوي الجسد، 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غبي 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،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مسيطر 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،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محتال .</a:t>
            </a:r>
            <a:endParaRPr lang="ar-S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תרשים זרימה: דיסק מגנטי 5"/>
          <p:cNvSpPr/>
          <p:nvPr/>
        </p:nvSpPr>
        <p:spPr>
          <a:xfrm>
            <a:off x="6300192" y="5013176"/>
            <a:ext cx="2232248" cy="1844824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الأرنب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תרשים זרימה: דיסק מגנטי 6"/>
          <p:cNvSpPr/>
          <p:nvPr/>
        </p:nvSpPr>
        <p:spPr>
          <a:xfrm>
            <a:off x="755576" y="5085184"/>
            <a:ext cx="2664296" cy="158417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النمر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מחבר ישר 8"/>
          <p:cNvCxnSpPr/>
          <p:nvPr/>
        </p:nvCxnSpPr>
        <p:spPr>
          <a:xfrm flipH="1">
            <a:off x="7164288" y="2780928"/>
            <a:ext cx="43204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 flipH="1">
            <a:off x="2915816" y="2708920"/>
            <a:ext cx="2952328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 flipH="1">
            <a:off x="2627784" y="2780928"/>
            <a:ext cx="1728192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 flipH="1">
            <a:off x="2339752" y="2780928"/>
            <a:ext cx="79208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2195736" y="2852936"/>
            <a:ext cx="482453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نقارنُ بين تصرّفِ الأرنبِ وتصرُّفِ النمر .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12975"/>
        </p:xfrm>
        <a:graphic>
          <a:graphicData uri="http://schemas.openxmlformats.org/drawingml/2006/table">
            <a:tbl>
              <a:tblPr rtl="1" firstRow="1" bandRow="1">
                <a:tableStyleId>{912C8C85-51F0-491E-9774-3900AFEF0FD7}</a:tableStyleId>
              </a:tblPr>
              <a:tblGrid>
                <a:gridCol w="4114800"/>
                <a:gridCol w="4114800"/>
              </a:tblGrid>
              <a:tr h="682595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تصرف الأرنب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تصرف النمر.</a:t>
                      </a:r>
                      <a:endParaRPr lang="he-IL" dirty="0"/>
                    </a:p>
                  </a:txBody>
                  <a:tcPr/>
                </a:tc>
              </a:tr>
              <a:tr h="68259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259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259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259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24"/>
            <a:ext cx="9144000" cy="6597352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لوْ لمْ يتواجد الأرنبُ في القصةِ؛ ما هو الحل الذي كنتَ ستقترحه لحيواناتِ الغابةِ للتّخلُّصِ منَ النمرِِ؟ </a:t>
            </a:r>
          </a:p>
          <a:p>
            <a:pPr>
              <a:buNone/>
            </a:pP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_____________________________________________________________________________________________________________________________________________________________.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282</Words>
  <Application>Microsoft Office PowerPoint</Application>
  <PresentationFormat>‫הצגה על המסך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שקופית 1</vt:lpstr>
      <vt:lpstr>שקופית 2</vt:lpstr>
      <vt:lpstr>שקופית 3</vt:lpstr>
      <vt:lpstr>رتّب الجملَ التاليةَ وفقَ ما جاءت في القصةِ:</vt:lpstr>
      <vt:lpstr>  أجب بـ       أو            </vt:lpstr>
      <vt:lpstr> أصل بخط بين السببِ والنتيجةِ </vt:lpstr>
      <vt:lpstr>نحدّدُ صفات كلٍّ من الأرنبِ والنمرِ</vt:lpstr>
      <vt:lpstr>نقارنُ بين تصرّفِ الأرنبِ وتصرُّفِ النمر .</vt:lpstr>
      <vt:lpstr>שקופית 9</vt:lpstr>
      <vt:lpstr>ما رأيكَ بتصرفِ الأرنبِ؟ اشرح ذلك.</vt:lpstr>
      <vt:lpstr>שקופית 11</vt:lpstr>
      <vt:lpstr>שקופית 12</vt:lpstr>
      <vt:lpstr>שקופית 13</vt:lpstr>
      <vt:lpstr>שקופית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user</cp:lastModifiedBy>
  <cp:revision>33</cp:revision>
  <dcterms:created xsi:type="dcterms:W3CDTF">2012-11-21T04:10:27Z</dcterms:created>
  <dcterms:modified xsi:type="dcterms:W3CDTF">2012-11-25T06:04:54Z</dcterms:modified>
</cp:coreProperties>
</file>