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8"/>
  </p:notesMasterIdLst>
  <p:sldIdLst>
    <p:sldId id="256" r:id="rId2"/>
    <p:sldId id="259" r:id="rId3"/>
    <p:sldId id="271" r:id="rId4"/>
    <p:sldId id="260" r:id="rId5"/>
    <p:sldId id="272" r:id="rId6"/>
    <p:sldId id="257" r:id="rId7"/>
    <p:sldId id="274" r:id="rId8"/>
    <p:sldId id="270" r:id="rId9"/>
    <p:sldId id="275" r:id="rId10"/>
    <p:sldId id="261" r:id="rId11"/>
    <p:sldId id="276" r:id="rId12"/>
    <p:sldId id="273" r:id="rId13"/>
    <p:sldId id="277" r:id="rId14"/>
    <p:sldId id="278" r:id="rId15"/>
    <p:sldId id="280" r:id="rId16"/>
    <p:sldId id="262" r:id="rId17"/>
    <p:sldId id="301" r:id="rId18"/>
    <p:sldId id="302" r:id="rId19"/>
    <p:sldId id="264" r:id="rId20"/>
    <p:sldId id="282" r:id="rId21"/>
    <p:sldId id="281" r:id="rId22"/>
    <p:sldId id="303" r:id="rId23"/>
    <p:sldId id="305" r:id="rId24"/>
    <p:sldId id="286" r:id="rId25"/>
    <p:sldId id="287" r:id="rId26"/>
    <p:sldId id="267" r:id="rId27"/>
    <p:sldId id="290" r:id="rId28"/>
    <p:sldId id="291" r:id="rId29"/>
    <p:sldId id="293" r:id="rId30"/>
    <p:sldId id="292" r:id="rId31"/>
    <p:sldId id="294" r:id="rId32"/>
    <p:sldId id="295" r:id="rId33"/>
    <p:sldId id="296" r:id="rId34"/>
    <p:sldId id="297" r:id="rId35"/>
    <p:sldId id="298" r:id="rId36"/>
    <p:sldId id="299" r:id="rId3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14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2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33.xml"/><Relationship Id="rId3" Type="http://schemas.openxmlformats.org/officeDocument/2006/relationships/slide" Target="../slides/slide32.xml"/><Relationship Id="rId7" Type="http://schemas.openxmlformats.org/officeDocument/2006/relationships/slide" Target="../slides/slide34.xml"/><Relationship Id="rId2" Type="http://schemas.openxmlformats.org/officeDocument/2006/relationships/slide" Target="../slides/slide27.xml"/><Relationship Id="rId1" Type="http://schemas.openxmlformats.org/officeDocument/2006/relationships/slide" Target="../slides/slide29.xml"/><Relationship Id="rId6" Type="http://schemas.openxmlformats.org/officeDocument/2006/relationships/slide" Target="../slides/slide30.xml"/><Relationship Id="rId5" Type="http://schemas.openxmlformats.org/officeDocument/2006/relationships/slide" Target="../slides/slide35.xml"/><Relationship Id="rId4" Type="http://schemas.openxmlformats.org/officeDocument/2006/relationships/slide" Target="../slides/slide31.xml"/><Relationship Id="rId9" Type="http://schemas.openxmlformats.org/officeDocument/2006/relationships/slide" Target="../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D84BEB-CCDE-4995-A91C-CE5D86D14E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84A5F0-6630-4699-9778-E51BCAB405F6}">
      <dgm:prSet phldrT="[טקסט]" custT="1"/>
      <dgm:spPr/>
      <dgm:t>
        <a:bodyPr/>
        <a:lstStyle/>
        <a:p>
          <a:pPr rtl="1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الخلفية الاجتماعية والاقتصادية</a:t>
          </a:r>
          <a:endParaRPr lang="en-US" sz="2800" dirty="0">
            <a:latin typeface="Traditional Arabic" pitchFamily="18" charset="-78"/>
            <a:cs typeface="Traditional Arabic" pitchFamily="18" charset="-78"/>
          </a:endParaRPr>
        </a:p>
      </dgm:t>
    </dgm:pt>
    <dgm:pt modelId="{CDB09904-99B9-449A-9742-944D7BD9EF11}" type="parTrans" cxnId="{A50D1C00-D92D-425A-8FFB-FA7F4A008868}">
      <dgm:prSet/>
      <dgm:spPr/>
      <dgm:t>
        <a:bodyPr/>
        <a:lstStyle/>
        <a:p>
          <a:endParaRPr lang="en-US"/>
        </a:p>
      </dgm:t>
    </dgm:pt>
    <dgm:pt modelId="{B96A14FA-8DB5-4739-84D1-96422ECA4FC7}" type="sibTrans" cxnId="{A50D1C00-D92D-425A-8FFB-FA7F4A008868}">
      <dgm:prSet/>
      <dgm:spPr/>
      <dgm:t>
        <a:bodyPr/>
        <a:lstStyle/>
        <a:p>
          <a:endParaRPr lang="en-US"/>
        </a:p>
      </dgm:t>
    </dgm:pt>
    <dgm:pt modelId="{1EC151AE-4670-49A4-BF22-A12F20426BCF}">
      <dgm:prSet custT="1"/>
      <dgm:spPr/>
      <dgm:t>
        <a:bodyPr/>
        <a:lstStyle/>
        <a:p>
          <a:pPr rtl="1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معلومات عامة عن التلاميذ</a:t>
          </a:r>
          <a:endParaRPr lang="en-US" sz="2800" b="1" dirty="0">
            <a:latin typeface="Traditional Arabic" pitchFamily="18" charset="-78"/>
            <a:cs typeface="Traditional Arabic" pitchFamily="18" charset="-78"/>
          </a:endParaRPr>
        </a:p>
      </dgm:t>
    </dgm:pt>
    <dgm:pt modelId="{D3A20FB2-D0D5-4223-909B-59FD643E35CE}" type="parTrans" cxnId="{F8EF681A-5E6E-4960-821E-10FA3EAA1A48}">
      <dgm:prSet/>
      <dgm:spPr/>
      <dgm:t>
        <a:bodyPr/>
        <a:lstStyle/>
        <a:p>
          <a:endParaRPr lang="en-US"/>
        </a:p>
      </dgm:t>
    </dgm:pt>
    <dgm:pt modelId="{83DEEA4E-4BAE-4A48-B4DA-C56E388516E9}" type="sibTrans" cxnId="{F8EF681A-5E6E-4960-821E-10FA3EAA1A48}">
      <dgm:prSet/>
      <dgm:spPr/>
      <dgm:t>
        <a:bodyPr/>
        <a:lstStyle/>
        <a:p>
          <a:endParaRPr lang="en-US"/>
        </a:p>
      </dgm:t>
    </dgm:pt>
    <dgm:pt modelId="{53BB0190-B382-4C5E-B504-57AD9253C13A}">
      <dgm:prSet custT="1"/>
      <dgm:spPr/>
      <dgm:t>
        <a:bodyPr/>
        <a:lstStyle/>
        <a:p>
          <a:pPr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الصف</a:t>
          </a:r>
          <a:r>
            <a:rPr lang="en-US" sz="2400" b="0" dirty="0" smtClean="0">
              <a:latin typeface="Traditional Arabic" pitchFamily="18" charset="-78"/>
              <a:cs typeface="Traditional Arabic" pitchFamily="18" charset="-78"/>
            </a:rPr>
            <a:t> 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: ”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ثاني أ"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2DC8C06A-6E02-4AD0-8CA7-036F10337E35}" type="parTrans" cxnId="{A3BB8C30-58B7-4530-8D7D-9606C32B13FE}">
      <dgm:prSet/>
      <dgm:spPr/>
      <dgm:t>
        <a:bodyPr/>
        <a:lstStyle/>
        <a:p>
          <a:endParaRPr lang="en-US"/>
        </a:p>
      </dgm:t>
    </dgm:pt>
    <dgm:pt modelId="{5D278F20-D2D1-46B9-8371-EC6DBC36CCB1}" type="sibTrans" cxnId="{A3BB8C30-58B7-4530-8D7D-9606C32B13FE}">
      <dgm:prSet/>
      <dgm:spPr/>
      <dgm:t>
        <a:bodyPr/>
        <a:lstStyle/>
        <a:p>
          <a:endParaRPr lang="en-US"/>
        </a:p>
      </dgm:t>
    </dgm:pt>
    <dgm:pt modelId="{99E1EA92-5102-406B-9E54-E0AB5710CA6F}">
      <dgm:prSet custT="1"/>
      <dgm:spPr/>
      <dgm:t>
        <a:bodyPr/>
        <a:lstStyle/>
        <a:p>
          <a:pPr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عدد التلاميذ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 – 31 طالب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، ذكور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: 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18،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 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إناث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: 14.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2E690EE6-FA53-4DD1-88C8-4FBA29C685B3}" type="parTrans" cxnId="{B965DC92-E36E-4DD7-A1B1-9BEA6B503765}">
      <dgm:prSet/>
      <dgm:spPr/>
      <dgm:t>
        <a:bodyPr/>
        <a:lstStyle/>
        <a:p>
          <a:endParaRPr lang="en-US"/>
        </a:p>
      </dgm:t>
    </dgm:pt>
    <dgm:pt modelId="{642D0556-980B-4715-ABE2-CCEB37B40970}" type="sibTrans" cxnId="{B965DC92-E36E-4DD7-A1B1-9BEA6B503765}">
      <dgm:prSet/>
      <dgm:spPr/>
      <dgm:t>
        <a:bodyPr/>
        <a:lstStyle/>
        <a:p>
          <a:endParaRPr lang="en-US"/>
        </a:p>
      </dgm:t>
    </dgm:pt>
    <dgm:pt modelId="{A49C0B9E-8038-4866-B3AF-01DDBA394835}">
      <dgm:prSet custT="1"/>
      <dgm:spPr/>
      <dgm:t>
        <a:bodyPr/>
        <a:lstStyle/>
        <a:p>
          <a:pPr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المستوى الاجتماعي والثقافي للتلاميذ: يحتوي الصف طلاب من كل المستويات الاجتماعية والثقافية ففيه ابناء عائلات كثيرة الاولاد، عائلات تعتني </a:t>
          </a:r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بأبنائها 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، عائلات فقيرة  والعكس </a:t>
          </a:r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كذلك.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  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942F00BE-1F63-4902-99B3-5C46322D169D}" type="parTrans" cxnId="{9807154A-83A3-4DB7-8DD8-0437DF5C33E3}">
      <dgm:prSet/>
      <dgm:spPr/>
      <dgm:t>
        <a:bodyPr/>
        <a:lstStyle/>
        <a:p>
          <a:endParaRPr lang="en-US"/>
        </a:p>
      </dgm:t>
    </dgm:pt>
    <dgm:pt modelId="{C82F2B43-B3A9-4F97-A157-8E6DB244A808}" type="sibTrans" cxnId="{9807154A-83A3-4DB7-8DD8-0437DF5C33E3}">
      <dgm:prSet/>
      <dgm:spPr/>
      <dgm:t>
        <a:bodyPr/>
        <a:lstStyle/>
        <a:p>
          <a:endParaRPr lang="en-US"/>
        </a:p>
      </dgm:t>
    </dgm:pt>
    <dgm:pt modelId="{0DE5239E-3E16-460D-8B6E-CF51E701D319}">
      <dgm:prSet custT="1"/>
      <dgm:spPr/>
      <dgm:t>
        <a:bodyPr/>
        <a:lstStyle/>
        <a:p>
          <a:pPr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المستوى الاقتصادي: مستوى عالٍ، متوسط وفقراء.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1DFBA7E5-AB23-4F83-83A1-38C10FA0C3B0}" type="parTrans" cxnId="{3DA7E3C9-CF03-49B1-AF6D-BDF2705C4B72}">
      <dgm:prSet/>
      <dgm:spPr/>
      <dgm:t>
        <a:bodyPr/>
        <a:lstStyle/>
        <a:p>
          <a:endParaRPr lang="en-US"/>
        </a:p>
      </dgm:t>
    </dgm:pt>
    <dgm:pt modelId="{99CC3AD9-B387-4A8E-8B94-77D96C746873}" type="sibTrans" cxnId="{3DA7E3C9-CF03-49B1-AF6D-BDF2705C4B72}">
      <dgm:prSet/>
      <dgm:spPr/>
      <dgm:t>
        <a:bodyPr/>
        <a:lstStyle/>
        <a:p>
          <a:endParaRPr lang="en-US"/>
        </a:p>
      </dgm:t>
    </dgm:pt>
    <dgm:pt modelId="{3F97817C-7824-4415-85D0-A113D0AB981A}" type="pres">
      <dgm:prSet presAssocID="{EBD84BEB-CCDE-4995-A91C-CE5D86D14E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C0E05C6-1300-420A-A1BB-58C0200A528A}" type="pres">
      <dgm:prSet presAssocID="{1EC151AE-4670-49A4-BF22-A12F20426BCF}" presName="parentText" presStyleLbl="node1" presStyleIdx="0" presStyleCnt="2" custScaleX="51351" custLinFactNeighborX="-25225" custLinFactNeighborY="-3445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7A6B4E1-29F9-40E3-B04E-C148A365C6D2}" type="pres">
      <dgm:prSet presAssocID="{1EC151AE-4670-49A4-BF22-A12F20426BC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24D531A-7A30-49AA-BF4A-D565EBBB63CE}" type="pres">
      <dgm:prSet presAssocID="{E384A5F0-6630-4699-9778-E51BCAB405F6}" presName="parentText" presStyleLbl="node1" presStyleIdx="1" presStyleCnt="2" custScaleX="53153" custLinFactNeighborX="-26126" custLinFactNeighborY="253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3B97F1A-33CB-446F-9705-262CB93B25F0}" type="pres">
      <dgm:prSet presAssocID="{E384A5F0-6630-4699-9778-E51BCAB405F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807154A-83A3-4DB7-8DD8-0437DF5C33E3}" srcId="{E384A5F0-6630-4699-9778-E51BCAB405F6}" destId="{A49C0B9E-8038-4866-B3AF-01DDBA394835}" srcOrd="0" destOrd="0" parTransId="{942F00BE-1F63-4902-99B3-5C46322D169D}" sibTransId="{C82F2B43-B3A9-4F97-A157-8E6DB244A808}"/>
    <dgm:cxn modelId="{2320D49F-4362-4B54-A713-DFD1156FCBE3}" type="presOf" srcId="{EBD84BEB-CCDE-4995-A91C-CE5D86D14ECD}" destId="{3F97817C-7824-4415-85D0-A113D0AB981A}" srcOrd="0" destOrd="0" presId="urn:microsoft.com/office/officeart/2005/8/layout/vList2"/>
    <dgm:cxn modelId="{FEF7762D-FC54-49F1-A267-30E017E3EBF7}" type="presOf" srcId="{E384A5F0-6630-4699-9778-E51BCAB405F6}" destId="{024D531A-7A30-49AA-BF4A-D565EBBB63CE}" srcOrd="0" destOrd="0" presId="urn:microsoft.com/office/officeart/2005/8/layout/vList2"/>
    <dgm:cxn modelId="{D5AF131B-3BB8-47A7-B3FF-61329171E307}" type="presOf" srcId="{53BB0190-B382-4C5E-B504-57AD9253C13A}" destId="{37A6B4E1-29F9-40E3-B04E-C148A365C6D2}" srcOrd="0" destOrd="0" presId="urn:microsoft.com/office/officeart/2005/8/layout/vList2"/>
    <dgm:cxn modelId="{A64C05FD-6F3D-495F-AFD2-F07EA9908F87}" type="presOf" srcId="{99E1EA92-5102-406B-9E54-E0AB5710CA6F}" destId="{37A6B4E1-29F9-40E3-B04E-C148A365C6D2}" srcOrd="0" destOrd="1" presId="urn:microsoft.com/office/officeart/2005/8/layout/vList2"/>
    <dgm:cxn modelId="{3DA7E3C9-CF03-49B1-AF6D-BDF2705C4B72}" srcId="{E384A5F0-6630-4699-9778-E51BCAB405F6}" destId="{0DE5239E-3E16-460D-8B6E-CF51E701D319}" srcOrd="1" destOrd="0" parTransId="{1DFBA7E5-AB23-4F83-83A1-38C10FA0C3B0}" sibTransId="{99CC3AD9-B387-4A8E-8B94-77D96C746873}"/>
    <dgm:cxn modelId="{F8EF681A-5E6E-4960-821E-10FA3EAA1A48}" srcId="{EBD84BEB-CCDE-4995-A91C-CE5D86D14ECD}" destId="{1EC151AE-4670-49A4-BF22-A12F20426BCF}" srcOrd="0" destOrd="0" parTransId="{D3A20FB2-D0D5-4223-909B-59FD643E35CE}" sibTransId="{83DEEA4E-4BAE-4A48-B4DA-C56E388516E9}"/>
    <dgm:cxn modelId="{A50D1C00-D92D-425A-8FFB-FA7F4A008868}" srcId="{EBD84BEB-CCDE-4995-A91C-CE5D86D14ECD}" destId="{E384A5F0-6630-4699-9778-E51BCAB405F6}" srcOrd="1" destOrd="0" parTransId="{CDB09904-99B9-449A-9742-944D7BD9EF11}" sibTransId="{B96A14FA-8DB5-4739-84D1-96422ECA4FC7}"/>
    <dgm:cxn modelId="{92D08E49-67BD-4A7F-9125-1EA521A1B020}" type="presOf" srcId="{0DE5239E-3E16-460D-8B6E-CF51E701D319}" destId="{E3B97F1A-33CB-446F-9705-262CB93B25F0}" srcOrd="0" destOrd="1" presId="urn:microsoft.com/office/officeart/2005/8/layout/vList2"/>
    <dgm:cxn modelId="{05DDCBE2-681F-4428-909F-22CC306FB7B4}" type="presOf" srcId="{A49C0B9E-8038-4866-B3AF-01DDBA394835}" destId="{E3B97F1A-33CB-446F-9705-262CB93B25F0}" srcOrd="0" destOrd="0" presId="urn:microsoft.com/office/officeart/2005/8/layout/vList2"/>
    <dgm:cxn modelId="{B965DC92-E36E-4DD7-A1B1-9BEA6B503765}" srcId="{1EC151AE-4670-49A4-BF22-A12F20426BCF}" destId="{99E1EA92-5102-406B-9E54-E0AB5710CA6F}" srcOrd="1" destOrd="0" parTransId="{2E690EE6-FA53-4DD1-88C8-4FBA29C685B3}" sibTransId="{642D0556-980B-4715-ABE2-CCEB37B40970}"/>
    <dgm:cxn modelId="{4EFFC2D2-D198-4131-99D6-40A1BB33AC65}" type="presOf" srcId="{1EC151AE-4670-49A4-BF22-A12F20426BCF}" destId="{FC0E05C6-1300-420A-A1BB-58C0200A528A}" srcOrd="0" destOrd="0" presId="urn:microsoft.com/office/officeart/2005/8/layout/vList2"/>
    <dgm:cxn modelId="{A3BB8C30-58B7-4530-8D7D-9606C32B13FE}" srcId="{1EC151AE-4670-49A4-BF22-A12F20426BCF}" destId="{53BB0190-B382-4C5E-B504-57AD9253C13A}" srcOrd="0" destOrd="0" parTransId="{2DC8C06A-6E02-4AD0-8CA7-036F10337E35}" sibTransId="{5D278F20-D2D1-46B9-8371-EC6DBC36CCB1}"/>
    <dgm:cxn modelId="{A329EEB7-B1C4-4185-B696-52D47F075B6F}" type="presParOf" srcId="{3F97817C-7824-4415-85D0-A113D0AB981A}" destId="{FC0E05C6-1300-420A-A1BB-58C0200A528A}" srcOrd="0" destOrd="0" presId="urn:microsoft.com/office/officeart/2005/8/layout/vList2"/>
    <dgm:cxn modelId="{3CC4CE60-C425-496E-AB5A-2E4AA32D1CC8}" type="presParOf" srcId="{3F97817C-7824-4415-85D0-A113D0AB981A}" destId="{37A6B4E1-29F9-40E3-B04E-C148A365C6D2}" srcOrd="1" destOrd="0" presId="urn:microsoft.com/office/officeart/2005/8/layout/vList2"/>
    <dgm:cxn modelId="{A21B3C1C-E3D8-459A-B510-3DD99B3C44F7}" type="presParOf" srcId="{3F97817C-7824-4415-85D0-A113D0AB981A}" destId="{024D531A-7A30-49AA-BF4A-D565EBBB63CE}" srcOrd="2" destOrd="0" presId="urn:microsoft.com/office/officeart/2005/8/layout/vList2"/>
    <dgm:cxn modelId="{23A6792C-0E89-4B56-80C5-525021523DF3}" type="presParOf" srcId="{3F97817C-7824-4415-85D0-A113D0AB981A}" destId="{E3B97F1A-33CB-446F-9705-262CB93B25F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09EBB93-11A3-4832-A7EA-5B2DD21D75B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B4D864-3C29-4DE2-B3E0-3B7D340D27F9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مبادئ بياجيه في التعليم</a:t>
          </a:r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:-</a:t>
          </a:r>
          <a:endParaRPr lang="ar-SA" sz="2400" b="1" dirty="0" smtClean="0">
            <a:latin typeface="Traditional Arabic" pitchFamily="18" charset="-78"/>
            <a:cs typeface="Traditional Arabic" pitchFamily="18" charset="-78"/>
          </a:endParaRPr>
        </a:p>
      </dgm:t>
    </dgm:pt>
    <dgm:pt modelId="{91C1EBD6-6538-4376-8E1F-D8BA77FC24CB}" type="sibTrans" cxnId="{4EC5CCC4-C7C7-4162-97BC-F73B64C75EED}">
      <dgm:prSet/>
      <dgm:spPr/>
      <dgm:t>
        <a:bodyPr/>
        <a:lstStyle/>
        <a:p>
          <a:endParaRPr lang="en-US" sz="2800" b="1"/>
        </a:p>
      </dgm:t>
    </dgm:pt>
    <dgm:pt modelId="{195E1CE1-94C8-47A8-B84C-D5D16D44BD8D}" type="parTrans" cxnId="{4EC5CCC4-C7C7-4162-97BC-F73B64C75EED}">
      <dgm:prSet/>
      <dgm:spPr/>
      <dgm:t>
        <a:bodyPr/>
        <a:lstStyle/>
        <a:p>
          <a:endParaRPr lang="en-US" sz="2800" b="1"/>
        </a:p>
      </dgm:t>
    </dgm:pt>
    <dgm:pt modelId="{A972DEEC-E65B-47BF-84F2-84FBB4961607}">
      <dgm:prSet custT="1"/>
      <dgm:spPr/>
      <dgm:t>
        <a:bodyPr/>
        <a:lstStyle/>
        <a:p>
          <a:pPr rtl="1"/>
          <a:endParaRPr lang="ar-SA" sz="2800" dirty="0"/>
        </a:p>
      </dgm:t>
    </dgm:pt>
    <dgm:pt modelId="{255AC5C7-27A9-4251-A523-253DC4A3AB57}" type="parTrans" cxnId="{05652F94-0A0A-4FCF-81C8-D550081EAB93}">
      <dgm:prSet/>
      <dgm:spPr/>
      <dgm:t>
        <a:bodyPr/>
        <a:lstStyle/>
        <a:p>
          <a:pPr rtl="1"/>
          <a:endParaRPr lang="ar-SA" sz="2800"/>
        </a:p>
      </dgm:t>
    </dgm:pt>
    <dgm:pt modelId="{1DE45556-69BA-4BF7-AF42-116BC7A54CF9}" type="sibTrans" cxnId="{05652F94-0A0A-4FCF-81C8-D550081EAB93}">
      <dgm:prSet/>
      <dgm:spPr/>
      <dgm:t>
        <a:bodyPr/>
        <a:lstStyle/>
        <a:p>
          <a:pPr rtl="1"/>
          <a:endParaRPr lang="ar-SA" sz="2800"/>
        </a:p>
      </dgm:t>
    </dgm:pt>
    <dgm:pt modelId="{A2B873F3-958E-43D1-A4D5-4E3C1B6DC13A}">
      <dgm:prSet custT="1"/>
      <dgm:spPr/>
      <dgm:t>
        <a:bodyPr/>
        <a:lstStyle/>
        <a:p>
          <a:pPr rtl="1"/>
          <a:r>
            <a:rPr lang="en-US" sz="2400" dirty="0" smtClean="0">
              <a:latin typeface="Traditional Arabic" pitchFamily="18" charset="-78"/>
              <a:cs typeface="Traditional Arabic" pitchFamily="18" charset="-78"/>
            </a:rPr>
            <a:t>2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ـ أن الطالب يفسر ما يستقبله ويبني المعنى بناء على ما لديه من معلومات </a:t>
          </a:r>
          <a:r>
            <a:rPr lang="ar-SA" sz="2400" dirty="0" err="1" smtClean="0">
              <a:latin typeface="Traditional Arabic" pitchFamily="18" charset="-78"/>
              <a:cs typeface="Traditional Arabic" pitchFamily="18" charset="-78"/>
            </a:rPr>
            <a:t>سابقة.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 لذا يجب مراعاة الفروق الفردية عند الطلاب كل حسب معلوماته وتجاربه.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A3D47942-2F24-479C-BF39-D1C845C1ED1A}" type="parTrans" cxnId="{F084FD98-23A8-4670-9767-4DF484AED966}">
      <dgm:prSet/>
      <dgm:spPr/>
      <dgm:t>
        <a:bodyPr/>
        <a:lstStyle/>
        <a:p>
          <a:pPr rtl="1"/>
          <a:endParaRPr lang="ar-SA" sz="2800"/>
        </a:p>
      </dgm:t>
    </dgm:pt>
    <dgm:pt modelId="{FADFA124-85B4-4B67-8EE0-959BD8F54F54}" type="sibTrans" cxnId="{F084FD98-23A8-4670-9767-4DF484AED966}">
      <dgm:prSet/>
      <dgm:spPr/>
      <dgm:t>
        <a:bodyPr/>
        <a:lstStyle/>
        <a:p>
          <a:pPr rtl="1"/>
          <a:endParaRPr lang="ar-SA" sz="2800"/>
        </a:p>
      </dgm:t>
    </dgm:pt>
    <dgm:pt modelId="{838FF524-AD48-42DA-B9FF-40E725C7A81F}">
      <dgm:prSet custT="1"/>
      <dgm:spPr/>
      <dgm:t>
        <a:bodyPr/>
        <a:lstStyle/>
        <a:p>
          <a:pPr rtl="1"/>
          <a:r>
            <a:rPr lang="en-US" sz="2400" dirty="0" smtClean="0">
              <a:latin typeface="Traditional Arabic" pitchFamily="18" charset="-78"/>
              <a:cs typeface="Traditional Arabic" pitchFamily="18" charset="-78"/>
            </a:rPr>
            <a:t>3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ـ للمجتمع الذي يعيش فيه الطالب أثر كبير في بناء المعرفة لديه.لذا يجب أن تكون البيئة التعليمية داعمة ومشجعة لكل مبادرة يقوم </a:t>
          </a:r>
          <a:r>
            <a:rPr lang="ar-SA" sz="2400" dirty="0" err="1" smtClean="0">
              <a:latin typeface="Traditional Arabic" pitchFamily="18" charset="-78"/>
              <a:cs typeface="Traditional Arabic" pitchFamily="18" charset="-78"/>
            </a:rPr>
            <a:t>بها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 الطالب.</a:t>
          </a:r>
          <a:endParaRPr lang="en-US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17CB8F30-AAED-4454-94CF-7BE822D73985}" type="parTrans" cxnId="{8F394323-0F39-4597-93DA-54BA9AA235FE}">
      <dgm:prSet/>
      <dgm:spPr/>
      <dgm:t>
        <a:bodyPr/>
        <a:lstStyle/>
        <a:p>
          <a:pPr rtl="1"/>
          <a:endParaRPr lang="ar-SA" sz="2800"/>
        </a:p>
      </dgm:t>
    </dgm:pt>
    <dgm:pt modelId="{EFC9F869-7DC9-4CCF-A8D4-A338A1CE16C6}" type="sibTrans" cxnId="{8F394323-0F39-4597-93DA-54BA9AA235FE}">
      <dgm:prSet/>
      <dgm:spPr/>
      <dgm:t>
        <a:bodyPr/>
        <a:lstStyle/>
        <a:p>
          <a:pPr rtl="1"/>
          <a:endParaRPr lang="ar-SA" sz="2800"/>
        </a:p>
      </dgm:t>
    </dgm:pt>
    <dgm:pt modelId="{4AEFB412-4028-4BD8-9BBD-0BF7F16619BF}">
      <dgm:prSet custT="1"/>
      <dgm:spPr/>
      <dgm:t>
        <a:bodyPr/>
        <a:lstStyle/>
        <a:p>
          <a:pPr rtl="1"/>
          <a:r>
            <a:rPr lang="en-US" sz="2400" dirty="0" smtClean="0">
              <a:latin typeface="Traditional Arabic" pitchFamily="18" charset="-78"/>
              <a:cs typeface="Traditional Arabic" pitchFamily="18" charset="-78"/>
            </a:rPr>
            <a:t>1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ـ  أن الطالب يبني المعرفة داخل عقله ولا تنتقل إليه.لذا علينا فسح مجال التجربة الذاتية أمام الطلاب بالبحث والتنقيب.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CB4D72C4-4365-46DA-9274-F2110B268230}" type="parTrans" cxnId="{AA938F40-232F-48CE-9B2C-A3BF1BB5E176}">
      <dgm:prSet/>
      <dgm:spPr/>
      <dgm:t>
        <a:bodyPr/>
        <a:lstStyle/>
        <a:p>
          <a:pPr rtl="1"/>
          <a:endParaRPr lang="ar-SA" sz="2800"/>
        </a:p>
      </dgm:t>
    </dgm:pt>
    <dgm:pt modelId="{8D8B13D8-1701-47CE-94C8-1DA6E57E7751}" type="sibTrans" cxnId="{AA938F40-232F-48CE-9B2C-A3BF1BB5E176}">
      <dgm:prSet/>
      <dgm:spPr/>
      <dgm:t>
        <a:bodyPr/>
        <a:lstStyle/>
        <a:p>
          <a:pPr rtl="1"/>
          <a:endParaRPr lang="ar-SA" sz="2800"/>
        </a:p>
      </dgm:t>
    </dgm:pt>
    <dgm:pt modelId="{BF615DC0-5431-4E33-A500-3F0B57A49B5E}" type="pres">
      <dgm:prSet presAssocID="{609EBB93-11A3-4832-A7EA-5B2DD21D75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B68DF9B5-E505-4BA3-A54D-8FC608DA7E90}" type="pres">
      <dgm:prSet presAssocID="{D9B4D864-3C29-4DE2-B3E0-3B7D340D27F9}" presName="parentLin" presStyleCnt="0"/>
      <dgm:spPr/>
      <dgm:t>
        <a:bodyPr/>
        <a:lstStyle/>
        <a:p>
          <a:pPr rtl="1"/>
          <a:endParaRPr lang="ar-SA"/>
        </a:p>
      </dgm:t>
    </dgm:pt>
    <dgm:pt modelId="{024682DA-5255-4663-BEB7-4813E5310E04}" type="pres">
      <dgm:prSet presAssocID="{D9B4D864-3C29-4DE2-B3E0-3B7D340D27F9}" presName="parentLeftMargin" presStyleLbl="node1" presStyleIdx="0" presStyleCnt="1"/>
      <dgm:spPr/>
      <dgm:t>
        <a:bodyPr/>
        <a:lstStyle/>
        <a:p>
          <a:pPr rtl="1"/>
          <a:endParaRPr lang="ar-SA"/>
        </a:p>
      </dgm:t>
    </dgm:pt>
    <dgm:pt modelId="{762CBCA6-3F1C-46B1-86B0-6823AAA0AD1C}" type="pres">
      <dgm:prSet presAssocID="{D9B4D864-3C29-4DE2-B3E0-3B7D340D27F9}" presName="parentText" presStyleLbl="node1" presStyleIdx="0" presStyleCnt="1" custScaleX="106284" custScaleY="231435" custLinFactNeighborX="-100000" custLinFactNeighborY="-1875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8CD5B58-4676-49EA-B8AA-CFFBD6920EB7}" type="pres">
      <dgm:prSet presAssocID="{D9B4D864-3C29-4DE2-B3E0-3B7D340D27F9}" presName="negativeSpace" presStyleCnt="0"/>
      <dgm:spPr/>
      <dgm:t>
        <a:bodyPr/>
        <a:lstStyle/>
        <a:p>
          <a:pPr rtl="1"/>
          <a:endParaRPr lang="ar-SA"/>
        </a:p>
      </dgm:t>
    </dgm:pt>
    <dgm:pt modelId="{874CDB19-B1C8-4C0B-8151-E990CEE69E6A}" type="pres">
      <dgm:prSet presAssocID="{D9B4D864-3C29-4DE2-B3E0-3B7D340D27F9}" presName="childText" presStyleLbl="conFgAcc1" presStyleIdx="0" presStyleCnt="1" custLinFactY="-2381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084FD98-23A8-4670-9767-4DF484AED966}" srcId="{D9B4D864-3C29-4DE2-B3E0-3B7D340D27F9}" destId="{A2B873F3-958E-43D1-A4D5-4E3C1B6DC13A}" srcOrd="2" destOrd="0" parTransId="{A3D47942-2F24-479C-BF39-D1C845C1ED1A}" sibTransId="{FADFA124-85B4-4B67-8EE0-959BD8F54F54}"/>
    <dgm:cxn modelId="{6D229DA7-588F-4DA6-A3BC-615978B2142B}" type="presOf" srcId="{D9B4D864-3C29-4DE2-B3E0-3B7D340D27F9}" destId="{024682DA-5255-4663-BEB7-4813E5310E04}" srcOrd="0" destOrd="0" presId="urn:microsoft.com/office/officeart/2005/8/layout/list1"/>
    <dgm:cxn modelId="{29099379-CCB0-4F69-8356-9A50F0810C19}" type="presOf" srcId="{609EBB93-11A3-4832-A7EA-5B2DD21D75BF}" destId="{BF615DC0-5431-4E33-A500-3F0B57A49B5E}" srcOrd="0" destOrd="0" presId="urn:microsoft.com/office/officeart/2005/8/layout/list1"/>
    <dgm:cxn modelId="{96BB71A5-F0D2-4D28-B1C4-1703B4BE05D6}" type="presOf" srcId="{4AEFB412-4028-4BD8-9BBD-0BF7F16619BF}" destId="{874CDB19-B1C8-4C0B-8151-E990CEE69E6A}" srcOrd="0" destOrd="1" presId="urn:microsoft.com/office/officeart/2005/8/layout/list1"/>
    <dgm:cxn modelId="{65D626B9-5F63-4DCF-8653-F2ECB3FC9201}" type="presOf" srcId="{838FF524-AD48-42DA-B9FF-40E725C7A81F}" destId="{874CDB19-B1C8-4C0B-8151-E990CEE69E6A}" srcOrd="0" destOrd="3" presId="urn:microsoft.com/office/officeart/2005/8/layout/list1"/>
    <dgm:cxn modelId="{8F394323-0F39-4597-93DA-54BA9AA235FE}" srcId="{D9B4D864-3C29-4DE2-B3E0-3B7D340D27F9}" destId="{838FF524-AD48-42DA-B9FF-40E725C7A81F}" srcOrd="3" destOrd="0" parTransId="{17CB8F30-AAED-4454-94CF-7BE822D73985}" sibTransId="{EFC9F869-7DC9-4CCF-A8D4-A338A1CE16C6}"/>
    <dgm:cxn modelId="{AA938F40-232F-48CE-9B2C-A3BF1BB5E176}" srcId="{D9B4D864-3C29-4DE2-B3E0-3B7D340D27F9}" destId="{4AEFB412-4028-4BD8-9BBD-0BF7F16619BF}" srcOrd="1" destOrd="0" parTransId="{CB4D72C4-4365-46DA-9274-F2110B268230}" sibTransId="{8D8B13D8-1701-47CE-94C8-1DA6E57E7751}"/>
    <dgm:cxn modelId="{E8876409-E2F8-410B-AC84-D1F9BF9A80D2}" type="presOf" srcId="{D9B4D864-3C29-4DE2-B3E0-3B7D340D27F9}" destId="{762CBCA6-3F1C-46B1-86B0-6823AAA0AD1C}" srcOrd="1" destOrd="0" presId="urn:microsoft.com/office/officeart/2005/8/layout/list1"/>
    <dgm:cxn modelId="{4EC5CCC4-C7C7-4162-97BC-F73B64C75EED}" srcId="{609EBB93-11A3-4832-A7EA-5B2DD21D75BF}" destId="{D9B4D864-3C29-4DE2-B3E0-3B7D340D27F9}" srcOrd="0" destOrd="0" parTransId="{195E1CE1-94C8-47A8-B84C-D5D16D44BD8D}" sibTransId="{91C1EBD6-6538-4376-8E1F-D8BA77FC24CB}"/>
    <dgm:cxn modelId="{D8163DB0-A67A-4B7D-B975-4A8C91705B0C}" type="presOf" srcId="{A972DEEC-E65B-47BF-84F2-84FBB4961607}" destId="{874CDB19-B1C8-4C0B-8151-E990CEE69E6A}" srcOrd="0" destOrd="0" presId="urn:microsoft.com/office/officeart/2005/8/layout/list1"/>
    <dgm:cxn modelId="{7D370E42-0F2A-4255-8D1F-53388FA8E4E7}" type="presOf" srcId="{A2B873F3-958E-43D1-A4D5-4E3C1B6DC13A}" destId="{874CDB19-B1C8-4C0B-8151-E990CEE69E6A}" srcOrd="0" destOrd="2" presId="urn:microsoft.com/office/officeart/2005/8/layout/list1"/>
    <dgm:cxn modelId="{05652F94-0A0A-4FCF-81C8-D550081EAB93}" srcId="{D9B4D864-3C29-4DE2-B3E0-3B7D340D27F9}" destId="{A972DEEC-E65B-47BF-84F2-84FBB4961607}" srcOrd="0" destOrd="0" parTransId="{255AC5C7-27A9-4251-A523-253DC4A3AB57}" sibTransId="{1DE45556-69BA-4BF7-AF42-116BC7A54CF9}"/>
    <dgm:cxn modelId="{F23A8091-0879-48F1-B319-C5C36D9A9AB2}" type="presParOf" srcId="{BF615DC0-5431-4E33-A500-3F0B57A49B5E}" destId="{B68DF9B5-E505-4BA3-A54D-8FC608DA7E90}" srcOrd="0" destOrd="0" presId="urn:microsoft.com/office/officeart/2005/8/layout/list1"/>
    <dgm:cxn modelId="{7E41A235-F89C-4372-92B8-71E1512F61E8}" type="presParOf" srcId="{B68DF9B5-E505-4BA3-A54D-8FC608DA7E90}" destId="{024682DA-5255-4663-BEB7-4813E5310E04}" srcOrd="0" destOrd="0" presId="urn:microsoft.com/office/officeart/2005/8/layout/list1"/>
    <dgm:cxn modelId="{F37F6797-B907-4396-91F7-D7D82094BF41}" type="presParOf" srcId="{B68DF9B5-E505-4BA3-A54D-8FC608DA7E90}" destId="{762CBCA6-3F1C-46B1-86B0-6823AAA0AD1C}" srcOrd="1" destOrd="0" presId="urn:microsoft.com/office/officeart/2005/8/layout/list1"/>
    <dgm:cxn modelId="{694BED2E-A6A0-46C7-8760-C78C452EB9B1}" type="presParOf" srcId="{BF615DC0-5431-4E33-A500-3F0B57A49B5E}" destId="{58CD5B58-4676-49EA-B8AA-CFFBD6920EB7}" srcOrd="1" destOrd="0" presId="urn:microsoft.com/office/officeart/2005/8/layout/list1"/>
    <dgm:cxn modelId="{D8241B80-92C9-4FF1-B602-C96A74187208}" type="presParOf" srcId="{BF615DC0-5431-4E33-A500-3F0B57A49B5E}" destId="{874CDB19-B1C8-4C0B-8151-E990CEE69E6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09EBB93-11A3-4832-A7EA-5B2DD21D75B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B4D864-3C29-4DE2-B3E0-3B7D340D27F9}">
      <dgm:prSet custT="1"/>
      <dgm:spPr/>
      <dgm:t>
        <a:bodyPr/>
        <a:lstStyle/>
        <a:p>
          <a:pPr algn="r"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مبادئ </a:t>
          </a:r>
          <a:r>
            <a:rPr lang="ar-SA" sz="2400" b="1" dirty="0" err="1" smtClean="0">
              <a:latin typeface="Traditional Arabic" pitchFamily="18" charset="-78"/>
              <a:cs typeface="Traditional Arabic" pitchFamily="18" charset="-78"/>
            </a:rPr>
            <a:t>برونر</a:t>
          </a:r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 حول التعلم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91C1EBD6-6538-4376-8E1F-D8BA77FC24CB}" type="sibTrans" cxnId="{4EC5CCC4-C7C7-4162-97BC-F73B64C75EED}">
      <dgm:prSet/>
      <dgm:spPr/>
      <dgm:t>
        <a:bodyPr/>
        <a:lstStyle/>
        <a:p>
          <a:endParaRPr lang="en-US" sz="2000" b="1"/>
        </a:p>
      </dgm:t>
    </dgm:pt>
    <dgm:pt modelId="{195E1CE1-94C8-47A8-B84C-D5D16D44BD8D}" type="parTrans" cxnId="{4EC5CCC4-C7C7-4162-97BC-F73B64C75EED}">
      <dgm:prSet/>
      <dgm:spPr/>
      <dgm:t>
        <a:bodyPr/>
        <a:lstStyle/>
        <a:p>
          <a:endParaRPr lang="en-US" sz="2000" b="1"/>
        </a:p>
      </dgm:t>
    </dgm:pt>
    <dgm:pt modelId="{A972DEEC-E65B-47BF-84F2-84FBB4961607}">
      <dgm:prSet custT="1"/>
      <dgm:spPr/>
      <dgm:t>
        <a:bodyPr/>
        <a:lstStyle/>
        <a:p>
          <a:pPr rtl="1"/>
          <a:r>
            <a:rPr lang="ar-SA" sz="2400" b="0" i="0" dirty="0" smtClean="0">
              <a:latin typeface="Traditional Arabic" pitchFamily="18" charset="-78"/>
              <a:cs typeface="Traditional Arabic" pitchFamily="18" charset="-78"/>
            </a:rPr>
            <a:t>يجب على المعلم التركيز على المهارات التعليمية أكثر من التركيز على الحقائق والمعلومات.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255AC5C7-27A9-4251-A523-253DC4A3AB57}" type="parTrans" cxnId="{05652F94-0A0A-4FCF-81C8-D550081EAB93}">
      <dgm:prSet/>
      <dgm:spPr/>
      <dgm:t>
        <a:bodyPr/>
        <a:lstStyle/>
        <a:p>
          <a:pPr rtl="1"/>
          <a:endParaRPr lang="ar-SA"/>
        </a:p>
      </dgm:t>
    </dgm:pt>
    <dgm:pt modelId="{1DE45556-69BA-4BF7-AF42-116BC7A54CF9}" type="sibTrans" cxnId="{05652F94-0A0A-4FCF-81C8-D550081EAB93}">
      <dgm:prSet/>
      <dgm:spPr/>
      <dgm:t>
        <a:bodyPr/>
        <a:lstStyle/>
        <a:p>
          <a:pPr rtl="1"/>
          <a:endParaRPr lang="ar-SA"/>
        </a:p>
      </dgm:t>
    </dgm:pt>
    <dgm:pt modelId="{838FF524-AD48-42DA-B9FF-40E725C7A81F}">
      <dgm:prSet custT="1"/>
      <dgm:spPr/>
      <dgm:t>
        <a:bodyPr/>
        <a:lstStyle/>
        <a:p>
          <a:pPr rtl="1"/>
          <a:r>
            <a:rPr lang="ar-SA" sz="2400" b="0" i="0" dirty="0" smtClean="0">
              <a:latin typeface="Traditional Arabic" pitchFamily="18" charset="-78"/>
              <a:cs typeface="Traditional Arabic" pitchFamily="18" charset="-78"/>
            </a:rPr>
            <a:t>مساعدة الطالب على تنظيم  بيئته التعليمية.</a:t>
          </a:r>
          <a:endParaRPr lang="en-US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17CB8F30-AAED-4454-94CF-7BE822D73985}" type="parTrans" cxnId="{8F394323-0F39-4597-93DA-54BA9AA235FE}">
      <dgm:prSet/>
      <dgm:spPr/>
      <dgm:t>
        <a:bodyPr/>
        <a:lstStyle/>
        <a:p>
          <a:pPr rtl="1"/>
          <a:endParaRPr lang="ar-SA"/>
        </a:p>
      </dgm:t>
    </dgm:pt>
    <dgm:pt modelId="{EFC9F869-7DC9-4CCF-A8D4-A338A1CE16C6}" type="sibTrans" cxnId="{8F394323-0F39-4597-93DA-54BA9AA235FE}">
      <dgm:prSet/>
      <dgm:spPr/>
      <dgm:t>
        <a:bodyPr/>
        <a:lstStyle/>
        <a:p>
          <a:pPr rtl="1"/>
          <a:endParaRPr lang="ar-SA"/>
        </a:p>
      </dgm:t>
    </dgm:pt>
    <dgm:pt modelId="{FDF50592-AB11-45D1-9B8A-B762673614B3}">
      <dgm:prSet custT="1"/>
      <dgm:spPr/>
      <dgm:t>
        <a:bodyPr/>
        <a:lstStyle/>
        <a:p>
          <a:pPr rtl="1"/>
          <a:r>
            <a:rPr lang="ar-SA" sz="2400" b="0" i="0" dirty="0" smtClean="0">
              <a:latin typeface="Traditional Arabic" pitchFamily="18" charset="-78"/>
              <a:cs typeface="Traditional Arabic" pitchFamily="18" charset="-78"/>
            </a:rPr>
            <a:t> بناء بيئة تعليمية مثيرة للتعلم وتشجيع الطالب على الاستفادة منها  لزيادة حصيلته المعرفي.</a:t>
          </a:r>
          <a:endParaRPr lang="en-US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8F098D8A-603E-4DFA-99E5-0DF9509E2B1A}" type="parTrans" cxnId="{51999D40-7BC6-448A-9BED-C3B525BB870B}">
      <dgm:prSet/>
      <dgm:spPr/>
      <dgm:t>
        <a:bodyPr/>
        <a:lstStyle/>
        <a:p>
          <a:endParaRPr lang="en-US"/>
        </a:p>
      </dgm:t>
    </dgm:pt>
    <dgm:pt modelId="{7190C313-173F-42F3-8AB6-412D0D89893A}" type="sibTrans" cxnId="{51999D40-7BC6-448A-9BED-C3B525BB870B}">
      <dgm:prSet/>
      <dgm:spPr/>
      <dgm:t>
        <a:bodyPr/>
        <a:lstStyle/>
        <a:p>
          <a:endParaRPr lang="en-US"/>
        </a:p>
      </dgm:t>
    </dgm:pt>
    <dgm:pt modelId="{5E9477B6-0856-4B96-80E2-8A2D33ACADA4}">
      <dgm:prSet custT="1"/>
      <dgm:spPr/>
      <dgm:t>
        <a:bodyPr/>
        <a:lstStyle/>
        <a:p>
          <a:pPr rtl="1"/>
          <a:endParaRPr lang="en-US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EB20CE45-6B13-4042-BB8A-A258E448D622}" type="parTrans" cxnId="{EAA0ADEE-8A5A-4AF2-AB81-39BCEF408C76}">
      <dgm:prSet/>
      <dgm:spPr/>
      <dgm:t>
        <a:bodyPr/>
        <a:lstStyle/>
        <a:p>
          <a:endParaRPr lang="en-US"/>
        </a:p>
      </dgm:t>
    </dgm:pt>
    <dgm:pt modelId="{2C968C6B-2464-47BC-AC4D-A555BE43B214}" type="sibTrans" cxnId="{EAA0ADEE-8A5A-4AF2-AB81-39BCEF408C76}">
      <dgm:prSet/>
      <dgm:spPr/>
      <dgm:t>
        <a:bodyPr/>
        <a:lstStyle/>
        <a:p>
          <a:endParaRPr lang="en-US"/>
        </a:p>
      </dgm:t>
    </dgm:pt>
    <dgm:pt modelId="{C2B8ECF5-EA6A-4C15-9D23-E5B546D6A9BC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بناء بيئة تعليمية تعتمد على المحسوس الى المجرد.</a:t>
          </a:r>
          <a:endParaRPr lang="en-US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D9A2C9F7-709E-4056-B67E-FDD930E857D3}" type="parTrans" cxnId="{9C46C920-1B12-454F-A0D7-E8EA4CF38E2C}">
      <dgm:prSet/>
      <dgm:spPr/>
      <dgm:t>
        <a:bodyPr/>
        <a:lstStyle/>
        <a:p>
          <a:endParaRPr lang="en-US"/>
        </a:p>
      </dgm:t>
    </dgm:pt>
    <dgm:pt modelId="{61E2768A-80FD-4B07-B51D-FF88B1758FAF}" type="sibTrans" cxnId="{9C46C920-1B12-454F-A0D7-E8EA4CF38E2C}">
      <dgm:prSet/>
      <dgm:spPr/>
      <dgm:t>
        <a:bodyPr/>
        <a:lstStyle/>
        <a:p>
          <a:endParaRPr lang="en-US"/>
        </a:p>
      </dgm:t>
    </dgm:pt>
    <dgm:pt modelId="{15E27C2D-AC01-4CFF-BB9E-90F58D8289CF}">
      <dgm:prSet custT="1"/>
      <dgm:spPr/>
      <dgm:t>
        <a:bodyPr/>
        <a:lstStyle/>
        <a:p>
          <a:pPr rtl="1"/>
          <a:r>
            <a:rPr lang="ar-SA" sz="2400" b="0" i="0" dirty="0" smtClean="0">
              <a:latin typeface="Traditional Arabic" pitchFamily="18" charset="-78"/>
              <a:cs typeface="Traditional Arabic" pitchFamily="18" charset="-78"/>
            </a:rPr>
            <a:t>مساعدة الطالب على الوصول الى المعارف بنفسه من خلال وضعه  في موقف يتضمن مشكلة تدفعه للتساؤل والبحث عن المعارف اللازمة لحل هذه المشكلة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/>
          </a:r>
          <a:br>
            <a:rPr lang="ar-SA" sz="2400" dirty="0" smtClean="0">
              <a:latin typeface="Traditional Arabic" pitchFamily="18" charset="-78"/>
              <a:cs typeface="Traditional Arabic" pitchFamily="18" charset="-78"/>
            </a:rPr>
          </a:br>
          <a:endParaRPr lang="en-US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4F909DF1-A0F7-46C0-8C4A-2F95868BC64A}" type="parTrans" cxnId="{0C631BAB-38D3-479F-AE84-CFE1794658C3}">
      <dgm:prSet/>
      <dgm:spPr/>
      <dgm:t>
        <a:bodyPr/>
        <a:lstStyle/>
        <a:p>
          <a:endParaRPr lang="en-US"/>
        </a:p>
      </dgm:t>
    </dgm:pt>
    <dgm:pt modelId="{075F092D-DFE4-4966-8D35-3535E2EFCC6E}" type="sibTrans" cxnId="{0C631BAB-38D3-479F-AE84-CFE1794658C3}">
      <dgm:prSet/>
      <dgm:spPr/>
      <dgm:t>
        <a:bodyPr/>
        <a:lstStyle/>
        <a:p>
          <a:endParaRPr lang="en-US"/>
        </a:p>
      </dgm:t>
    </dgm:pt>
    <dgm:pt modelId="{BF615DC0-5431-4E33-A500-3F0B57A49B5E}" type="pres">
      <dgm:prSet presAssocID="{609EBB93-11A3-4832-A7EA-5B2DD21D75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B68DF9B5-E505-4BA3-A54D-8FC608DA7E90}" type="pres">
      <dgm:prSet presAssocID="{D9B4D864-3C29-4DE2-B3E0-3B7D340D27F9}" presName="parentLin" presStyleCnt="0"/>
      <dgm:spPr/>
      <dgm:t>
        <a:bodyPr/>
        <a:lstStyle/>
        <a:p>
          <a:pPr rtl="1"/>
          <a:endParaRPr lang="ar-SA"/>
        </a:p>
      </dgm:t>
    </dgm:pt>
    <dgm:pt modelId="{024682DA-5255-4663-BEB7-4813E5310E04}" type="pres">
      <dgm:prSet presAssocID="{D9B4D864-3C29-4DE2-B3E0-3B7D340D27F9}" presName="parentLeftMargin" presStyleLbl="node1" presStyleIdx="0" presStyleCnt="1"/>
      <dgm:spPr/>
      <dgm:t>
        <a:bodyPr/>
        <a:lstStyle/>
        <a:p>
          <a:pPr rtl="1"/>
          <a:endParaRPr lang="ar-SA"/>
        </a:p>
      </dgm:t>
    </dgm:pt>
    <dgm:pt modelId="{762CBCA6-3F1C-46B1-86B0-6823AAA0AD1C}" type="pres">
      <dgm:prSet presAssocID="{D9B4D864-3C29-4DE2-B3E0-3B7D340D27F9}" presName="parentText" presStyleLbl="node1" presStyleIdx="0" presStyleCnt="1" custScaleX="106284" custScaleY="29739" custLinFactNeighborX="-61429" custLinFactNeighborY="-8912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8CD5B58-4676-49EA-B8AA-CFFBD6920EB7}" type="pres">
      <dgm:prSet presAssocID="{D9B4D864-3C29-4DE2-B3E0-3B7D340D27F9}" presName="negativeSpace" presStyleCnt="0"/>
      <dgm:spPr/>
      <dgm:t>
        <a:bodyPr/>
        <a:lstStyle/>
        <a:p>
          <a:pPr rtl="1"/>
          <a:endParaRPr lang="ar-SA"/>
        </a:p>
      </dgm:t>
    </dgm:pt>
    <dgm:pt modelId="{874CDB19-B1C8-4C0B-8151-E990CEE69E6A}" type="pres">
      <dgm:prSet presAssocID="{D9B4D864-3C29-4DE2-B3E0-3B7D340D27F9}" presName="childText" presStyleLbl="conFgAcc1" presStyleIdx="0" presStyleCnt="1" custScaleY="85977" custLinFactNeighborY="-1521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9C46C920-1B12-454F-A0D7-E8EA4CF38E2C}" srcId="{D9B4D864-3C29-4DE2-B3E0-3B7D340D27F9}" destId="{C2B8ECF5-EA6A-4C15-9D23-E5B546D6A9BC}" srcOrd="3" destOrd="0" parTransId="{D9A2C9F7-709E-4056-B67E-FDD930E857D3}" sibTransId="{61E2768A-80FD-4B07-B51D-FF88B1758FAF}"/>
    <dgm:cxn modelId="{EAA0ADEE-8A5A-4AF2-AB81-39BCEF408C76}" srcId="{D9B4D864-3C29-4DE2-B3E0-3B7D340D27F9}" destId="{5E9477B6-0856-4B96-80E2-8A2D33ACADA4}" srcOrd="5" destOrd="0" parTransId="{EB20CE45-6B13-4042-BB8A-A258E448D622}" sibTransId="{2C968C6B-2464-47BC-AC4D-A555BE43B214}"/>
    <dgm:cxn modelId="{51999D40-7BC6-448A-9BED-C3B525BB870B}" srcId="{D9B4D864-3C29-4DE2-B3E0-3B7D340D27F9}" destId="{FDF50592-AB11-45D1-9B8A-B762673614B3}" srcOrd="2" destOrd="0" parTransId="{8F098D8A-603E-4DFA-99E5-0DF9509E2B1A}" sibTransId="{7190C313-173F-42F3-8AB6-412D0D89893A}"/>
    <dgm:cxn modelId="{F85F5E83-BB48-4319-9B73-50ED410499CA}" type="presOf" srcId="{C2B8ECF5-EA6A-4C15-9D23-E5B546D6A9BC}" destId="{874CDB19-B1C8-4C0B-8151-E990CEE69E6A}" srcOrd="0" destOrd="3" presId="urn:microsoft.com/office/officeart/2005/8/layout/list1"/>
    <dgm:cxn modelId="{89919ADD-9021-4A00-8E2E-5B55C4C4A70C}" type="presOf" srcId="{D9B4D864-3C29-4DE2-B3E0-3B7D340D27F9}" destId="{762CBCA6-3F1C-46B1-86B0-6823AAA0AD1C}" srcOrd="1" destOrd="0" presId="urn:microsoft.com/office/officeart/2005/8/layout/list1"/>
    <dgm:cxn modelId="{B1E4EE78-9CC1-4148-9DA9-22E8E12AD7BA}" type="presOf" srcId="{609EBB93-11A3-4832-A7EA-5B2DD21D75BF}" destId="{BF615DC0-5431-4E33-A500-3F0B57A49B5E}" srcOrd="0" destOrd="0" presId="urn:microsoft.com/office/officeart/2005/8/layout/list1"/>
    <dgm:cxn modelId="{DE78FA60-EF46-49FB-8819-EE80AD3BA8BF}" type="presOf" srcId="{15E27C2D-AC01-4CFF-BB9E-90F58D8289CF}" destId="{874CDB19-B1C8-4C0B-8151-E990CEE69E6A}" srcOrd="0" destOrd="4" presId="urn:microsoft.com/office/officeart/2005/8/layout/list1"/>
    <dgm:cxn modelId="{79B40C1F-3E3B-4BB6-8BE2-650BE7E8D3B6}" type="presOf" srcId="{5E9477B6-0856-4B96-80E2-8A2D33ACADA4}" destId="{874CDB19-B1C8-4C0B-8151-E990CEE69E6A}" srcOrd="0" destOrd="5" presId="urn:microsoft.com/office/officeart/2005/8/layout/list1"/>
    <dgm:cxn modelId="{8F394323-0F39-4597-93DA-54BA9AA235FE}" srcId="{D9B4D864-3C29-4DE2-B3E0-3B7D340D27F9}" destId="{838FF524-AD48-42DA-B9FF-40E725C7A81F}" srcOrd="1" destOrd="0" parTransId="{17CB8F30-AAED-4454-94CF-7BE822D73985}" sibTransId="{EFC9F869-7DC9-4CCF-A8D4-A338A1CE16C6}"/>
    <dgm:cxn modelId="{C8035C53-127E-435D-AFBF-A7E4F9FCC1E7}" type="presOf" srcId="{A972DEEC-E65B-47BF-84F2-84FBB4961607}" destId="{874CDB19-B1C8-4C0B-8151-E990CEE69E6A}" srcOrd="0" destOrd="0" presId="urn:microsoft.com/office/officeart/2005/8/layout/list1"/>
    <dgm:cxn modelId="{FE3E3602-FBA7-449D-8A21-45237BA36B0E}" type="presOf" srcId="{FDF50592-AB11-45D1-9B8A-B762673614B3}" destId="{874CDB19-B1C8-4C0B-8151-E990CEE69E6A}" srcOrd="0" destOrd="2" presId="urn:microsoft.com/office/officeart/2005/8/layout/list1"/>
    <dgm:cxn modelId="{9580EA5E-3001-44DC-9D23-3DD48CBD4249}" type="presOf" srcId="{D9B4D864-3C29-4DE2-B3E0-3B7D340D27F9}" destId="{024682DA-5255-4663-BEB7-4813E5310E04}" srcOrd="0" destOrd="0" presId="urn:microsoft.com/office/officeart/2005/8/layout/list1"/>
    <dgm:cxn modelId="{4EC5CCC4-C7C7-4162-97BC-F73B64C75EED}" srcId="{609EBB93-11A3-4832-A7EA-5B2DD21D75BF}" destId="{D9B4D864-3C29-4DE2-B3E0-3B7D340D27F9}" srcOrd="0" destOrd="0" parTransId="{195E1CE1-94C8-47A8-B84C-D5D16D44BD8D}" sibTransId="{91C1EBD6-6538-4376-8E1F-D8BA77FC24CB}"/>
    <dgm:cxn modelId="{0C631BAB-38D3-479F-AE84-CFE1794658C3}" srcId="{D9B4D864-3C29-4DE2-B3E0-3B7D340D27F9}" destId="{15E27C2D-AC01-4CFF-BB9E-90F58D8289CF}" srcOrd="4" destOrd="0" parTransId="{4F909DF1-A0F7-46C0-8C4A-2F95868BC64A}" sibTransId="{075F092D-DFE4-4966-8D35-3535E2EFCC6E}"/>
    <dgm:cxn modelId="{68DF6F2E-0D4D-4259-91B1-A0E1C55416C7}" type="presOf" srcId="{838FF524-AD48-42DA-B9FF-40E725C7A81F}" destId="{874CDB19-B1C8-4C0B-8151-E990CEE69E6A}" srcOrd="0" destOrd="1" presId="urn:microsoft.com/office/officeart/2005/8/layout/list1"/>
    <dgm:cxn modelId="{05652F94-0A0A-4FCF-81C8-D550081EAB93}" srcId="{D9B4D864-3C29-4DE2-B3E0-3B7D340D27F9}" destId="{A972DEEC-E65B-47BF-84F2-84FBB4961607}" srcOrd="0" destOrd="0" parTransId="{255AC5C7-27A9-4251-A523-253DC4A3AB57}" sibTransId="{1DE45556-69BA-4BF7-AF42-116BC7A54CF9}"/>
    <dgm:cxn modelId="{46D9480A-4D86-40BC-919C-30021F1A1956}" type="presParOf" srcId="{BF615DC0-5431-4E33-A500-3F0B57A49B5E}" destId="{B68DF9B5-E505-4BA3-A54D-8FC608DA7E90}" srcOrd="0" destOrd="0" presId="urn:microsoft.com/office/officeart/2005/8/layout/list1"/>
    <dgm:cxn modelId="{0FD38A87-44AB-4942-BD75-32665601DA32}" type="presParOf" srcId="{B68DF9B5-E505-4BA3-A54D-8FC608DA7E90}" destId="{024682DA-5255-4663-BEB7-4813E5310E04}" srcOrd="0" destOrd="0" presId="urn:microsoft.com/office/officeart/2005/8/layout/list1"/>
    <dgm:cxn modelId="{15D77374-F0C4-4A1A-92FD-F015F92DF066}" type="presParOf" srcId="{B68DF9B5-E505-4BA3-A54D-8FC608DA7E90}" destId="{762CBCA6-3F1C-46B1-86B0-6823AAA0AD1C}" srcOrd="1" destOrd="0" presId="urn:microsoft.com/office/officeart/2005/8/layout/list1"/>
    <dgm:cxn modelId="{C6D340C2-58DE-40C4-A6DA-3676F71DFEEF}" type="presParOf" srcId="{BF615DC0-5431-4E33-A500-3F0B57A49B5E}" destId="{58CD5B58-4676-49EA-B8AA-CFFBD6920EB7}" srcOrd="1" destOrd="0" presId="urn:microsoft.com/office/officeart/2005/8/layout/list1"/>
    <dgm:cxn modelId="{2E63527E-3783-4200-81C3-49FFCABAD7AE}" type="presParOf" srcId="{BF615DC0-5431-4E33-A500-3F0B57A49B5E}" destId="{874CDB19-B1C8-4C0B-8151-E990CEE69E6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09EBB93-11A3-4832-A7EA-5B2DD21D75B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1921BE-3AD7-41C3-A9FF-537AAC2D6010}">
      <dgm:prSet phldrT="[טקסט]" custT="1"/>
      <dgm:spPr/>
      <dgm:t>
        <a:bodyPr/>
        <a:lstStyle/>
        <a:p>
          <a:pPr algn="r"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المرحلة الثانية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53088F06-0091-4CB5-926E-371900536956}" type="parTrans" cxnId="{9ADAF667-5F6C-44C5-9BE7-F0B45272D268}">
      <dgm:prSet/>
      <dgm:spPr/>
      <dgm:t>
        <a:bodyPr/>
        <a:lstStyle/>
        <a:p>
          <a:endParaRPr lang="en-US" b="1"/>
        </a:p>
      </dgm:t>
    </dgm:pt>
    <dgm:pt modelId="{40F0950A-5A3E-4921-BAF0-ECF135A47904}" type="sibTrans" cxnId="{9ADAF667-5F6C-44C5-9BE7-F0B45272D268}">
      <dgm:prSet/>
      <dgm:spPr/>
      <dgm:t>
        <a:bodyPr/>
        <a:lstStyle/>
        <a:p>
          <a:endParaRPr lang="en-US" b="1"/>
        </a:p>
      </dgm:t>
    </dgm:pt>
    <dgm:pt modelId="{BCC15D04-53FE-4152-956E-5575C8C0E3F6}">
      <dgm:prSet custT="1"/>
      <dgm:spPr/>
      <dgm:t>
        <a:bodyPr/>
        <a:lstStyle/>
        <a:p>
          <a:pPr algn="r"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كون نشاطات وإجراءات ستقوم </a:t>
          </a:r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بها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 لتوضيح المواضيع والمفاهيم التي اخترتها وفقًا للبند السابق، وحاول فحصها وفق الأسئلة </a:t>
          </a:r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الأتية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: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C3531F56-B549-4A19-9413-77F64A4A8F31}" type="parTrans" cxnId="{35921BC3-A09A-4BC4-AF78-5239AD0829E8}">
      <dgm:prSet/>
      <dgm:spPr/>
      <dgm:t>
        <a:bodyPr/>
        <a:lstStyle/>
        <a:p>
          <a:endParaRPr lang="en-US" b="1"/>
        </a:p>
      </dgm:t>
    </dgm:pt>
    <dgm:pt modelId="{4279202E-FA6E-4863-8676-E5BE16290451}" type="sibTrans" cxnId="{35921BC3-A09A-4BC4-AF78-5239AD0829E8}">
      <dgm:prSet/>
      <dgm:spPr/>
      <dgm:t>
        <a:bodyPr/>
        <a:lstStyle/>
        <a:p>
          <a:endParaRPr lang="en-US" b="1"/>
        </a:p>
      </dgm:t>
    </dgm:pt>
    <dgm:pt modelId="{14E5DF43-998F-42E1-929E-E4135775D9EA}">
      <dgm:prSet custT="1"/>
      <dgm:spPr/>
      <dgm:t>
        <a:bodyPr/>
        <a:lstStyle/>
        <a:p>
          <a:pPr algn="r" rtl="1"/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1.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 ترتيب الصلوات حسب الزمن هذا يستوجب تفكيرًا محسوسًا من قبل التلاميذ.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FA4BBFA1-EDC2-4438-94D6-A194263756FC}" type="parTrans" cxnId="{7BBCFC20-C217-45F2-97F2-EB244DB39D71}">
      <dgm:prSet/>
      <dgm:spPr/>
      <dgm:t>
        <a:bodyPr/>
        <a:lstStyle/>
        <a:p>
          <a:endParaRPr lang="en-US" b="1"/>
        </a:p>
      </dgm:t>
    </dgm:pt>
    <dgm:pt modelId="{CFE7B00D-6CD9-4272-9381-63BF69B6D6BE}" type="sibTrans" cxnId="{7BBCFC20-C217-45F2-97F2-EB244DB39D71}">
      <dgm:prSet/>
      <dgm:spPr/>
      <dgm:t>
        <a:bodyPr/>
        <a:lstStyle/>
        <a:p>
          <a:endParaRPr lang="en-US" b="1"/>
        </a:p>
      </dgm:t>
    </dgm:pt>
    <dgm:pt modelId="{9183667B-D02A-4A58-B04A-1E4328F096BE}">
      <dgm:prSet custT="1"/>
      <dgm:spPr/>
      <dgm:t>
        <a:bodyPr/>
        <a:lstStyle/>
        <a:p>
          <a:pPr algn="r" rtl="1"/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2.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 حل اسئلة تمهيدية تستوجب تفكيرًا مجردًا من قبل التلاميذ.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BF5F3D76-A2D1-4F25-9634-612DD1B5FC01}" type="parTrans" cxnId="{5251C5C9-452A-439D-9738-BDE5E4BDD325}">
      <dgm:prSet/>
      <dgm:spPr/>
      <dgm:t>
        <a:bodyPr/>
        <a:lstStyle/>
        <a:p>
          <a:endParaRPr lang="en-US" b="1"/>
        </a:p>
      </dgm:t>
    </dgm:pt>
    <dgm:pt modelId="{E1B6BF42-35F5-44EC-A4C6-5993D9FA9074}" type="sibTrans" cxnId="{5251C5C9-452A-439D-9738-BDE5E4BDD325}">
      <dgm:prSet/>
      <dgm:spPr/>
      <dgm:t>
        <a:bodyPr/>
        <a:lstStyle/>
        <a:p>
          <a:endParaRPr lang="en-US" b="1"/>
        </a:p>
      </dgm:t>
    </dgm:pt>
    <dgm:pt modelId="{1307C7AB-90E6-4A1C-85F2-525A828F0621}">
      <dgm:prSet custT="1"/>
      <dgm:spPr/>
      <dgm:t>
        <a:bodyPr/>
        <a:lstStyle/>
        <a:p>
          <a:pPr algn="r" rtl="1"/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3.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 تركيب قطع </a:t>
          </a:r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البازل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 ستكون نشاطات جذابة ومثيرة للتلاميذ.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4DE610DD-AF3D-4A0B-857B-91457D6F888C}" type="parTrans" cxnId="{FD481FA1-2E15-4C71-ACE2-65984062B3D7}">
      <dgm:prSet/>
      <dgm:spPr/>
      <dgm:t>
        <a:bodyPr/>
        <a:lstStyle/>
        <a:p>
          <a:endParaRPr lang="en-US" b="1"/>
        </a:p>
      </dgm:t>
    </dgm:pt>
    <dgm:pt modelId="{9DBA679B-1CF7-4A0F-8268-8D898670E192}" type="sibTrans" cxnId="{FD481FA1-2E15-4C71-ACE2-65984062B3D7}">
      <dgm:prSet/>
      <dgm:spPr/>
      <dgm:t>
        <a:bodyPr/>
        <a:lstStyle/>
        <a:p>
          <a:endParaRPr lang="en-US" b="1"/>
        </a:p>
      </dgm:t>
    </dgm:pt>
    <dgm:pt modelId="{45BF4826-6E10-45D2-BE1B-83763AE9D5BA}">
      <dgm:prSet custT="1"/>
      <dgm:spPr/>
      <dgm:t>
        <a:bodyPr/>
        <a:lstStyle/>
        <a:p>
          <a:pPr algn="r" rtl="1"/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4.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 سبب اختياري لهذه المواضيع لتمكين وتثبيت المادة لدى الطلاب.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EF7BFF2F-24E1-41D0-9360-67FA806095FD}" type="parTrans" cxnId="{E2317BFD-2B66-4C15-8EC7-536FD19DF38D}">
      <dgm:prSet/>
      <dgm:spPr/>
      <dgm:t>
        <a:bodyPr/>
        <a:lstStyle/>
        <a:p>
          <a:endParaRPr lang="en-US" b="1"/>
        </a:p>
      </dgm:t>
    </dgm:pt>
    <dgm:pt modelId="{B84F79CB-ED9C-4F8F-B0F2-40FB8E17D195}" type="sibTrans" cxnId="{E2317BFD-2B66-4C15-8EC7-536FD19DF38D}">
      <dgm:prSet/>
      <dgm:spPr/>
      <dgm:t>
        <a:bodyPr/>
        <a:lstStyle/>
        <a:p>
          <a:endParaRPr lang="en-US" b="1"/>
        </a:p>
      </dgm:t>
    </dgm:pt>
    <dgm:pt modelId="{BF615DC0-5431-4E33-A500-3F0B57A49B5E}" type="pres">
      <dgm:prSet presAssocID="{609EBB93-11A3-4832-A7EA-5B2DD21D75B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EF70D847-E691-4BE8-8338-736572CC9808}" type="pres">
      <dgm:prSet presAssocID="{7C1921BE-3AD7-41C3-A9FF-537AAC2D6010}" presName="parentLin" presStyleCnt="0"/>
      <dgm:spPr/>
    </dgm:pt>
    <dgm:pt modelId="{721C9905-B6B9-4CFE-9AF9-E26C0DBFE809}" type="pres">
      <dgm:prSet presAssocID="{7C1921BE-3AD7-41C3-A9FF-537AAC2D6010}" presName="parentLeftMargin" presStyleLbl="node1" presStyleIdx="0" presStyleCnt="1"/>
      <dgm:spPr/>
      <dgm:t>
        <a:bodyPr/>
        <a:lstStyle/>
        <a:p>
          <a:pPr rtl="1"/>
          <a:endParaRPr lang="he-IL"/>
        </a:p>
      </dgm:t>
    </dgm:pt>
    <dgm:pt modelId="{BB5A38C6-F5E4-48E0-8851-AA4141A3E939}" type="pres">
      <dgm:prSet presAssocID="{7C1921BE-3AD7-41C3-A9FF-537AAC2D6010}" presName="parentText" presStyleLbl="node1" presStyleIdx="0" presStyleCnt="1" custScaleX="75715" custScaleY="35250" custLinFactNeighborX="-42144" custLinFactNeighborY="-3690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054289-BDBD-40EF-8948-B3402D6AA5B4}" type="pres">
      <dgm:prSet presAssocID="{7C1921BE-3AD7-41C3-A9FF-537AAC2D6010}" presName="negativeSpace" presStyleCnt="0"/>
      <dgm:spPr/>
    </dgm:pt>
    <dgm:pt modelId="{D65BDF14-3A2A-4A2E-8D89-5604F57C25AB}" type="pres">
      <dgm:prSet presAssocID="{7C1921BE-3AD7-41C3-A9FF-537AAC2D6010}" presName="childText" presStyleLbl="conFgAcc1" presStyleIdx="0" presStyleCnt="1" custScaleY="811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D7768C-AC9E-4073-913D-6F93896A1C48}" type="presOf" srcId="{45BF4826-6E10-45D2-BE1B-83763AE9D5BA}" destId="{D65BDF14-3A2A-4A2E-8D89-5604F57C25AB}" srcOrd="0" destOrd="4" presId="urn:microsoft.com/office/officeart/2005/8/layout/list1"/>
    <dgm:cxn modelId="{7DE37A69-D9E8-4182-9FB6-DD4FA3271105}" type="presOf" srcId="{BCC15D04-53FE-4152-956E-5575C8C0E3F6}" destId="{D65BDF14-3A2A-4A2E-8D89-5604F57C25AB}" srcOrd="0" destOrd="0" presId="urn:microsoft.com/office/officeart/2005/8/layout/list1"/>
    <dgm:cxn modelId="{8745BAEE-A212-4320-A56A-806E7E1AD8FC}" type="presOf" srcId="{9183667B-D02A-4A58-B04A-1E4328F096BE}" destId="{D65BDF14-3A2A-4A2E-8D89-5604F57C25AB}" srcOrd="0" destOrd="2" presId="urn:microsoft.com/office/officeart/2005/8/layout/list1"/>
    <dgm:cxn modelId="{D451F7D7-F155-409B-BA1B-156C01633A13}" type="presOf" srcId="{609EBB93-11A3-4832-A7EA-5B2DD21D75BF}" destId="{BF615DC0-5431-4E33-A500-3F0B57A49B5E}" srcOrd="0" destOrd="0" presId="urn:microsoft.com/office/officeart/2005/8/layout/list1"/>
    <dgm:cxn modelId="{FD481FA1-2E15-4C71-ACE2-65984062B3D7}" srcId="{7C1921BE-3AD7-41C3-A9FF-537AAC2D6010}" destId="{1307C7AB-90E6-4A1C-85F2-525A828F0621}" srcOrd="3" destOrd="0" parTransId="{4DE610DD-AF3D-4A0B-857B-91457D6F888C}" sibTransId="{9DBA679B-1CF7-4A0F-8268-8D898670E192}"/>
    <dgm:cxn modelId="{7BBCFC20-C217-45F2-97F2-EB244DB39D71}" srcId="{7C1921BE-3AD7-41C3-A9FF-537AAC2D6010}" destId="{14E5DF43-998F-42E1-929E-E4135775D9EA}" srcOrd="1" destOrd="0" parTransId="{FA4BBFA1-EDC2-4438-94D6-A194263756FC}" sibTransId="{CFE7B00D-6CD9-4272-9381-63BF69B6D6BE}"/>
    <dgm:cxn modelId="{35921BC3-A09A-4BC4-AF78-5239AD0829E8}" srcId="{7C1921BE-3AD7-41C3-A9FF-537AAC2D6010}" destId="{BCC15D04-53FE-4152-956E-5575C8C0E3F6}" srcOrd="0" destOrd="0" parTransId="{C3531F56-B549-4A19-9413-77F64A4A8F31}" sibTransId="{4279202E-FA6E-4863-8676-E5BE16290451}"/>
    <dgm:cxn modelId="{5251C5C9-452A-439D-9738-BDE5E4BDD325}" srcId="{7C1921BE-3AD7-41C3-A9FF-537AAC2D6010}" destId="{9183667B-D02A-4A58-B04A-1E4328F096BE}" srcOrd="2" destOrd="0" parTransId="{BF5F3D76-A2D1-4F25-9634-612DD1B5FC01}" sibTransId="{E1B6BF42-35F5-44EC-A4C6-5993D9FA9074}"/>
    <dgm:cxn modelId="{E2317BFD-2B66-4C15-8EC7-536FD19DF38D}" srcId="{7C1921BE-3AD7-41C3-A9FF-537AAC2D6010}" destId="{45BF4826-6E10-45D2-BE1B-83763AE9D5BA}" srcOrd="4" destOrd="0" parTransId="{EF7BFF2F-24E1-41D0-9360-67FA806095FD}" sibTransId="{B84F79CB-ED9C-4F8F-B0F2-40FB8E17D195}"/>
    <dgm:cxn modelId="{9ADAF667-5F6C-44C5-9BE7-F0B45272D268}" srcId="{609EBB93-11A3-4832-A7EA-5B2DD21D75BF}" destId="{7C1921BE-3AD7-41C3-A9FF-537AAC2D6010}" srcOrd="0" destOrd="0" parTransId="{53088F06-0091-4CB5-926E-371900536956}" sibTransId="{40F0950A-5A3E-4921-BAF0-ECF135A47904}"/>
    <dgm:cxn modelId="{D870E5F1-FC03-40F8-8985-6BC32E336EAD}" type="presOf" srcId="{14E5DF43-998F-42E1-929E-E4135775D9EA}" destId="{D65BDF14-3A2A-4A2E-8D89-5604F57C25AB}" srcOrd="0" destOrd="1" presId="urn:microsoft.com/office/officeart/2005/8/layout/list1"/>
    <dgm:cxn modelId="{BFA48F27-3FAC-40F2-B970-2DAF0F385EB1}" type="presOf" srcId="{7C1921BE-3AD7-41C3-A9FF-537AAC2D6010}" destId="{BB5A38C6-F5E4-48E0-8851-AA4141A3E939}" srcOrd="1" destOrd="0" presId="urn:microsoft.com/office/officeart/2005/8/layout/list1"/>
    <dgm:cxn modelId="{840D1198-9ADB-4D36-9413-50040DDAE7C3}" type="presOf" srcId="{1307C7AB-90E6-4A1C-85F2-525A828F0621}" destId="{D65BDF14-3A2A-4A2E-8D89-5604F57C25AB}" srcOrd="0" destOrd="3" presId="urn:microsoft.com/office/officeart/2005/8/layout/list1"/>
    <dgm:cxn modelId="{E1E98368-CF75-43CE-97FA-308A2ED9E632}" type="presOf" srcId="{7C1921BE-3AD7-41C3-A9FF-537AAC2D6010}" destId="{721C9905-B6B9-4CFE-9AF9-E26C0DBFE809}" srcOrd="0" destOrd="0" presId="urn:microsoft.com/office/officeart/2005/8/layout/list1"/>
    <dgm:cxn modelId="{9BAE6895-1B61-4197-ADAC-2F69C799C13D}" type="presParOf" srcId="{BF615DC0-5431-4E33-A500-3F0B57A49B5E}" destId="{EF70D847-E691-4BE8-8338-736572CC9808}" srcOrd="0" destOrd="0" presId="urn:microsoft.com/office/officeart/2005/8/layout/list1"/>
    <dgm:cxn modelId="{F8AFC43D-A0D6-4CA7-8BAF-7999D6D8DFB8}" type="presParOf" srcId="{EF70D847-E691-4BE8-8338-736572CC9808}" destId="{721C9905-B6B9-4CFE-9AF9-E26C0DBFE809}" srcOrd="0" destOrd="0" presId="urn:microsoft.com/office/officeart/2005/8/layout/list1"/>
    <dgm:cxn modelId="{C6630504-3C87-496E-A8B3-2049693D6B91}" type="presParOf" srcId="{EF70D847-E691-4BE8-8338-736572CC9808}" destId="{BB5A38C6-F5E4-48E0-8851-AA4141A3E939}" srcOrd="1" destOrd="0" presId="urn:microsoft.com/office/officeart/2005/8/layout/list1"/>
    <dgm:cxn modelId="{D33EDAA6-F8FC-4869-973E-B7279E3B5357}" type="presParOf" srcId="{BF615DC0-5431-4E33-A500-3F0B57A49B5E}" destId="{9A054289-BDBD-40EF-8948-B3402D6AA5B4}" srcOrd="1" destOrd="0" presId="urn:microsoft.com/office/officeart/2005/8/layout/list1"/>
    <dgm:cxn modelId="{64B4A5B2-052F-4E56-91B3-735A9F118FC5}" type="presParOf" srcId="{BF615DC0-5431-4E33-A500-3F0B57A49B5E}" destId="{D65BDF14-3A2A-4A2E-8D89-5604F57C25A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6AE77B7-2C26-44D8-B8F2-B981F0A8E34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8EE9E5-8AF7-4FD9-9B38-F513F6510D17}">
      <dgm:prSet phldrT="[טקסט]" custT="1"/>
      <dgm:spPr/>
      <dgm:t>
        <a:bodyPr/>
        <a:lstStyle/>
        <a:p>
          <a:pPr algn="r"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أي الفعاليات النفس حركية موجودة في الوحدة التعليمية؟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55A0E89F-587C-4CD3-80EF-0B2C6A088D01}" type="parTrans" cxnId="{C44B0CAD-309C-46D8-9C9F-04108CCB6712}">
      <dgm:prSet/>
      <dgm:spPr/>
      <dgm:t>
        <a:bodyPr/>
        <a:lstStyle/>
        <a:p>
          <a:endParaRPr lang="en-US" b="1"/>
        </a:p>
      </dgm:t>
    </dgm:pt>
    <dgm:pt modelId="{426AC343-9C1B-4957-8414-64F8F215CF6B}" type="sibTrans" cxnId="{C44B0CAD-309C-46D8-9C9F-04108CCB6712}">
      <dgm:prSet/>
      <dgm:spPr/>
      <dgm:t>
        <a:bodyPr/>
        <a:lstStyle/>
        <a:p>
          <a:endParaRPr lang="en-US" b="1"/>
        </a:p>
      </dgm:t>
    </dgm:pt>
    <dgm:pt modelId="{FF9BEF4B-A00C-4C7C-924D-7D394836EFF8}">
      <dgm:prSet custT="1"/>
      <dgm:spPr/>
      <dgm:t>
        <a:bodyPr/>
        <a:lstStyle/>
        <a:p>
          <a:pPr rtl="1"/>
          <a:r>
            <a:rPr lang="ar-AE" sz="2400" b="0" smtClean="0">
              <a:latin typeface="Traditional Arabic" pitchFamily="18" charset="-78"/>
              <a:cs typeface="Traditional Arabic" pitchFamily="18" charset="-78"/>
            </a:rPr>
            <a:t>قراءة .</a:t>
          </a:r>
          <a:endParaRPr lang="en-US" sz="2400"/>
        </a:p>
      </dgm:t>
    </dgm:pt>
    <dgm:pt modelId="{09BDBF7A-2ADB-439D-8FD1-E0C687CD0AED}" type="parTrans" cxnId="{3C2C7131-2A63-45E4-A54E-64C759DCE4BD}">
      <dgm:prSet/>
      <dgm:spPr/>
      <dgm:t>
        <a:bodyPr/>
        <a:lstStyle/>
        <a:p>
          <a:endParaRPr lang="en-US"/>
        </a:p>
      </dgm:t>
    </dgm:pt>
    <dgm:pt modelId="{0642D81C-BBA4-4344-8275-F1C99A2C252F}" type="sibTrans" cxnId="{3C2C7131-2A63-45E4-A54E-64C759DCE4BD}">
      <dgm:prSet/>
      <dgm:spPr/>
      <dgm:t>
        <a:bodyPr/>
        <a:lstStyle/>
        <a:p>
          <a:endParaRPr lang="en-US"/>
        </a:p>
      </dgm:t>
    </dgm:pt>
    <dgm:pt modelId="{A599CCB1-E841-4E89-B5D6-B571702F25CF}">
      <dgm:prSet custT="1"/>
      <dgm:spPr/>
      <dgm:t>
        <a:bodyPr/>
        <a:lstStyle/>
        <a:p>
          <a:pPr rtl="1"/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مشاهدة صور.</a:t>
          </a:r>
          <a:endParaRPr lang="he-IL" sz="2400" b="0" dirty="0" smtClean="0">
            <a:latin typeface="Traditional Arabic" pitchFamily="18" charset="-78"/>
          </a:endParaRPr>
        </a:p>
      </dgm:t>
    </dgm:pt>
    <dgm:pt modelId="{80D714F3-C18E-4165-9DBE-50485D497217}" type="parTrans" cxnId="{03E9B758-9399-4246-AADD-9E77DDA62E94}">
      <dgm:prSet/>
      <dgm:spPr/>
      <dgm:t>
        <a:bodyPr/>
        <a:lstStyle/>
        <a:p>
          <a:endParaRPr lang="en-US"/>
        </a:p>
      </dgm:t>
    </dgm:pt>
    <dgm:pt modelId="{623104AB-7D16-45DB-B428-CDE99DA4C258}" type="sibTrans" cxnId="{03E9B758-9399-4246-AADD-9E77DDA62E94}">
      <dgm:prSet/>
      <dgm:spPr/>
      <dgm:t>
        <a:bodyPr/>
        <a:lstStyle/>
        <a:p>
          <a:endParaRPr lang="en-US"/>
        </a:p>
      </dgm:t>
    </dgm:pt>
    <dgm:pt modelId="{58DEC928-EB67-4084-A846-4E96735492F4}">
      <dgm:prSet custT="1"/>
      <dgm:spPr/>
      <dgm:t>
        <a:bodyPr/>
        <a:lstStyle/>
        <a:p>
          <a:pPr rtl="1"/>
          <a:r>
            <a:rPr lang="ar-AE" sz="2400" b="0" smtClean="0">
              <a:latin typeface="Traditional Arabic" pitchFamily="18" charset="-78"/>
              <a:cs typeface="Traditional Arabic" pitchFamily="18" charset="-78"/>
            </a:rPr>
            <a:t>إستماع إلى تكبرات  و التلبية والآذان.</a:t>
          </a:r>
          <a:endParaRPr lang="he-IL" sz="2400" b="0" dirty="0" smtClean="0">
            <a:latin typeface="Traditional Arabic" pitchFamily="18" charset="-78"/>
          </a:endParaRPr>
        </a:p>
      </dgm:t>
    </dgm:pt>
    <dgm:pt modelId="{0D4433F7-793F-44E7-832B-BC3E8AE4829B}" type="parTrans" cxnId="{ABE3726F-49F7-4441-8120-CB535B6C8D87}">
      <dgm:prSet/>
      <dgm:spPr/>
      <dgm:t>
        <a:bodyPr/>
        <a:lstStyle/>
        <a:p>
          <a:endParaRPr lang="en-US"/>
        </a:p>
      </dgm:t>
    </dgm:pt>
    <dgm:pt modelId="{8D623B7B-693D-47F9-ABFE-D1C6973D8E76}" type="sibTrans" cxnId="{ABE3726F-49F7-4441-8120-CB535B6C8D87}">
      <dgm:prSet/>
      <dgm:spPr/>
      <dgm:t>
        <a:bodyPr/>
        <a:lstStyle/>
        <a:p>
          <a:endParaRPr lang="en-US"/>
        </a:p>
      </dgm:t>
    </dgm:pt>
    <dgm:pt modelId="{E3EEFFFB-844D-42A3-AF4C-9A4D017BDC82}">
      <dgm:prSet custT="1"/>
      <dgm:spPr/>
      <dgm:t>
        <a:bodyPr/>
        <a:lstStyle/>
        <a:p>
          <a:pPr rtl="1"/>
          <a:r>
            <a:rPr lang="ar-AE" sz="2400" b="0" smtClean="0">
              <a:latin typeface="Traditional Arabic" pitchFamily="18" charset="-78"/>
              <a:cs typeface="Traditional Arabic" pitchFamily="18" charset="-78"/>
            </a:rPr>
            <a:t>مشاهدة مقطع فيديو يخص شهر رمضان.</a:t>
          </a:r>
          <a:endParaRPr lang="he-IL" sz="2400" b="0" dirty="0" smtClean="0">
            <a:latin typeface="Traditional Arabic" pitchFamily="18" charset="-78"/>
          </a:endParaRPr>
        </a:p>
      </dgm:t>
    </dgm:pt>
    <dgm:pt modelId="{9F1F3C9A-267A-4C8E-A988-3DD58AA82248}" type="parTrans" cxnId="{A9CCE9BB-0D96-4195-B791-1476A398479B}">
      <dgm:prSet/>
      <dgm:spPr/>
      <dgm:t>
        <a:bodyPr/>
        <a:lstStyle/>
        <a:p>
          <a:endParaRPr lang="en-US"/>
        </a:p>
      </dgm:t>
    </dgm:pt>
    <dgm:pt modelId="{9CF64BFF-D618-4197-B18D-878D7331540F}" type="sibTrans" cxnId="{A9CCE9BB-0D96-4195-B791-1476A398479B}">
      <dgm:prSet/>
      <dgm:spPr/>
      <dgm:t>
        <a:bodyPr/>
        <a:lstStyle/>
        <a:p>
          <a:endParaRPr lang="en-US"/>
        </a:p>
      </dgm:t>
    </dgm:pt>
    <dgm:pt modelId="{498F69FA-3125-4D70-8D2E-C014AE67501B}">
      <dgm:prSet custT="1"/>
      <dgm:spPr/>
      <dgm:t>
        <a:bodyPr/>
        <a:lstStyle/>
        <a:p>
          <a:pPr rtl="1"/>
          <a:r>
            <a:rPr lang="ar-AE" sz="2400" b="0" smtClean="0">
              <a:latin typeface="Traditional Arabic" pitchFamily="18" charset="-78"/>
              <a:cs typeface="Traditional Arabic" pitchFamily="18" charset="-78"/>
            </a:rPr>
            <a:t>تركيب قطع بازل.</a:t>
          </a:r>
          <a:endParaRPr lang="he-IL" sz="2400" b="0" dirty="0" smtClean="0">
            <a:latin typeface="Traditional Arabic" pitchFamily="18" charset="-78"/>
          </a:endParaRPr>
        </a:p>
      </dgm:t>
    </dgm:pt>
    <dgm:pt modelId="{3682B1C2-423B-4862-8D47-08CC3C84740B}" type="parTrans" cxnId="{E5FE5273-078C-4D03-AFEC-C775DCD5704E}">
      <dgm:prSet/>
      <dgm:spPr/>
      <dgm:t>
        <a:bodyPr/>
        <a:lstStyle/>
        <a:p>
          <a:endParaRPr lang="en-US"/>
        </a:p>
      </dgm:t>
    </dgm:pt>
    <dgm:pt modelId="{5AD9137A-D6BE-467A-B904-DE7AA865A2DF}" type="sibTrans" cxnId="{E5FE5273-078C-4D03-AFEC-C775DCD5704E}">
      <dgm:prSet/>
      <dgm:spPr/>
      <dgm:t>
        <a:bodyPr/>
        <a:lstStyle/>
        <a:p>
          <a:endParaRPr lang="en-US"/>
        </a:p>
      </dgm:t>
    </dgm:pt>
    <dgm:pt modelId="{044C4660-250C-4766-BBA7-71A190B25925}">
      <dgm:prSet custT="1"/>
      <dgm:spPr/>
      <dgm:t>
        <a:bodyPr/>
        <a:lstStyle/>
        <a:p>
          <a:pPr rtl="1"/>
          <a:r>
            <a:rPr lang="ar-AE" sz="2400" b="0" smtClean="0">
              <a:latin typeface="Traditional Arabic" pitchFamily="18" charset="-78"/>
              <a:cs typeface="Traditional Arabic" pitchFamily="18" charset="-78"/>
            </a:rPr>
            <a:t>ترتيب بطاقات.</a:t>
          </a:r>
          <a:endParaRPr lang="he-IL" sz="2400" b="0" dirty="0" smtClean="0">
            <a:latin typeface="Traditional Arabic" pitchFamily="18" charset="-78"/>
          </a:endParaRPr>
        </a:p>
      </dgm:t>
    </dgm:pt>
    <dgm:pt modelId="{A8538F81-29AE-4DC7-922A-0844AC7CA4A3}" type="parTrans" cxnId="{7581C265-9388-4AE8-B519-B175226BE1D0}">
      <dgm:prSet/>
      <dgm:spPr/>
      <dgm:t>
        <a:bodyPr/>
        <a:lstStyle/>
        <a:p>
          <a:endParaRPr lang="en-US"/>
        </a:p>
      </dgm:t>
    </dgm:pt>
    <dgm:pt modelId="{F0D2B2E4-CF71-44B6-A879-5FFE2FFE3D4E}" type="sibTrans" cxnId="{7581C265-9388-4AE8-B519-B175226BE1D0}">
      <dgm:prSet/>
      <dgm:spPr/>
      <dgm:t>
        <a:bodyPr/>
        <a:lstStyle/>
        <a:p>
          <a:endParaRPr lang="en-US"/>
        </a:p>
      </dgm:t>
    </dgm:pt>
    <dgm:pt modelId="{B780F022-C491-412C-A910-A61EA66CEE6E}">
      <dgm:prSet custT="1"/>
      <dgm:spPr/>
      <dgm:t>
        <a:bodyPr/>
        <a:lstStyle/>
        <a:p>
          <a:pPr rtl="1"/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حل وظائف بيتية</a:t>
          </a:r>
          <a:endParaRPr lang="en-US" sz="2400" dirty="0"/>
        </a:p>
      </dgm:t>
    </dgm:pt>
    <dgm:pt modelId="{3169DA5C-21C4-4399-92C9-D799B2C7F1A4}" type="parTrans" cxnId="{F18F704E-BA8D-4F42-AC00-DEE1416CA1FE}">
      <dgm:prSet/>
      <dgm:spPr/>
      <dgm:t>
        <a:bodyPr/>
        <a:lstStyle/>
        <a:p>
          <a:endParaRPr lang="en-US"/>
        </a:p>
      </dgm:t>
    </dgm:pt>
    <dgm:pt modelId="{494E9CD9-9C5F-4B49-9D07-61D55ED43349}" type="sibTrans" cxnId="{F18F704E-BA8D-4F42-AC00-DEE1416CA1FE}">
      <dgm:prSet/>
      <dgm:spPr/>
      <dgm:t>
        <a:bodyPr/>
        <a:lstStyle/>
        <a:p>
          <a:endParaRPr lang="en-US"/>
        </a:p>
      </dgm:t>
    </dgm:pt>
    <dgm:pt modelId="{7D9807EC-A8B5-47DD-806A-36D76AFEDF64}" type="pres">
      <dgm:prSet presAssocID="{F6AE77B7-2C26-44D8-B8F2-B981F0A8E3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4AB4C1-C380-43D5-8733-0002BC0A9A15}" type="pres">
      <dgm:prSet presAssocID="{258EE9E5-8AF7-4FD9-9B38-F513F6510D17}" presName="parentLin" presStyleCnt="0"/>
      <dgm:spPr/>
    </dgm:pt>
    <dgm:pt modelId="{6563CCE2-16E4-41F1-9D8D-E53566FE28AF}" type="pres">
      <dgm:prSet presAssocID="{258EE9E5-8AF7-4FD9-9B38-F513F6510D17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BEA8F69D-56CF-4F6D-A84F-6C35C12084E7}" type="pres">
      <dgm:prSet presAssocID="{258EE9E5-8AF7-4FD9-9B38-F513F6510D17}" presName="parentText" presStyleLbl="node1" presStyleIdx="0" presStyleCnt="1" custScaleY="36730" custLinFactNeighborX="-58659" custLinFactNeighborY="-329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5650D-6411-4FC1-822A-FBA1BE1A4E60}" type="pres">
      <dgm:prSet presAssocID="{258EE9E5-8AF7-4FD9-9B38-F513F6510D17}" presName="negativeSpace" presStyleCnt="0"/>
      <dgm:spPr/>
    </dgm:pt>
    <dgm:pt modelId="{5D618A88-7381-4CE5-AE9A-F7A6B477140D}" type="pres">
      <dgm:prSet presAssocID="{258EE9E5-8AF7-4FD9-9B38-F513F6510D17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81C265-9388-4AE8-B519-B175226BE1D0}" srcId="{258EE9E5-8AF7-4FD9-9B38-F513F6510D17}" destId="{044C4660-250C-4766-BBA7-71A190B25925}" srcOrd="5" destOrd="0" parTransId="{A8538F81-29AE-4DC7-922A-0844AC7CA4A3}" sibTransId="{F0D2B2E4-CF71-44B6-A879-5FFE2FFE3D4E}"/>
    <dgm:cxn modelId="{03E9B758-9399-4246-AADD-9E77DDA62E94}" srcId="{258EE9E5-8AF7-4FD9-9B38-F513F6510D17}" destId="{A599CCB1-E841-4E89-B5D6-B571702F25CF}" srcOrd="1" destOrd="0" parTransId="{80D714F3-C18E-4165-9DBE-50485D497217}" sibTransId="{623104AB-7D16-45DB-B428-CDE99DA4C258}"/>
    <dgm:cxn modelId="{3C2C7131-2A63-45E4-A54E-64C759DCE4BD}" srcId="{258EE9E5-8AF7-4FD9-9B38-F513F6510D17}" destId="{FF9BEF4B-A00C-4C7C-924D-7D394836EFF8}" srcOrd="0" destOrd="0" parTransId="{09BDBF7A-2ADB-439D-8FD1-E0C687CD0AED}" sibTransId="{0642D81C-BBA4-4344-8275-F1C99A2C252F}"/>
    <dgm:cxn modelId="{E5FE5273-078C-4D03-AFEC-C775DCD5704E}" srcId="{258EE9E5-8AF7-4FD9-9B38-F513F6510D17}" destId="{498F69FA-3125-4D70-8D2E-C014AE67501B}" srcOrd="4" destOrd="0" parTransId="{3682B1C2-423B-4862-8D47-08CC3C84740B}" sibTransId="{5AD9137A-D6BE-467A-B904-DE7AA865A2DF}"/>
    <dgm:cxn modelId="{04D9EF89-9684-488B-8501-1104862C5514}" type="presOf" srcId="{258EE9E5-8AF7-4FD9-9B38-F513F6510D17}" destId="{BEA8F69D-56CF-4F6D-A84F-6C35C12084E7}" srcOrd="1" destOrd="0" presId="urn:microsoft.com/office/officeart/2005/8/layout/list1"/>
    <dgm:cxn modelId="{ABE3726F-49F7-4441-8120-CB535B6C8D87}" srcId="{258EE9E5-8AF7-4FD9-9B38-F513F6510D17}" destId="{58DEC928-EB67-4084-A846-4E96735492F4}" srcOrd="2" destOrd="0" parTransId="{0D4433F7-793F-44E7-832B-BC3E8AE4829B}" sibTransId="{8D623B7B-693D-47F9-ABFE-D1C6973D8E76}"/>
    <dgm:cxn modelId="{A9CCE9BB-0D96-4195-B791-1476A398479B}" srcId="{258EE9E5-8AF7-4FD9-9B38-F513F6510D17}" destId="{E3EEFFFB-844D-42A3-AF4C-9A4D017BDC82}" srcOrd="3" destOrd="0" parTransId="{9F1F3C9A-267A-4C8E-A988-3DD58AA82248}" sibTransId="{9CF64BFF-D618-4197-B18D-878D7331540F}"/>
    <dgm:cxn modelId="{A4DCF4ED-18BE-4C13-96ED-067C8696FC7A}" type="presOf" srcId="{F6AE77B7-2C26-44D8-B8F2-B981F0A8E347}" destId="{7D9807EC-A8B5-47DD-806A-36D76AFEDF64}" srcOrd="0" destOrd="0" presId="urn:microsoft.com/office/officeart/2005/8/layout/list1"/>
    <dgm:cxn modelId="{ABC755B1-D0FB-412B-A5EF-47DB49D035AC}" type="presOf" srcId="{498F69FA-3125-4D70-8D2E-C014AE67501B}" destId="{5D618A88-7381-4CE5-AE9A-F7A6B477140D}" srcOrd="0" destOrd="4" presId="urn:microsoft.com/office/officeart/2005/8/layout/list1"/>
    <dgm:cxn modelId="{70DC4884-715D-4A06-8EE1-643FA3E018A5}" type="presOf" srcId="{58DEC928-EB67-4084-A846-4E96735492F4}" destId="{5D618A88-7381-4CE5-AE9A-F7A6B477140D}" srcOrd="0" destOrd="2" presId="urn:microsoft.com/office/officeart/2005/8/layout/list1"/>
    <dgm:cxn modelId="{003FFC8D-AE84-4DD0-9447-881A20ADD52A}" type="presOf" srcId="{A599CCB1-E841-4E89-B5D6-B571702F25CF}" destId="{5D618A88-7381-4CE5-AE9A-F7A6B477140D}" srcOrd="0" destOrd="1" presId="urn:microsoft.com/office/officeart/2005/8/layout/list1"/>
    <dgm:cxn modelId="{C3C68C52-CD9A-48D8-83F0-BA395498D3CB}" type="presOf" srcId="{258EE9E5-8AF7-4FD9-9B38-F513F6510D17}" destId="{6563CCE2-16E4-41F1-9D8D-E53566FE28AF}" srcOrd="0" destOrd="0" presId="urn:microsoft.com/office/officeart/2005/8/layout/list1"/>
    <dgm:cxn modelId="{250AF120-3D6C-46A4-91E9-28B2B00C2F40}" type="presOf" srcId="{E3EEFFFB-844D-42A3-AF4C-9A4D017BDC82}" destId="{5D618A88-7381-4CE5-AE9A-F7A6B477140D}" srcOrd="0" destOrd="3" presId="urn:microsoft.com/office/officeart/2005/8/layout/list1"/>
    <dgm:cxn modelId="{558E1447-5719-4780-9976-BA250C74DFA9}" type="presOf" srcId="{044C4660-250C-4766-BBA7-71A190B25925}" destId="{5D618A88-7381-4CE5-AE9A-F7A6B477140D}" srcOrd="0" destOrd="5" presId="urn:microsoft.com/office/officeart/2005/8/layout/list1"/>
    <dgm:cxn modelId="{6AE95171-25AE-4068-BE57-ED46B98B0D12}" type="presOf" srcId="{FF9BEF4B-A00C-4C7C-924D-7D394836EFF8}" destId="{5D618A88-7381-4CE5-AE9A-F7A6B477140D}" srcOrd="0" destOrd="0" presId="urn:microsoft.com/office/officeart/2005/8/layout/list1"/>
    <dgm:cxn modelId="{09718A74-7FD4-4A3D-BCFA-6D824360B8F7}" type="presOf" srcId="{B780F022-C491-412C-A910-A61EA66CEE6E}" destId="{5D618A88-7381-4CE5-AE9A-F7A6B477140D}" srcOrd="0" destOrd="6" presId="urn:microsoft.com/office/officeart/2005/8/layout/list1"/>
    <dgm:cxn modelId="{C44B0CAD-309C-46D8-9C9F-04108CCB6712}" srcId="{F6AE77B7-2C26-44D8-B8F2-B981F0A8E347}" destId="{258EE9E5-8AF7-4FD9-9B38-F513F6510D17}" srcOrd="0" destOrd="0" parTransId="{55A0E89F-587C-4CD3-80EF-0B2C6A088D01}" sibTransId="{426AC343-9C1B-4957-8414-64F8F215CF6B}"/>
    <dgm:cxn modelId="{F18F704E-BA8D-4F42-AC00-DEE1416CA1FE}" srcId="{258EE9E5-8AF7-4FD9-9B38-F513F6510D17}" destId="{B780F022-C491-412C-A910-A61EA66CEE6E}" srcOrd="6" destOrd="0" parTransId="{3169DA5C-21C4-4399-92C9-D799B2C7F1A4}" sibTransId="{494E9CD9-9C5F-4B49-9D07-61D55ED43349}"/>
    <dgm:cxn modelId="{A6CA2C9B-1DE4-426D-894A-FE2ABC85B227}" type="presParOf" srcId="{7D9807EC-A8B5-47DD-806A-36D76AFEDF64}" destId="{3C4AB4C1-C380-43D5-8733-0002BC0A9A15}" srcOrd="0" destOrd="0" presId="urn:microsoft.com/office/officeart/2005/8/layout/list1"/>
    <dgm:cxn modelId="{9D96A967-1069-4736-84EB-949C868AE61F}" type="presParOf" srcId="{3C4AB4C1-C380-43D5-8733-0002BC0A9A15}" destId="{6563CCE2-16E4-41F1-9D8D-E53566FE28AF}" srcOrd="0" destOrd="0" presId="urn:microsoft.com/office/officeart/2005/8/layout/list1"/>
    <dgm:cxn modelId="{EC30C77C-9481-431A-8480-8D59048293F8}" type="presParOf" srcId="{3C4AB4C1-C380-43D5-8733-0002BC0A9A15}" destId="{BEA8F69D-56CF-4F6D-A84F-6C35C12084E7}" srcOrd="1" destOrd="0" presId="urn:microsoft.com/office/officeart/2005/8/layout/list1"/>
    <dgm:cxn modelId="{7D583FE7-5566-4FC2-AC2F-BF80923DA0C6}" type="presParOf" srcId="{7D9807EC-A8B5-47DD-806A-36D76AFEDF64}" destId="{F815650D-6411-4FC1-822A-FBA1BE1A4E60}" srcOrd="1" destOrd="0" presId="urn:microsoft.com/office/officeart/2005/8/layout/list1"/>
    <dgm:cxn modelId="{ACD02042-999D-4B69-9411-042BFE652DF6}" type="presParOf" srcId="{7D9807EC-A8B5-47DD-806A-36D76AFEDF64}" destId="{5D618A88-7381-4CE5-AE9A-F7A6B477140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6AE77B7-2C26-44D8-B8F2-B981F0A8E34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E38A09-972D-4F45-9AED-15F078945127}">
      <dgm:prSet phldrT="[טקסט]" custT="1"/>
      <dgm:spPr/>
      <dgm:t>
        <a:bodyPr/>
        <a:lstStyle/>
        <a:p>
          <a:pPr algn="r"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أي الفعاليات النفس حركية التي ستختارها للتلاميذ؟ علل اختيارك.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E3B76B96-A5BC-49E2-809F-3BD1D95B4BED}" type="parTrans" cxnId="{895300A7-597F-4AEC-B25F-5322851C7B4D}">
      <dgm:prSet/>
      <dgm:spPr/>
      <dgm:t>
        <a:bodyPr/>
        <a:lstStyle/>
        <a:p>
          <a:endParaRPr lang="en-US" b="1"/>
        </a:p>
      </dgm:t>
    </dgm:pt>
    <dgm:pt modelId="{5F8BCEB3-442F-4621-9A2D-045F1934C195}" type="sibTrans" cxnId="{895300A7-597F-4AEC-B25F-5322851C7B4D}">
      <dgm:prSet/>
      <dgm:spPr/>
      <dgm:t>
        <a:bodyPr/>
        <a:lstStyle/>
        <a:p>
          <a:endParaRPr lang="en-US" b="1"/>
        </a:p>
      </dgm:t>
    </dgm:pt>
    <dgm:pt modelId="{D4C8F4B4-46B8-4AE9-BA1A-CBAD0ECF5FA6}">
      <dgm:prSet phldrT="[טקסט]" custT="1"/>
      <dgm:spPr/>
      <dgm:t>
        <a:bodyPr/>
        <a:lstStyle/>
        <a:p>
          <a:pPr algn="r"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حسب الظروف المتاحة لك، هل ترى ضرورة لتغيير قائمة الفعاليات النفس حركية التي اخترتها؟ اشرح.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6C6F7383-0BE2-4FB9-ADA6-EA2056480BB8}" type="parTrans" cxnId="{941FE8E7-D1C4-4440-A8DD-2BDB91E9064A}">
      <dgm:prSet/>
      <dgm:spPr/>
      <dgm:t>
        <a:bodyPr/>
        <a:lstStyle/>
        <a:p>
          <a:endParaRPr lang="en-US" b="1"/>
        </a:p>
      </dgm:t>
    </dgm:pt>
    <dgm:pt modelId="{F0C1BEA7-5900-41AE-BFF3-44F48F36B84C}" type="sibTrans" cxnId="{941FE8E7-D1C4-4440-A8DD-2BDB91E9064A}">
      <dgm:prSet/>
      <dgm:spPr/>
      <dgm:t>
        <a:bodyPr/>
        <a:lstStyle/>
        <a:p>
          <a:endParaRPr lang="en-US" b="1"/>
        </a:p>
      </dgm:t>
    </dgm:pt>
    <dgm:pt modelId="{E97E78B8-E332-4DBC-923D-26B2D5F8CA2A}">
      <dgm:prSet custT="1"/>
      <dgm:spPr/>
      <dgm:t>
        <a:bodyPr/>
        <a:lstStyle/>
        <a:p>
          <a:pPr algn="r" rtl="1"/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جميع الفعاليات التي ذكرتها سابقا، وبالذات فعاليات تركيب البازل و ترتيب البطاقات، تُمتِع الطالب، وتجذبه للدرس، وتساعده في حفظ المضمون.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AB10A2DB-9D51-4C30-949C-AE5A8C69EB72}" type="parTrans" cxnId="{958438DF-B398-4C0B-A923-DEEAE6FFBFAD}">
      <dgm:prSet/>
      <dgm:spPr/>
      <dgm:t>
        <a:bodyPr/>
        <a:lstStyle/>
        <a:p>
          <a:endParaRPr lang="en-US" b="1"/>
        </a:p>
      </dgm:t>
    </dgm:pt>
    <dgm:pt modelId="{C13D6892-FF12-4DED-BC5F-CF9A582EE43B}" type="sibTrans" cxnId="{958438DF-B398-4C0B-A923-DEEAE6FFBFAD}">
      <dgm:prSet/>
      <dgm:spPr/>
      <dgm:t>
        <a:bodyPr/>
        <a:lstStyle/>
        <a:p>
          <a:endParaRPr lang="en-US" b="1"/>
        </a:p>
      </dgm:t>
    </dgm:pt>
    <dgm:pt modelId="{225840EF-81C1-4889-8F6A-5948AF1F978C}">
      <dgm:prSet custT="1"/>
      <dgm:spPr/>
      <dgm:t>
        <a:bodyPr/>
        <a:lstStyle/>
        <a:p>
          <a:pPr rtl="1"/>
          <a:r>
            <a:rPr lang="ar-AE" sz="2400" smtClean="0">
              <a:latin typeface="Traditional Arabic" pitchFamily="18" charset="-78"/>
              <a:cs typeface="Traditional Arabic" pitchFamily="18" charset="-78"/>
            </a:rPr>
            <a:t>لا حاجة لذلك، لأن الطالب يحب أن تركب القطع المتعثرة، ويمكن تنفيذها محوسبة، أي عبر الحاسوب، ولكني أحبذ أن تكون الفعالية محسوسة للطلاب.</a:t>
          </a:r>
          <a:endParaRPr lang="en-US" sz="2400"/>
        </a:p>
      </dgm:t>
    </dgm:pt>
    <dgm:pt modelId="{7778DD0B-9D68-40B4-80AA-5B201CF043AE}" type="parTrans" cxnId="{267F0B51-C610-44B9-8A05-F02C969298D9}">
      <dgm:prSet/>
      <dgm:spPr/>
    </dgm:pt>
    <dgm:pt modelId="{D2DA2BFD-1837-494B-A0FD-C14B82DB8E68}" type="sibTrans" cxnId="{267F0B51-C610-44B9-8A05-F02C969298D9}">
      <dgm:prSet/>
      <dgm:spPr/>
    </dgm:pt>
    <dgm:pt modelId="{7D9807EC-A8B5-47DD-806A-36D76AFEDF64}" type="pres">
      <dgm:prSet presAssocID="{F6AE77B7-2C26-44D8-B8F2-B981F0A8E34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50A886-0E44-4F3E-8156-58F7D6AFDB0D}" type="pres">
      <dgm:prSet presAssocID="{A3E38A09-972D-4F45-9AED-15F078945127}" presName="parentLin" presStyleCnt="0"/>
      <dgm:spPr/>
    </dgm:pt>
    <dgm:pt modelId="{562C9AF6-8E9A-439C-8826-66ACFBEC8171}" type="pres">
      <dgm:prSet presAssocID="{A3E38A09-972D-4F45-9AED-15F078945127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04BEB31E-7197-4EBE-84A7-A94BA13284FE}" type="pres">
      <dgm:prSet presAssocID="{A3E38A09-972D-4F45-9AED-15F07894512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ED0AF2-B05D-47D7-840E-58E2AD03093D}" type="pres">
      <dgm:prSet presAssocID="{A3E38A09-972D-4F45-9AED-15F078945127}" presName="negativeSpace" presStyleCnt="0"/>
      <dgm:spPr/>
    </dgm:pt>
    <dgm:pt modelId="{A38915C3-5152-4811-9CC1-9EF551C69341}" type="pres">
      <dgm:prSet presAssocID="{A3E38A09-972D-4F45-9AED-15F07894512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B8111-60DE-455B-B424-E74EC852661D}" type="pres">
      <dgm:prSet presAssocID="{5F8BCEB3-442F-4621-9A2D-045F1934C195}" presName="spaceBetweenRectangles" presStyleCnt="0"/>
      <dgm:spPr/>
    </dgm:pt>
    <dgm:pt modelId="{EB3873E8-98FD-4C7C-AED5-CA289F4D6B71}" type="pres">
      <dgm:prSet presAssocID="{D4C8F4B4-46B8-4AE9-BA1A-CBAD0ECF5FA6}" presName="parentLin" presStyleCnt="0"/>
      <dgm:spPr/>
    </dgm:pt>
    <dgm:pt modelId="{C2289388-2993-49E2-9B44-80C71DBF7EFA}" type="pres">
      <dgm:prSet presAssocID="{D4C8F4B4-46B8-4AE9-BA1A-CBAD0ECF5FA6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94FA71F6-B7A1-49C4-9A63-E521449B9183}" type="pres">
      <dgm:prSet presAssocID="{D4C8F4B4-46B8-4AE9-BA1A-CBAD0ECF5FA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4C6E1B-D39A-4D60-ABB2-1807B28AAF17}" type="pres">
      <dgm:prSet presAssocID="{D4C8F4B4-46B8-4AE9-BA1A-CBAD0ECF5FA6}" presName="negativeSpace" presStyleCnt="0"/>
      <dgm:spPr/>
    </dgm:pt>
    <dgm:pt modelId="{66B68846-1C19-4C5D-A90C-8881809BEF2C}" type="pres">
      <dgm:prSet presAssocID="{D4C8F4B4-46B8-4AE9-BA1A-CBAD0ECF5FA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5ED66B-B688-4771-AE1F-6645BB872F92}" type="presOf" srcId="{F6AE77B7-2C26-44D8-B8F2-B981F0A8E347}" destId="{7D9807EC-A8B5-47DD-806A-36D76AFEDF64}" srcOrd="0" destOrd="0" presId="urn:microsoft.com/office/officeart/2005/8/layout/list1"/>
    <dgm:cxn modelId="{3EB4C924-23E2-4422-984D-0EED49DF2DF5}" type="presOf" srcId="{A3E38A09-972D-4F45-9AED-15F078945127}" destId="{562C9AF6-8E9A-439C-8826-66ACFBEC8171}" srcOrd="0" destOrd="0" presId="urn:microsoft.com/office/officeart/2005/8/layout/list1"/>
    <dgm:cxn modelId="{C952AB24-658B-44DB-9ACB-A84867271425}" type="presOf" srcId="{225840EF-81C1-4889-8F6A-5948AF1F978C}" destId="{66B68846-1C19-4C5D-A90C-8881809BEF2C}" srcOrd="0" destOrd="0" presId="urn:microsoft.com/office/officeart/2005/8/layout/list1"/>
    <dgm:cxn modelId="{8A03DD32-2CAF-4F6E-BA84-DE9888A120C6}" type="presOf" srcId="{E97E78B8-E332-4DBC-923D-26B2D5F8CA2A}" destId="{A38915C3-5152-4811-9CC1-9EF551C69341}" srcOrd="0" destOrd="0" presId="urn:microsoft.com/office/officeart/2005/8/layout/list1"/>
    <dgm:cxn modelId="{267F0B51-C610-44B9-8A05-F02C969298D9}" srcId="{D4C8F4B4-46B8-4AE9-BA1A-CBAD0ECF5FA6}" destId="{225840EF-81C1-4889-8F6A-5948AF1F978C}" srcOrd="0" destOrd="0" parTransId="{7778DD0B-9D68-40B4-80AA-5B201CF043AE}" sibTransId="{D2DA2BFD-1837-494B-A0FD-C14B82DB8E68}"/>
    <dgm:cxn modelId="{C1EAD238-3DBF-436E-B2EA-993D5DF16381}" type="presOf" srcId="{D4C8F4B4-46B8-4AE9-BA1A-CBAD0ECF5FA6}" destId="{94FA71F6-B7A1-49C4-9A63-E521449B9183}" srcOrd="1" destOrd="0" presId="urn:microsoft.com/office/officeart/2005/8/layout/list1"/>
    <dgm:cxn modelId="{895300A7-597F-4AEC-B25F-5322851C7B4D}" srcId="{F6AE77B7-2C26-44D8-B8F2-B981F0A8E347}" destId="{A3E38A09-972D-4F45-9AED-15F078945127}" srcOrd="0" destOrd="0" parTransId="{E3B76B96-A5BC-49E2-809F-3BD1D95B4BED}" sibTransId="{5F8BCEB3-442F-4621-9A2D-045F1934C195}"/>
    <dgm:cxn modelId="{7479E3CA-E188-42B9-8BA8-E7D0C290BB36}" type="presOf" srcId="{A3E38A09-972D-4F45-9AED-15F078945127}" destId="{04BEB31E-7197-4EBE-84A7-A94BA13284FE}" srcOrd="1" destOrd="0" presId="urn:microsoft.com/office/officeart/2005/8/layout/list1"/>
    <dgm:cxn modelId="{6E3680EB-A838-4486-BC84-0678157FD518}" type="presOf" srcId="{D4C8F4B4-46B8-4AE9-BA1A-CBAD0ECF5FA6}" destId="{C2289388-2993-49E2-9B44-80C71DBF7EFA}" srcOrd="0" destOrd="0" presId="urn:microsoft.com/office/officeart/2005/8/layout/list1"/>
    <dgm:cxn modelId="{958438DF-B398-4C0B-A923-DEEAE6FFBFAD}" srcId="{A3E38A09-972D-4F45-9AED-15F078945127}" destId="{E97E78B8-E332-4DBC-923D-26B2D5F8CA2A}" srcOrd="0" destOrd="0" parTransId="{AB10A2DB-9D51-4C30-949C-AE5A8C69EB72}" sibTransId="{C13D6892-FF12-4DED-BC5F-CF9A582EE43B}"/>
    <dgm:cxn modelId="{941FE8E7-D1C4-4440-A8DD-2BDB91E9064A}" srcId="{F6AE77B7-2C26-44D8-B8F2-B981F0A8E347}" destId="{D4C8F4B4-46B8-4AE9-BA1A-CBAD0ECF5FA6}" srcOrd="1" destOrd="0" parTransId="{6C6F7383-0BE2-4FB9-ADA6-EA2056480BB8}" sibTransId="{F0C1BEA7-5900-41AE-BFF3-44F48F36B84C}"/>
    <dgm:cxn modelId="{E6D1B029-9DE8-48AE-9BF1-2DC86157137A}" type="presParOf" srcId="{7D9807EC-A8B5-47DD-806A-36D76AFEDF64}" destId="{9950A886-0E44-4F3E-8156-58F7D6AFDB0D}" srcOrd="0" destOrd="0" presId="urn:microsoft.com/office/officeart/2005/8/layout/list1"/>
    <dgm:cxn modelId="{BF05E428-C0D4-40FE-9EB1-75E313B2A8FC}" type="presParOf" srcId="{9950A886-0E44-4F3E-8156-58F7D6AFDB0D}" destId="{562C9AF6-8E9A-439C-8826-66ACFBEC8171}" srcOrd="0" destOrd="0" presId="urn:microsoft.com/office/officeart/2005/8/layout/list1"/>
    <dgm:cxn modelId="{8F47EAE4-1C19-4832-B3C4-BA7A8920A1AA}" type="presParOf" srcId="{9950A886-0E44-4F3E-8156-58F7D6AFDB0D}" destId="{04BEB31E-7197-4EBE-84A7-A94BA13284FE}" srcOrd="1" destOrd="0" presId="urn:microsoft.com/office/officeart/2005/8/layout/list1"/>
    <dgm:cxn modelId="{6CEFC207-1F80-401D-8096-5864EDF54E46}" type="presParOf" srcId="{7D9807EC-A8B5-47DD-806A-36D76AFEDF64}" destId="{E8ED0AF2-B05D-47D7-840E-58E2AD03093D}" srcOrd="1" destOrd="0" presId="urn:microsoft.com/office/officeart/2005/8/layout/list1"/>
    <dgm:cxn modelId="{9EF5BF38-6AA0-43D9-928F-722CC25F019A}" type="presParOf" srcId="{7D9807EC-A8B5-47DD-806A-36D76AFEDF64}" destId="{A38915C3-5152-4811-9CC1-9EF551C69341}" srcOrd="2" destOrd="0" presId="urn:microsoft.com/office/officeart/2005/8/layout/list1"/>
    <dgm:cxn modelId="{6CBFE67B-CAD3-4E3F-A667-1904980F2422}" type="presParOf" srcId="{7D9807EC-A8B5-47DD-806A-36D76AFEDF64}" destId="{0F6B8111-60DE-455B-B424-E74EC852661D}" srcOrd="3" destOrd="0" presId="urn:microsoft.com/office/officeart/2005/8/layout/list1"/>
    <dgm:cxn modelId="{2AD96F8D-F6EB-41EC-B7C2-120C3941A7A2}" type="presParOf" srcId="{7D9807EC-A8B5-47DD-806A-36D76AFEDF64}" destId="{EB3873E8-98FD-4C7C-AED5-CA289F4D6B71}" srcOrd="4" destOrd="0" presId="urn:microsoft.com/office/officeart/2005/8/layout/list1"/>
    <dgm:cxn modelId="{770F8BC0-054F-4FBE-9D95-04D844AD6BC7}" type="presParOf" srcId="{EB3873E8-98FD-4C7C-AED5-CA289F4D6B71}" destId="{C2289388-2993-49E2-9B44-80C71DBF7EFA}" srcOrd="0" destOrd="0" presId="urn:microsoft.com/office/officeart/2005/8/layout/list1"/>
    <dgm:cxn modelId="{77447106-8734-47EF-BD8C-BF76F647026B}" type="presParOf" srcId="{EB3873E8-98FD-4C7C-AED5-CA289F4D6B71}" destId="{94FA71F6-B7A1-49C4-9A63-E521449B9183}" srcOrd="1" destOrd="0" presId="urn:microsoft.com/office/officeart/2005/8/layout/list1"/>
    <dgm:cxn modelId="{1411777D-84AD-48FC-A80A-99C962D6E53B}" type="presParOf" srcId="{7D9807EC-A8B5-47DD-806A-36D76AFEDF64}" destId="{B84C6E1B-D39A-4D60-ABB2-1807B28AAF17}" srcOrd="5" destOrd="0" presId="urn:microsoft.com/office/officeart/2005/8/layout/list1"/>
    <dgm:cxn modelId="{9E904317-3F02-42B6-A18D-51CDF0A4045B}" type="presParOf" srcId="{7D9807EC-A8B5-47DD-806A-36D76AFEDF64}" destId="{66B68846-1C19-4C5D-A90C-8881809BEF2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49109F6-A4B9-462B-B25A-B0458789477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A46600-8932-4DA4-9631-74BBEFCB08A4}">
      <dgm:prSet phldrT="[טקסט]" custT="1"/>
      <dgm:spPr/>
      <dgm:t>
        <a:bodyPr/>
        <a:lstStyle/>
        <a:p>
          <a:pPr algn="r"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 </a:t>
          </a:r>
        </a:p>
        <a:p>
          <a:pPr algn="r"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مضامين الوحدة والمواضيع والمفاهيم الاجتماعية فيها.</a:t>
          </a:r>
        </a:p>
        <a:p>
          <a:pPr algn="r" rtl="1"/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295F988E-1A05-4074-886D-477D6AEC82B4}" type="parTrans" cxnId="{D83C8341-0B84-42A6-B4DF-5F9E18034A1F}">
      <dgm:prSet/>
      <dgm:spPr/>
      <dgm:t>
        <a:bodyPr/>
        <a:lstStyle/>
        <a:p>
          <a:pPr algn="r" rtl="1"/>
          <a:endParaRPr lang="en-US" b="1"/>
        </a:p>
      </dgm:t>
    </dgm:pt>
    <dgm:pt modelId="{25B47384-53D6-496D-A5A3-C3B002033CFA}" type="sibTrans" cxnId="{D83C8341-0B84-42A6-B4DF-5F9E18034A1F}">
      <dgm:prSet/>
      <dgm:spPr/>
      <dgm:t>
        <a:bodyPr/>
        <a:lstStyle/>
        <a:p>
          <a:pPr algn="r" rtl="1"/>
          <a:endParaRPr lang="en-US" b="1"/>
        </a:p>
      </dgm:t>
    </dgm:pt>
    <dgm:pt modelId="{29E28DA0-66E5-4D86-A464-CA37DC07B075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 التكافل </a:t>
          </a:r>
          <a:r>
            <a:rPr lang="ar-SA" sz="2400" dirty="0" err="1" smtClean="0">
              <a:latin typeface="Traditional Arabic" pitchFamily="18" charset="-78"/>
              <a:cs typeface="Traditional Arabic" pitchFamily="18" charset="-78"/>
            </a:rPr>
            <a:t>الإجتماعي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 بين المسلمين الاغنياء والفقراء.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1C0E090E-8906-4089-86BD-BEC601785C69}" type="parTrans" cxnId="{A2084084-04A7-4D47-9EE1-5B5787B578BC}">
      <dgm:prSet/>
      <dgm:spPr/>
      <dgm:t>
        <a:bodyPr/>
        <a:lstStyle/>
        <a:p>
          <a:pPr rtl="1"/>
          <a:endParaRPr lang="ar-SA"/>
        </a:p>
      </dgm:t>
    </dgm:pt>
    <dgm:pt modelId="{C407654C-CCDA-49FA-9A9C-985B707A207B}" type="sibTrans" cxnId="{A2084084-04A7-4D47-9EE1-5B5787B578BC}">
      <dgm:prSet/>
      <dgm:spPr/>
      <dgm:t>
        <a:bodyPr/>
        <a:lstStyle/>
        <a:p>
          <a:pPr rtl="1"/>
          <a:endParaRPr lang="ar-SA"/>
        </a:p>
      </dgm:t>
    </dgm:pt>
    <dgm:pt modelId="{C3F9F29D-604A-4E5D-8401-F56852B14692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اجتماع مندوبي الامة الاسلامية في الكعبة والتعارف بينهم.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877AE469-CAB6-463F-AA18-B57D8788AC47}" type="parTrans" cxnId="{C6604C36-AFC6-44FD-9234-D6219DB44DB6}">
      <dgm:prSet/>
      <dgm:spPr/>
      <dgm:t>
        <a:bodyPr/>
        <a:lstStyle/>
        <a:p>
          <a:pPr rtl="1"/>
          <a:endParaRPr lang="ar-SA"/>
        </a:p>
      </dgm:t>
    </dgm:pt>
    <dgm:pt modelId="{7435405C-B8AC-4711-90C7-D2C05AC90378}" type="sibTrans" cxnId="{C6604C36-AFC6-44FD-9234-D6219DB44DB6}">
      <dgm:prSet/>
      <dgm:spPr/>
      <dgm:t>
        <a:bodyPr/>
        <a:lstStyle/>
        <a:p>
          <a:pPr rtl="1"/>
          <a:endParaRPr lang="ar-SA"/>
        </a:p>
      </dgm:t>
    </dgm:pt>
    <dgm:pt modelId="{0E3EDEE0-D38B-4096-9388-40D9835C6858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التراحم فيما بين المسلمين عن طريق صلة </a:t>
          </a:r>
          <a:r>
            <a:rPr lang="ar-SA" sz="2400" dirty="0" err="1" smtClean="0">
              <a:latin typeface="Traditional Arabic" pitchFamily="18" charset="-78"/>
              <a:cs typeface="Traditional Arabic" pitchFamily="18" charset="-78"/>
            </a:rPr>
            <a:t>الرحم .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C2BB4F45-BDBD-4598-93B7-2811934CB5C3}" type="parTrans" cxnId="{97AC3FDC-294F-4FC5-B4D7-944B1DF3B4CE}">
      <dgm:prSet/>
      <dgm:spPr/>
      <dgm:t>
        <a:bodyPr/>
        <a:lstStyle/>
        <a:p>
          <a:pPr rtl="1"/>
          <a:endParaRPr lang="ar-SA"/>
        </a:p>
      </dgm:t>
    </dgm:pt>
    <dgm:pt modelId="{7B7705FF-88AB-48DC-B65D-4098C2CB38E8}" type="sibTrans" cxnId="{97AC3FDC-294F-4FC5-B4D7-944B1DF3B4CE}">
      <dgm:prSet/>
      <dgm:spPr/>
      <dgm:t>
        <a:bodyPr/>
        <a:lstStyle/>
        <a:p>
          <a:pPr rtl="1"/>
          <a:endParaRPr lang="ar-SA"/>
        </a:p>
      </dgm:t>
    </dgm:pt>
    <dgm:pt modelId="{41A3ED94-681D-40A0-AEDA-22BED1E7C09C}">
      <dgm:prSet custT="1"/>
      <dgm:spPr/>
      <dgm:t>
        <a:bodyPr/>
        <a:lstStyle/>
        <a:p>
          <a:pPr rtl="1"/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654553A0-6196-41C5-9AD7-041C03BBEA8E}" type="parTrans" cxnId="{F4EA6A23-9ED2-4E97-8E75-91954B9D643A}">
      <dgm:prSet/>
      <dgm:spPr/>
      <dgm:t>
        <a:bodyPr/>
        <a:lstStyle/>
        <a:p>
          <a:pPr rtl="1"/>
          <a:endParaRPr lang="ar-SA"/>
        </a:p>
      </dgm:t>
    </dgm:pt>
    <dgm:pt modelId="{7BC4DFD2-1D9C-446F-9D49-95DDE75C6111}" type="sibTrans" cxnId="{F4EA6A23-9ED2-4E97-8E75-91954B9D643A}">
      <dgm:prSet/>
      <dgm:spPr/>
      <dgm:t>
        <a:bodyPr/>
        <a:lstStyle/>
        <a:p>
          <a:pPr rtl="1"/>
          <a:endParaRPr lang="ar-SA"/>
        </a:p>
      </dgm:t>
    </dgm:pt>
    <dgm:pt modelId="{27AA1A57-9490-4A20-9578-DEC78027107F}">
      <dgm:prSet custT="1"/>
      <dgm:spPr/>
      <dgm:t>
        <a:bodyPr/>
        <a:lstStyle/>
        <a:p>
          <a:pPr rtl="1"/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00478818-7261-4BA7-B2DF-A1BFEA4BDD81}" type="parTrans" cxnId="{B4E01DBF-60E5-4E18-BF90-9F04C63FA094}">
      <dgm:prSet/>
      <dgm:spPr/>
      <dgm:t>
        <a:bodyPr/>
        <a:lstStyle/>
        <a:p>
          <a:pPr rtl="1"/>
          <a:endParaRPr lang="ar-SA"/>
        </a:p>
      </dgm:t>
    </dgm:pt>
    <dgm:pt modelId="{03EC1425-E3CA-4E3B-B304-4B6317E1114D}" type="sibTrans" cxnId="{B4E01DBF-60E5-4E18-BF90-9F04C63FA094}">
      <dgm:prSet/>
      <dgm:spPr/>
      <dgm:t>
        <a:bodyPr/>
        <a:lstStyle/>
        <a:p>
          <a:pPr rtl="1"/>
          <a:endParaRPr lang="ar-SA"/>
        </a:p>
      </dgm:t>
    </dgm:pt>
    <dgm:pt modelId="{29594A99-E7E0-424A-96E7-27E251F03884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الحصول على المنافع المادية </a:t>
          </a:r>
          <a:r>
            <a:rPr lang="ar-SA" sz="2400" dirty="0" err="1" smtClean="0">
              <a:latin typeface="Traditional Arabic" pitchFamily="18" charset="-78"/>
              <a:cs typeface="Traditional Arabic" pitchFamily="18" charset="-78"/>
            </a:rPr>
            <a:t>وإزدهار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 التجارة بين المسلمين في الحج.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1BF46595-8FA9-4992-810D-310DE9A897B9}" type="parTrans" cxnId="{5E067B5E-1EF7-4A24-A920-D4F76E05794E}">
      <dgm:prSet/>
      <dgm:spPr/>
      <dgm:t>
        <a:bodyPr/>
        <a:lstStyle/>
        <a:p>
          <a:pPr rtl="1"/>
          <a:endParaRPr lang="ar-SA"/>
        </a:p>
      </dgm:t>
    </dgm:pt>
    <dgm:pt modelId="{9EE531CB-3451-4C25-92B6-02ABEB797249}" type="sibTrans" cxnId="{5E067B5E-1EF7-4A24-A920-D4F76E05794E}">
      <dgm:prSet/>
      <dgm:spPr/>
      <dgm:t>
        <a:bodyPr/>
        <a:lstStyle/>
        <a:p>
          <a:pPr rtl="1"/>
          <a:endParaRPr lang="ar-SA"/>
        </a:p>
      </dgm:t>
    </dgm:pt>
    <dgm:pt modelId="{3317F28A-5005-4B21-B97C-69EE34B364DB}">
      <dgm:prSet custT="1"/>
      <dgm:spPr/>
      <dgm:t>
        <a:bodyPr/>
        <a:lstStyle/>
        <a:p>
          <a:pPr rtl="1"/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2EB425C8-2DEA-47BF-B188-C5DA7A273316}" type="parTrans" cxnId="{B43E9886-F433-4C1C-8D8B-99FB040BEB5D}">
      <dgm:prSet/>
      <dgm:spPr/>
      <dgm:t>
        <a:bodyPr/>
        <a:lstStyle/>
        <a:p>
          <a:pPr rtl="1"/>
          <a:endParaRPr lang="ar-SA"/>
        </a:p>
      </dgm:t>
    </dgm:pt>
    <dgm:pt modelId="{56DC1504-2533-4126-A29D-F683AAABBA4C}" type="sibTrans" cxnId="{B43E9886-F433-4C1C-8D8B-99FB040BEB5D}">
      <dgm:prSet/>
      <dgm:spPr/>
      <dgm:t>
        <a:bodyPr/>
        <a:lstStyle/>
        <a:p>
          <a:pPr rtl="1"/>
          <a:endParaRPr lang="ar-SA"/>
        </a:p>
      </dgm:t>
    </dgm:pt>
    <dgm:pt modelId="{C4BF1760-F734-4EE6-8EA9-1E67820DDB61}">
      <dgm:prSet custT="1"/>
      <dgm:spPr/>
      <dgm:t>
        <a:bodyPr/>
        <a:lstStyle/>
        <a:p>
          <a:pPr rtl="1"/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9FF97A47-EA73-48C3-BBAA-8D5E042B1302}" type="parTrans" cxnId="{5C3E333B-F0A3-451F-B1D6-8D8637ACBBE7}">
      <dgm:prSet/>
      <dgm:spPr/>
      <dgm:t>
        <a:bodyPr/>
        <a:lstStyle/>
        <a:p>
          <a:pPr rtl="1"/>
          <a:endParaRPr lang="ar-SA"/>
        </a:p>
      </dgm:t>
    </dgm:pt>
    <dgm:pt modelId="{1A171436-FE33-4461-BCDC-D1CC846B51B3}" type="sibTrans" cxnId="{5C3E333B-F0A3-451F-B1D6-8D8637ACBBE7}">
      <dgm:prSet/>
      <dgm:spPr/>
      <dgm:t>
        <a:bodyPr/>
        <a:lstStyle/>
        <a:p>
          <a:pPr rtl="1"/>
          <a:endParaRPr lang="ar-SA"/>
        </a:p>
      </dgm:t>
    </dgm:pt>
    <dgm:pt modelId="{F49A2FAC-E4FA-4C15-AAD0-6B3D136AA915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اجتماع المسلمين في المسجد أثناء الصلاة.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533AB010-6ACF-4FFD-A8F1-D3707D7EB9CA}" type="parTrans" cxnId="{875E6FED-8B0C-4E9C-91B7-A648AE3C1357}">
      <dgm:prSet/>
      <dgm:spPr/>
      <dgm:t>
        <a:bodyPr/>
        <a:lstStyle/>
        <a:p>
          <a:pPr rtl="1"/>
          <a:endParaRPr lang="ar-SA"/>
        </a:p>
      </dgm:t>
    </dgm:pt>
    <dgm:pt modelId="{817884A1-1CD1-4C1D-A876-E434C3E0981E}" type="sibTrans" cxnId="{875E6FED-8B0C-4E9C-91B7-A648AE3C1357}">
      <dgm:prSet/>
      <dgm:spPr/>
      <dgm:t>
        <a:bodyPr/>
        <a:lstStyle/>
        <a:p>
          <a:pPr rtl="1"/>
          <a:endParaRPr lang="ar-SA"/>
        </a:p>
      </dgm:t>
    </dgm:pt>
    <dgm:pt modelId="{6EA88D11-04C6-4D47-9C46-3BBDA5E5C64C}" type="pres">
      <dgm:prSet presAssocID="{749109F6-A4B9-462B-B25A-B045878947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804814B-8EE6-4B00-9324-CA4373463E9B}" type="pres">
      <dgm:prSet presAssocID="{4CA46600-8932-4DA4-9631-74BBEFCB08A4}" presName="parentLin" presStyleCnt="0"/>
      <dgm:spPr/>
      <dgm:t>
        <a:bodyPr/>
        <a:lstStyle/>
        <a:p>
          <a:pPr rtl="1"/>
          <a:endParaRPr lang="ar-SA"/>
        </a:p>
      </dgm:t>
    </dgm:pt>
    <dgm:pt modelId="{E3649128-6B68-4AA4-BB8F-F61E2061B357}" type="pres">
      <dgm:prSet presAssocID="{4CA46600-8932-4DA4-9631-74BBEFCB08A4}" presName="parentLeftMargin" presStyleLbl="node1" presStyleIdx="0" presStyleCnt="1"/>
      <dgm:spPr/>
      <dgm:t>
        <a:bodyPr/>
        <a:lstStyle/>
        <a:p>
          <a:pPr rtl="1"/>
          <a:endParaRPr lang="he-IL"/>
        </a:p>
      </dgm:t>
    </dgm:pt>
    <dgm:pt modelId="{15AF0453-AABE-49D4-9230-3339C0587773}" type="pres">
      <dgm:prSet presAssocID="{4CA46600-8932-4DA4-9631-74BBEFCB08A4}" presName="parentText" presStyleLbl="node1" presStyleIdx="0" presStyleCnt="1" custScaleX="103659" custScaleY="34198" custLinFactNeighborX="-100000" custLinFactNeighborY="-293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2BEA5-0ECB-4D58-84F3-901D9CF9625E}" type="pres">
      <dgm:prSet presAssocID="{4CA46600-8932-4DA4-9631-74BBEFCB08A4}" presName="negativeSpace" presStyleCnt="0"/>
      <dgm:spPr/>
      <dgm:t>
        <a:bodyPr/>
        <a:lstStyle/>
        <a:p>
          <a:pPr rtl="1"/>
          <a:endParaRPr lang="ar-SA"/>
        </a:p>
      </dgm:t>
    </dgm:pt>
    <dgm:pt modelId="{6BC055BE-D7E8-4072-8D09-12E42DD23CA9}" type="pres">
      <dgm:prSet presAssocID="{4CA46600-8932-4DA4-9631-74BBEFCB08A4}" presName="childText" presStyleLbl="conFgAcc1" presStyleIdx="0" presStyleCnt="1" custScaleY="80093" custLinFactNeighborX="1929" custLinFactNeighborY="3117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B43E9886-F433-4C1C-8D8B-99FB040BEB5D}" srcId="{4CA46600-8932-4DA4-9631-74BBEFCB08A4}" destId="{3317F28A-5005-4B21-B97C-69EE34B364DB}" srcOrd="7" destOrd="0" parTransId="{2EB425C8-2DEA-47BF-B188-C5DA7A273316}" sibTransId="{56DC1504-2533-4126-A29D-F683AAABBA4C}"/>
    <dgm:cxn modelId="{5E067B5E-1EF7-4A24-A920-D4F76E05794E}" srcId="{4CA46600-8932-4DA4-9631-74BBEFCB08A4}" destId="{29594A99-E7E0-424A-96E7-27E251F03884}" srcOrd="8" destOrd="0" parTransId="{1BF46595-8FA9-4992-810D-310DE9A897B9}" sibTransId="{9EE531CB-3451-4C25-92B6-02ABEB797249}"/>
    <dgm:cxn modelId="{C6604C36-AFC6-44FD-9234-D6219DB44DB6}" srcId="{4CA46600-8932-4DA4-9631-74BBEFCB08A4}" destId="{C3F9F29D-604A-4E5D-8401-F56852B14692}" srcOrd="6" destOrd="0" parTransId="{877AE469-CAB6-463F-AA18-B57D8788AC47}" sibTransId="{7435405C-B8AC-4711-90C7-D2C05AC90378}"/>
    <dgm:cxn modelId="{5C3E333B-F0A3-451F-B1D6-8D8637ACBBE7}" srcId="{4CA46600-8932-4DA4-9631-74BBEFCB08A4}" destId="{C4BF1760-F734-4EE6-8EA9-1E67820DDB61}" srcOrd="5" destOrd="0" parTransId="{9FF97A47-EA73-48C3-BBAA-8D5E042B1302}" sibTransId="{1A171436-FE33-4461-BCDC-D1CC846B51B3}"/>
    <dgm:cxn modelId="{AFE5676E-DCF1-4FE3-8CC2-447AD5B8F1C8}" type="presOf" srcId="{0E3EDEE0-D38B-4096-9388-40D9835C6858}" destId="{6BC055BE-D7E8-4072-8D09-12E42DD23CA9}" srcOrd="0" destOrd="4" presId="urn:microsoft.com/office/officeart/2005/8/layout/list1"/>
    <dgm:cxn modelId="{A2084084-04A7-4D47-9EE1-5B5787B578BC}" srcId="{4CA46600-8932-4DA4-9631-74BBEFCB08A4}" destId="{29E28DA0-66E5-4D86-A464-CA37DC07B075}" srcOrd="2" destOrd="0" parTransId="{1C0E090E-8906-4089-86BD-BEC601785C69}" sibTransId="{C407654C-CCDA-49FA-9A9C-985B707A207B}"/>
    <dgm:cxn modelId="{3AAEF9EA-EDDE-4436-AED1-B4B81C453CE8}" type="presOf" srcId="{27AA1A57-9490-4A20-9578-DEC78027107F}" destId="{6BC055BE-D7E8-4072-8D09-12E42DD23CA9}" srcOrd="0" destOrd="3" presId="urn:microsoft.com/office/officeart/2005/8/layout/list1"/>
    <dgm:cxn modelId="{97AC3FDC-294F-4FC5-B4D7-944B1DF3B4CE}" srcId="{4CA46600-8932-4DA4-9631-74BBEFCB08A4}" destId="{0E3EDEE0-D38B-4096-9388-40D9835C6858}" srcOrd="4" destOrd="0" parTransId="{C2BB4F45-BDBD-4598-93B7-2811934CB5C3}" sibTransId="{7B7705FF-88AB-48DC-B65D-4098C2CB38E8}"/>
    <dgm:cxn modelId="{C6E28BC3-390F-4C0F-9731-BEF1E81F26B1}" type="presOf" srcId="{F49A2FAC-E4FA-4C15-AAD0-6B3D136AA915}" destId="{6BC055BE-D7E8-4072-8D09-12E42DD23CA9}" srcOrd="0" destOrd="0" presId="urn:microsoft.com/office/officeart/2005/8/layout/list1"/>
    <dgm:cxn modelId="{9C7EFA76-7966-4312-8EC1-F786E89CDBD5}" type="presOf" srcId="{4CA46600-8932-4DA4-9631-74BBEFCB08A4}" destId="{E3649128-6B68-4AA4-BB8F-F61E2061B357}" srcOrd="0" destOrd="0" presId="urn:microsoft.com/office/officeart/2005/8/layout/list1"/>
    <dgm:cxn modelId="{875E6FED-8B0C-4E9C-91B7-A648AE3C1357}" srcId="{4CA46600-8932-4DA4-9631-74BBEFCB08A4}" destId="{F49A2FAC-E4FA-4C15-AAD0-6B3D136AA915}" srcOrd="0" destOrd="0" parTransId="{533AB010-6ACF-4FFD-A8F1-D3707D7EB9CA}" sibTransId="{817884A1-1CD1-4C1D-A876-E434C3E0981E}"/>
    <dgm:cxn modelId="{AFA22493-6FD8-4290-8803-A56B5A1F5DF9}" type="presOf" srcId="{C3F9F29D-604A-4E5D-8401-F56852B14692}" destId="{6BC055BE-D7E8-4072-8D09-12E42DD23CA9}" srcOrd="0" destOrd="6" presId="urn:microsoft.com/office/officeart/2005/8/layout/list1"/>
    <dgm:cxn modelId="{532EB06C-4D8C-464F-BBF2-FB902B4D42B0}" type="presOf" srcId="{749109F6-A4B9-462B-B25A-B0458789477B}" destId="{6EA88D11-04C6-4D47-9C46-3BBDA5E5C64C}" srcOrd="0" destOrd="0" presId="urn:microsoft.com/office/officeart/2005/8/layout/list1"/>
    <dgm:cxn modelId="{D83C8341-0B84-42A6-B4DF-5F9E18034A1F}" srcId="{749109F6-A4B9-462B-B25A-B0458789477B}" destId="{4CA46600-8932-4DA4-9631-74BBEFCB08A4}" srcOrd="0" destOrd="0" parTransId="{295F988E-1A05-4074-886D-477D6AEC82B4}" sibTransId="{25B47384-53D6-496D-A5A3-C3B002033CFA}"/>
    <dgm:cxn modelId="{82A9985E-26C9-460A-B276-FFD6A08E8070}" type="presOf" srcId="{29594A99-E7E0-424A-96E7-27E251F03884}" destId="{6BC055BE-D7E8-4072-8D09-12E42DD23CA9}" srcOrd="0" destOrd="8" presId="urn:microsoft.com/office/officeart/2005/8/layout/list1"/>
    <dgm:cxn modelId="{AC98F6CF-60BD-4D86-8BC0-C50F2BEAA75E}" type="presOf" srcId="{29E28DA0-66E5-4D86-A464-CA37DC07B075}" destId="{6BC055BE-D7E8-4072-8D09-12E42DD23CA9}" srcOrd="0" destOrd="2" presId="urn:microsoft.com/office/officeart/2005/8/layout/list1"/>
    <dgm:cxn modelId="{54CE1C8A-0C2D-4E4F-93F7-E8DF51F2D909}" type="presOf" srcId="{3317F28A-5005-4B21-B97C-69EE34B364DB}" destId="{6BC055BE-D7E8-4072-8D09-12E42DD23CA9}" srcOrd="0" destOrd="7" presId="urn:microsoft.com/office/officeart/2005/8/layout/list1"/>
    <dgm:cxn modelId="{4F92735B-65EB-4C67-A683-B0504AED2BEF}" type="presOf" srcId="{C4BF1760-F734-4EE6-8EA9-1E67820DDB61}" destId="{6BC055BE-D7E8-4072-8D09-12E42DD23CA9}" srcOrd="0" destOrd="5" presId="urn:microsoft.com/office/officeart/2005/8/layout/list1"/>
    <dgm:cxn modelId="{E57294E9-CD26-40EC-AA9D-B4E1EA55368A}" type="presOf" srcId="{41A3ED94-681D-40A0-AEDA-22BED1E7C09C}" destId="{6BC055BE-D7E8-4072-8D09-12E42DD23CA9}" srcOrd="0" destOrd="1" presId="urn:microsoft.com/office/officeart/2005/8/layout/list1"/>
    <dgm:cxn modelId="{4E35175E-7E39-438E-9550-D077E667A753}" type="presOf" srcId="{4CA46600-8932-4DA4-9631-74BBEFCB08A4}" destId="{15AF0453-AABE-49D4-9230-3339C0587773}" srcOrd="1" destOrd="0" presId="urn:microsoft.com/office/officeart/2005/8/layout/list1"/>
    <dgm:cxn modelId="{B4E01DBF-60E5-4E18-BF90-9F04C63FA094}" srcId="{4CA46600-8932-4DA4-9631-74BBEFCB08A4}" destId="{27AA1A57-9490-4A20-9578-DEC78027107F}" srcOrd="3" destOrd="0" parTransId="{00478818-7261-4BA7-B2DF-A1BFEA4BDD81}" sibTransId="{03EC1425-E3CA-4E3B-B304-4B6317E1114D}"/>
    <dgm:cxn modelId="{F4EA6A23-9ED2-4E97-8E75-91954B9D643A}" srcId="{4CA46600-8932-4DA4-9631-74BBEFCB08A4}" destId="{41A3ED94-681D-40A0-AEDA-22BED1E7C09C}" srcOrd="1" destOrd="0" parTransId="{654553A0-6196-41C5-9AD7-041C03BBEA8E}" sibTransId="{7BC4DFD2-1D9C-446F-9D49-95DDE75C6111}"/>
    <dgm:cxn modelId="{B43E60AF-5B33-4E5D-BB22-3DC0E48E79B3}" type="presParOf" srcId="{6EA88D11-04C6-4D47-9C46-3BBDA5E5C64C}" destId="{9804814B-8EE6-4B00-9324-CA4373463E9B}" srcOrd="0" destOrd="0" presId="urn:microsoft.com/office/officeart/2005/8/layout/list1"/>
    <dgm:cxn modelId="{A274A16B-FCDB-4136-90B8-1F42B7C5DD0A}" type="presParOf" srcId="{9804814B-8EE6-4B00-9324-CA4373463E9B}" destId="{E3649128-6B68-4AA4-BB8F-F61E2061B357}" srcOrd="0" destOrd="0" presId="urn:microsoft.com/office/officeart/2005/8/layout/list1"/>
    <dgm:cxn modelId="{291E322A-B609-46DB-B45E-CA3A4AEA4C29}" type="presParOf" srcId="{9804814B-8EE6-4B00-9324-CA4373463E9B}" destId="{15AF0453-AABE-49D4-9230-3339C0587773}" srcOrd="1" destOrd="0" presId="urn:microsoft.com/office/officeart/2005/8/layout/list1"/>
    <dgm:cxn modelId="{C6694192-F63B-492E-BDC8-2445685812FB}" type="presParOf" srcId="{6EA88D11-04C6-4D47-9C46-3BBDA5E5C64C}" destId="{C682BEA5-0ECB-4D58-84F3-901D9CF9625E}" srcOrd="1" destOrd="0" presId="urn:microsoft.com/office/officeart/2005/8/layout/list1"/>
    <dgm:cxn modelId="{2277AE00-188D-4754-AFAE-EDA6034C0EA7}" type="presParOf" srcId="{6EA88D11-04C6-4D47-9C46-3BBDA5E5C64C}" destId="{6BC055BE-D7E8-4072-8D09-12E42DD23CA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49109F6-A4B9-462B-B25A-B0458789477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A88D11-04C6-4D47-9C46-3BBDA5E5C64C}" type="pres">
      <dgm:prSet presAssocID="{749109F6-A4B9-462B-B25A-B045878947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9C497D8-BA56-4B53-91C9-AF3576BE0B50}" type="presOf" srcId="{749109F6-A4B9-462B-B25A-B0458789477B}" destId="{6EA88D11-04C6-4D47-9C46-3BBDA5E5C64C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6785D21-CE43-4506-A4B0-073847DCEAD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A357E6-CE4D-47FC-AF91-0F6CD10FE00A}">
      <dgm:prSet phldrT="[טקסט]" custT="1"/>
      <dgm:spPr/>
      <dgm:t>
        <a:bodyPr/>
        <a:lstStyle/>
        <a:p>
          <a:pPr algn="r"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ما هي المعاني والأهداف الاجتماعية والسياسية والاقتصادية التي أدت إلى وضع هذه المضامين في المنهاج؟ 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F8FEC07C-FE79-4C4E-A777-C362802FAEB9}" type="parTrans" cxnId="{D82AE408-80F0-473F-8E90-4075242B5F0D}">
      <dgm:prSet/>
      <dgm:spPr/>
      <dgm:t>
        <a:bodyPr/>
        <a:lstStyle/>
        <a:p>
          <a:endParaRPr lang="en-US" sz="1800" b="1">
            <a:latin typeface="Times New Roman" pitchFamily="18" charset="0"/>
            <a:cs typeface="Times New Roman" pitchFamily="18" charset="0"/>
          </a:endParaRPr>
        </a:p>
      </dgm:t>
    </dgm:pt>
    <dgm:pt modelId="{DD6894C2-4918-4245-AA4B-0A7534EE16FB}" type="sibTrans" cxnId="{D82AE408-80F0-473F-8E90-4075242B5F0D}">
      <dgm:prSet/>
      <dgm:spPr/>
      <dgm:t>
        <a:bodyPr/>
        <a:lstStyle/>
        <a:p>
          <a:endParaRPr lang="en-US" sz="1800" b="1">
            <a:latin typeface="Times New Roman" pitchFamily="18" charset="0"/>
            <a:cs typeface="Times New Roman" pitchFamily="18" charset="0"/>
          </a:endParaRPr>
        </a:p>
      </dgm:t>
    </dgm:pt>
    <dgm:pt modelId="{E7972D02-3EF9-40F6-83C9-004BF8D99CF1}">
      <dgm:prSet custT="1"/>
      <dgm:spPr/>
      <dgm:t>
        <a:bodyPr/>
        <a:lstStyle/>
        <a:p>
          <a:pPr algn="r"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تخدم هذه المضامين جميع الطبقات الاجتماعية وتمثل القيم الاسلامية.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C09C0F7A-5514-4EFD-864B-BF41A728DC5E}" type="parTrans" cxnId="{F013AF13-A6B1-4B9F-94EB-C1E531AC190F}">
      <dgm:prSet/>
      <dgm:spPr/>
      <dgm:t>
        <a:bodyPr/>
        <a:lstStyle/>
        <a:p>
          <a:endParaRPr lang="en-US"/>
        </a:p>
      </dgm:t>
    </dgm:pt>
    <dgm:pt modelId="{292DC4FE-4910-4C35-83D2-4B399A928A9F}" type="sibTrans" cxnId="{F013AF13-A6B1-4B9F-94EB-C1E531AC190F}">
      <dgm:prSet/>
      <dgm:spPr/>
      <dgm:t>
        <a:bodyPr/>
        <a:lstStyle/>
        <a:p>
          <a:endParaRPr lang="en-US"/>
        </a:p>
      </dgm:t>
    </dgm:pt>
    <dgm:pt modelId="{AD481E50-0F2B-4B14-8418-EB4C19070645}">
      <dgm:prSet custT="1"/>
      <dgm:spPr/>
      <dgm:t>
        <a:bodyPr/>
        <a:lstStyle/>
        <a:p>
          <a:pPr algn="r" rtl="1"/>
          <a:r>
            <a:rPr lang="en-US" sz="2400" b="1" dirty="0" smtClean="0">
              <a:latin typeface="Traditional Arabic" pitchFamily="18" charset="-78"/>
              <a:cs typeface="Traditional Arabic" pitchFamily="18" charset="-78"/>
            </a:rPr>
            <a:t> 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هذه المضامين أهمية خاصة لجميع ال شرائح  الاجتماعية  الفقيرة منها والغنية. 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4A3E65B3-515B-48AF-BE1A-F3087E481221}" type="parTrans" cxnId="{7D4C591B-0E34-4197-84A3-971C606F9C4D}">
      <dgm:prSet/>
      <dgm:spPr/>
      <dgm:t>
        <a:bodyPr/>
        <a:lstStyle/>
        <a:p>
          <a:endParaRPr lang="en-US"/>
        </a:p>
      </dgm:t>
    </dgm:pt>
    <dgm:pt modelId="{39CB105A-D529-40C0-A3D9-E1411D089A7B}" type="sibTrans" cxnId="{7D4C591B-0E34-4197-84A3-971C606F9C4D}">
      <dgm:prSet/>
      <dgm:spPr/>
      <dgm:t>
        <a:bodyPr/>
        <a:lstStyle/>
        <a:p>
          <a:endParaRPr lang="en-US"/>
        </a:p>
      </dgm:t>
    </dgm:pt>
    <dgm:pt modelId="{D17469E3-1D9D-4C80-AAD4-91E79C80FD10}" type="pres">
      <dgm:prSet presAssocID="{86785D21-CE43-4506-A4B0-073847DCEAD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DD05357-EBB4-4068-B09D-51099B81A17D}" type="pres">
      <dgm:prSet presAssocID="{68A357E6-CE4D-47FC-AF91-0F6CD10FE00A}" presName="parentLin" presStyleCnt="0"/>
      <dgm:spPr/>
    </dgm:pt>
    <dgm:pt modelId="{D3DC508C-4C06-472A-A0A0-4165EA5D5AF3}" type="pres">
      <dgm:prSet presAssocID="{68A357E6-CE4D-47FC-AF91-0F6CD10FE00A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CE22799F-C559-4008-A83A-6629FAE025E1}" type="pres">
      <dgm:prSet presAssocID="{68A357E6-CE4D-47FC-AF91-0F6CD10FE00A}" presName="parentText" presStyleLbl="node1" presStyleIdx="0" presStyleCnt="1" custScaleX="108380" custScaleY="56017" custLinFactNeighborY="-859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EF4772-6A1E-4551-91F5-1060F47E8738}" type="pres">
      <dgm:prSet presAssocID="{68A357E6-CE4D-47FC-AF91-0F6CD10FE00A}" presName="negativeSpace" presStyleCnt="0"/>
      <dgm:spPr/>
    </dgm:pt>
    <dgm:pt modelId="{D2F75106-FE37-4583-9616-3383A5FB7DB4}" type="pres">
      <dgm:prSet presAssocID="{68A357E6-CE4D-47FC-AF91-0F6CD10FE00A}" presName="childText" presStyleLbl="conFgAcc1" presStyleIdx="0" presStyleCnt="1" custScaleY="88146" custLinFactY="-2680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2AE408-80F0-473F-8E90-4075242B5F0D}" srcId="{86785D21-CE43-4506-A4B0-073847DCEAD0}" destId="{68A357E6-CE4D-47FC-AF91-0F6CD10FE00A}" srcOrd="0" destOrd="0" parTransId="{F8FEC07C-FE79-4C4E-A777-C362802FAEB9}" sibTransId="{DD6894C2-4918-4245-AA4B-0A7534EE16FB}"/>
    <dgm:cxn modelId="{ACF260DC-7C69-4346-8903-A038D5FDE576}" type="presOf" srcId="{68A357E6-CE4D-47FC-AF91-0F6CD10FE00A}" destId="{D3DC508C-4C06-472A-A0A0-4165EA5D5AF3}" srcOrd="0" destOrd="0" presId="urn:microsoft.com/office/officeart/2005/8/layout/list1"/>
    <dgm:cxn modelId="{7D4C591B-0E34-4197-84A3-971C606F9C4D}" srcId="{68A357E6-CE4D-47FC-AF91-0F6CD10FE00A}" destId="{AD481E50-0F2B-4B14-8418-EB4C19070645}" srcOrd="1" destOrd="0" parTransId="{4A3E65B3-515B-48AF-BE1A-F3087E481221}" sibTransId="{39CB105A-D529-40C0-A3D9-E1411D089A7B}"/>
    <dgm:cxn modelId="{F013AF13-A6B1-4B9F-94EB-C1E531AC190F}" srcId="{68A357E6-CE4D-47FC-AF91-0F6CD10FE00A}" destId="{E7972D02-3EF9-40F6-83C9-004BF8D99CF1}" srcOrd="0" destOrd="0" parTransId="{C09C0F7A-5514-4EFD-864B-BF41A728DC5E}" sibTransId="{292DC4FE-4910-4C35-83D2-4B399A928A9F}"/>
    <dgm:cxn modelId="{70A0E15E-989F-49F9-A43D-E9D5E2A357A2}" type="presOf" srcId="{AD481E50-0F2B-4B14-8418-EB4C19070645}" destId="{D2F75106-FE37-4583-9616-3383A5FB7DB4}" srcOrd="0" destOrd="1" presId="urn:microsoft.com/office/officeart/2005/8/layout/list1"/>
    <dgm:cxn modelId="{14263542-3C36-4AF7-8973-65EE0B799989}" type="presOf" srcId="{E7972D02-3EF9-40F6-83C9-004BF8D99CF1}" destId="{D2F75106-FE37-4583-9616-3383A5FB7DB4}" srcOrd="0" destOrd="0" presId="urn:microsoft.com/office/officeart/2005/8/layout/list1"/>
    <dgm:cxn modelId="{DA1FCE79-FCAB-4870-9DC0-487C2147D6B4}" type="presOf" srcId="{86785D21-CE43-4506-A4B0-073847DCEAD0}" destId="{D17469E3-1D9D-4C80-AAD4-91E79C80FD10}" srcOrd="0" destOrd="0" presId="urn:microsoft.com/office/officeart/2005/8/layout/list1"/>
    <dgm:cxn modelId="{331CB518-AF5D-4BCF-9A5B-D946C0A32453}" type="presOf" srcId="{68A357E6-CE4D-47FC-AF91-0F6CD10FE00A}" destId="{CE22799F-C559-4008-A83A-6629FAE025E1}" srcOrd="1" destOrd="0" presId="urn:microsoft.com/office/officeart/2005/8/layout/list1"/>
    <dgm:cxn modelId="{6C85F27A-3342-4AE9-9CF3-0993F1D1EC04}" type="presParOf" srcId="{D17469E3-1D9D-4C80-AAD4-91E79C80FD10}" destId="{4DD05357-EBB4-4068-B09D-51099B81A17D}" srcOrd="0" destOrd="0" presId="urn:microsoft.com/office/officeart/2005/8/layout/list1"/>
    <dgm:cxn modelId="{E7BE64B8-D0B7-4F3B-B3F3-BF5F68CB116F}" type="presParOf" srcId="{4DD05357-EBB4-4068-B09D-51099B81A17D}" destId="{D3DC508C-4C06-472A-A0A0-4165EA5D5AF3}" srcOrd="0" destOrd="0" presId="urn:microsoft.com/office/officeart/2005/8/layout/list1"/>
    <dgm:cxn modelId="{B4E808B3-CE12-4915-9190-BAE16447CCA2}" type="presParOf" srcId="{4DD05357-EBB4-4068-B09D-51099B81A17D}" destId="{CE22799F-C559-4008-A83A-6629FAE025E1}" srcOrd="1" destOrd="0" presId="urn:microsoft.com/office/officeart/2005/8/layout/list1"/>
    <dgm:cxn modelId="{29757CBE-5A76-4A79-B831-8E7913F53D2B}" type="presParOf" srcId="{D17469E3-1D9D-4C80-AAD4-91E79C80FD10}" destId="{4CEF4772-6A1E-4551-91F5-1060F47E8738}" srcOrd="1" destOrd="0" presId="urn:microsoft.com/office/officeart/2005/8/layout/list1"/>
    <dgm:cxn modelId="{60EFC9E5-7E02-4BE9-86C7-DB07A1161EF9}" type="presParOf" srcId="{D17469E3-1D9D-4C80-AAD4-91E79C80FD10}" destId="{D2F75106-FE37-4583-9616-3383A5FB7DB4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6785D21-CE43-4506-A4B0-073847DCEAD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49EEDD-217A-4F39-A6C4-AB2CBDBA0D1A}">
      <dgm:prSet phldrT="[טקסט]" custT="1"/>
      <dgm:spPr/>
      <dgm:t>
        <a:bodyPr/>
        <a:lstStyle/>
        <a:p>
          <a:pPr algn="r"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هل فحصك لمعنى هذه المفاهيم والمواضيع في البند السابق سيؤثر على كيفية تدريسك للموضوع؟ كيف.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3C9BCE64-226B-480D-AD1A-1AED62114CFB}" type="parTrans" cxnId="{E5C0317F-0145-4C4B-AB63-C09CE1EBBA65}">
      <dgm:prSet/>
      <dgm:spPr/>
      <dgm:t>
        <a:bodyPr/>
        <a:lstStyle/>
        <a:p>
          <a:endParaRPr lang="en-US" sz="1800" b="1">
            <a:latin typeface="Times New Roman" pitchFamily="18" charset="0"/>
            <a:cs typeface="Times New Roman" pitchFamily="18" charset="0"/>
          </a:endParaRPr>
        </a:p>
      </dgm:t>
    </dgm:pt>
    <dgm:pt modelId="{CAF8FDDF-FC16-485D-8413-700E10D50F51}" type="sibTrans" cxnId="{E5C0317F-0145-4C4B-AB63-C09CE1EBBA65}">
      <dgm:prSet/>
      <dgm:spPr/>
      <dgm:t>
        <a:bodyPr/>
        <a:lstStyle/>
        <a:p>
          <a:endParaRPr lang="en-US" sz="1800" b="1">
            <a:latin typeface="Times New Roman" pitchFamily="18" charset="0"/>
            <a:cs typeface="Times New Roman" pitchFamily="18" charset="0"/>
          </a:endParaRPr>
        </a:p>
      </dgm:t>
    </dgm:pt>
    <dgm:pt modelId="{1C21C616-80C7-4BBA-A56F-DB399E64E09C}">
      <dgm:prSet custT="1"/>
      <dgm:spPr/>
      <dgm:t>
        <a:bodyPr/>
        <a:lstStyle/>
        <a:p>
          <a:pPr algn="r"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بعد فحصي لمعاني هذه المفاهيم فأنني سأركز على تثبيتها لدى الطلاب</a:t>
          </a:r>
          <a:endParaRPr lang="en-US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51FBFDEB-FE10-4AD6-9C80-6299F4EAB89A}" type="parTrans" cxnId="{0FCED590-D6C3-4D26-962C-34BC5D76B97A}">
      <dgm:prSet/>
      <dgm:spPr/>
      <dgm:t>
        <a:bodyPr/>
        <a:lstStyle/>
        <a:p>
          <a:endParaRPr lang="en-US"/>
        </a:p>
      </dgm:t>
    </dgm:pt>
    <dgm:pt modelId="{326C1E72-E8D0-4CFE-B1CE-CE3A6A7E0906}" type="sibTrans" cxnId="{0FCED590-D6C3-4D26-962C-34BC5D76B97A}">
      <dgm:prSet/>
      <dgm:spPr/>
      <dgm:t>
        <a:bodyPr/>
        <a:lstStyle/>
        <a:p>
          <a:endParaRPr lang="en-US"/>
        </a:p>
      </dgm:t>
    </dgm:pt>
    <dgm:pt modelId="{8D9E38B2-8CB9-4F0F-9C11-D552122357CC}">
      <dgm:prSet custT="1"/>
      <dgm:spPr/>
      <dgm:t>
        <a:bodyPr/>
        <a:lstStyle/>
        <a:p>
          <a:pPr algn="r" rtl="1"/>
          <a:r>
            <a:rPr lang="ar-SA" sz="2400" smtClean="0">
              <a:latin typeface="Traditional Arabic" pitchFamily="18" charset="-78"/>
              <a:cs typeface="Traditional Arabic" pitchFamily="18" charset="-78"/>
            </a:rPr>
            <a:t>لانهم هم اللبنة الاولى للمجتمع المسلم في المستقبل، وخصوصا لاني أطبق</a:t>
          </a:r>
          <a:endParaRPr lang="ar-SA" sz="2400" dirty="0" smtClean="0">
            <a:latin typeface="Traditional Arabic" pitchFamily="18" charset="-78"/>
            <a:cs typeface="Traditional Arabic" pitchFamily="18" charset="-78"/>
          </a:endParaRPr>
        </a:p>
      </dgm:t>
    </dgm:pt>
    <dgm:pt modelId="{CEC98EB8-6974-47C1-88A5-D2FCF0B13BF3}" type="parTrans" cxnId="{D09CCCB7-5948-4F48-8B8B-B7C57CA6E356}">
      <dgm:prSet/>
      <dgm:spPr/>
      <dgm:t>
        <a:bodyPr/>
        <a:lstStyle/>
        <a:p>
          <a:endParaRPr lang="en-US"/>
        </a:p>
      </dgm:t>
    </dgm:pt>
    <dgm:pt modelId="{080B74E4-0A52-4578-AEBE-152E2DCC9F05}" type="sibTrans" cxnId="{D09CCCB7-5948-4F48-8B8B-B7C57CA6E356}">
      <dgm:prSet/>
      <dgm:spPr/>
      <dgm:t>
        <a:bodyPr/>
        <a:lstStyle/>
        <a:p>
          <a:endParaRPr lang="en-US"/>
        </a:p>
      </dgm:t>
    </dgm:pt>
    <dgm:pt modelId="{57E0CE5E-0700-4CE8-9FF6-487C40899B49}">
      <dgm:prSet custT="1"/>
      <dgm:spPr/>
      <dgm:t>
        <a:bodyPr/>
        <a:lstStyle/>
        <a:p>
          <a:pPr algn="r"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هذه المفاهيم في حياتي اليومية وأطن أن سلوكي ينتبه له الطلاب وخصوصا</a:t>
          </a:r>
          <a:endParaRPr lang="ar-SA" sz="2400" dirty="0" smtClean="0">
            <a:latin typeface="Traditional Arabic" pitchFamily="18" charset="-78"/>
            <a:cs typeface="Traditional Arabic" pitchFamily="18" charset="-78"/>
          </a:endParaRPr>
        </a:p>
      </dgm:t>
    </dgm:pt>
    <dgm:pt modelId="{48102C40-7F5A-4FE2-BA57-63375B29DBA7}" type="parTrans" cxnId="{BF24B006-6807-43AE-B21B-DA9EBF666C9A}">
      <dgm:prSet/>
      <dgm:spPr/>
      <dgm:t>
        <a:bodyPr/>
        <a:lstStyle/>
        <a:p>
          <a:endParaRPr lang="en-US"/>
        </a:p>
      </dgm:t>
    </dgm:pt>
    <dgm:pt modelId="{8DC4038C-326A-463A-B4E0-AEFF94BFB219}" type="sibTrans" cxnId="{BF24B006-6807-43AE-B21B-DA9EBF666C9A}">
      <dgm:prSet/>
      <dgm:spPr/>
      <dgm:t>
        <a:bodyPr/>
        <a:lstStyle/>
        <a:p>
          <a:endParaRPr lang="en-US"/>
        </a:p>
      </dgm:t>
    </dgm:pt>
    <dgm:pt modelId="{FE04F640-C78F-4156-9A1E-8B0A704F2C02}">
      <dgm:prSet custT="1"/>
      <dgm:spPr/>
      <dgm:t>
        <a:bodyPr/>
        <a:lstStyle/>
        <a:p>
          <a:pPr algn="r"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التراحم بيني وبين طلابي. 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5532EDC2-9C4A-4C5C-AC40-C3046BD70447}" type="parTrans" cxnId="{128CF22F-1031-4657-B41A-AFA49CABEDAB}">
      <dgm:prSet/>
      <dgm:spPr/>
      <dgm:t>
        <a:bodyPr/>
        <a:lstStyle/>
        <a:p>
          <a:endParaRPr lang="en-US"/>
        </a:p>
      </dgm:t>
    </dgm:pt>
    <dgm:pt modelId="{6C65D90C-756D-4484-9F33-8A29824E7F8E}" type="sibTrans" cxnId="{128CF22F-1031-4657-B41A-AFA49CABEDAB}">
      <dgm:prSet/>
      <dgm:spPr/>
      <dgm:t>
        <a:bodyPr/>
        <a:lstStyle/>
        <a:p>
          <a:endParaRPr lang="en-US"/>
        </a:p>
      </dgm:t>
    </dgm:pt>
    <dgm:pt modelId="{D17469E3-1D9D-4C80-AAD4-91E79C80FD10}" type="pres">
      <dgm:prSet presAssocID="{86785D21-CE43-4506-A4B0-073847DCEAD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658DB7-3765-44EB-8039-EE3359E2B664}" type="pres">
      <dgm:prSet presAssocID="{FC49EEDD-217A-4F39-A6C4-AB2CBDBA0D1A}" presName="parentLin" presStyleCnt="0"/>
      <dgm:spPr/>
    </dgm:pt>
    <dgm:pt modelId="{5E788B75-403D-4DFB-8B0D-3ABEEE88B4B7}" type="pres">
      <dgm:prSet presAssocID="{FC49EEDD-217A-4F39-A6C4-AB2CBDBA0D1A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A3720EF1-15C4-467F-97EE-8AF8BFF40B65}" type="pres">
      <dgm:prSet presAssocID="{FC49EEDD-217A-4F39-A6C4-AB2CBDBA0D1A}" presName="parentText" presStyleLbl="node1" presStyleIdx="0" presStyleCnt="1" custScaleX="111250" custScaleY="53697" custLinFactNeighborX="-20088" custLinFactNeighborY="-213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52704-8650-4390-9D34-3DF9E681D231}" type="pres">
      <dgm:prSet presAssocID="{FC49EEDD-217A-4F39-A6C4-AB2CBDBA0D1A}" presName="negativeSpace" presStyleCnt="0"/>
      <dgm:spPr/>
    </dgm:pt>
    <dgm:pt modelId="{7B9A8F49-5D1A-4EA9-B611-D46EB8201481}" type="pres">
      <dgm:prSet presAssocID="{FC49EEDD-217A-4F39-A6C4-AB2CBDBA0D1A}" presName="childText" presStyleLbl="conFgAcc1" presStyleIdx="0" presStyleCnt="1" custScaleY="90380" custLinFactNeighborY="-200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8CF22F-1031-4657-B41A-AFA49CABEDAB}" srcId="{FC49EEDD-217A-4F39-A6C4-AB2CBDBA0D1A}" destId="{FE04F640-C78F-4156-9A1E-8B0A704F2C02}" srcOrd="3" destOrd="0" parTransId="{5532EDC2-9C4A-4C5C-AC40-C3046BD70447}" sibTransId="{6C65D90C-756D-4484-9F33-8A29824E7F8E}"/>
    <dgm:cxn modelId="{D09CCCB7-5948-4F48-8B8B-B7C57CA6E356}" srcId="{FC49EEDD-217A-4F39-A6C4-AB2CBDBA0D1A}" destId="{8D9E38B2-8CB9-4F0F-9C11-D552122357CC}" srcOrd="1" destOrd="0" parTransId="{CEC98EB8-6974-47C1-88A5-D2FCF0B13BF3}" sibTransId="{080B74E4-0A52-4578-AEBE-152E2DCC9F05}"/>
    <dgm:cxn modelId="{0FCED590-D6C3-4D26-962C-34BC5D76B97A}" srcId="{FC49EEDD-217A-4F39-A6C4-AB2CBDBA0D1A}" destId="{1C21C616-80C7-4BBA-A56F-DB399E64E09C}" srcOrd="0" destOrd="0" parTransId="{51FBFDEB-FE10-4AD6-9C80-6299F4EAB89A}" sibTransId="{326C1E72-E8D0-4CFE-B1CE-CE3A6A7E0906}"/>
    <dgm:cxn modelId="{EFA2A3C5-9EA8-4BC8-BC6B-A4D7A39774CC}" type="presOf" srcId="{8D9E38B2-8CB9-4F0F-9C11-D552122357CC}" destId="{7B9A8F49-5D1A-4EA9-B611-D46EB8201481}" srcOrd="0" destOrd="1" presId="urn:microsoft.com/office/officeart/2005/8/layout/list1"/>
    <dgm:cxn modelId="{94F2E4AD-7AC9-4F2E-B9E1-74F5197B794F}" type="presOf" srcId="{FC49EEDD-217A-4F39-A6C4-AB2CBDBA0D1A}" destId="{A3720EF1-15C4-467F-97EE-8AF8BFF40B65}" srcOrd="1" destOrd="0" presId="urn:microsoft.com/office/officeart/2005/8/layout/list1"/>
    <dgm:cxn modelId="{E5C0317F-0145-4C4B-AB63-C09CE1EBBA65}" srcId="{86785D21-CE43-4506-A4B0-073847DCEAD0}" destId="{FC49EEDD-217A-4F39-A6C4-AB2CBDBA0D1A}" srcOrd="0" destOrd="0" parTransId="{3C9BCE64-226B-480D-AD1A-1AED62114CFB}" sibTransId="{CAF8FDDF-FC16-485D-8413-700E10D50F51}"/>
    <dgm:cxn modelId="{BF24B006-6807-43AE-B21B-DA9EBF666C9A}" srcId="{FC49EEDD-217A-4F39-A6C4-AB2CBDBA0D1A}" destId="{57E0CE5E-0700-4CE8-9FF6-487C40899B49}" srcOrd="2" destOrd="0" parTransId="{48102C40-7F5A-4FE2-BA57-63375B29DBA7}" sibTransId="{8DC4038C-326A-463A-B4E0-AEFF94BFB219}"/>
    <dgm:cxn modelId="{224FBEE5-B64B-4CEB-BD6B-223C832DE55B}" type="presOf" srcId="{1C21C616-80C7-4BBA-A56F-DB399E64E09C}" destId="{7B9A8F49-5D1A-4EA9-B611-D46EB8201481}" srcOrd="0" destOrd="0" presId="urn:microsoft.com/office/officeart/2005/8/layout/list1"/>
    <dgm:cxn modelId="{646E7C27-8F66-4992-94F6-55E204A1630F}" type="presOf" srcId="{FE04F640-C78F-4156-9A1E-8B0A704F2C02}" destId="{7B9A8F49-5D1A-4EA9-B611-D46EB8201481}" srcOrd="0" destOrd="3" presId="urn:microsoft.com/office/officeart/2005/8/layout/list1"/>
    <dgm:cxn modelId="{963101D3-A5A9-4003-B26A-E81F800CEBCE}" type="presOf" srcId="{57E0CE5E-0700-4CE8-9FF6-487C40899B49}" destId="{7B9A8F49-5D1A-4EA9-B611-D46EB8201481}" srcOrd="0" destOrd="2" presId="urn:microsoft.com/office/officeart/2005/8/layout/list1"/>
    <dgm:cxn modelId="{2C3B4324-3D8B-4E57-ACDD-2F074C34A91F}" type="presOf" srcId="{86785D21-CE43-4506-A4B0-073847DCEAD0}" destId="{D17469E3-1D9D-4C80-AAD4-91E79C80FD10}" srcOrd="0" destOrd="0" presId="urn:microsoft.com/office/officeart/2005/8/layout/list1"/>
    <dgm:cxn modelId="{38E9045C-4858-45EC-AE8E-837015C45151}" type="presOf" srcId="{FC49EEDD-217A-4F39-A6C4-AB2CBDBA0D1A}" destId="{5E788B75-403D-4DFB-8B0D-3ABEEE88B4B7}" srcOrd="0" destOrd="0" presId="urn:microsoft.com/office/officeart/2005/8/layout/list1"/>
    <dgm:cxn modelId="{6C6A31F2-3988-4963-9614-C5C5E228B028}" type="presParOf" srcId="{D17469E3-1D9D-4C80-AAD4-91E79C80FD10}" destId="{AD658DB7-3765-44EB-8039-EE3359E2B664}" srcOrd="0" destOrd="0" presId="urn:microsoft.com/office/officeart/2005/8/layout/list1"/>
    <dgm:cxn modelId="{ADF42D16-C6B8-4CD5-A20C-49FD7BE3622E}" type="presParOf" srcId="{AD658DB7-3765-44EB-8039-EE3359E2B664}" destId="{5E788B75-403D-4DFB-8B0D-3ABEEE88B4B7}" srcOrd="0" destOrd="0" presId="urn:microsoft.com/office/officeart/2005/8/layout/list1"/>
    <dgm:cxn modelId="{7C06D5FF-3BFF-4249-9542-512FA285A965}" type="presParOf" srcId="{AD658DB7-3765-44EB-8039-EE3359E2B664}" destId="{A3720EF1-15C4-467F-97EE-8AF8BFF40B65}" srcOrd="1" destOrd="0" presId="urn:microsoft.com/office/officeart/2005/8/layout/list1"/>
    <dgm:cxn modelId="{66D63F11-50DC-4020-BAB8-94FCAC4FB525}" type="presParOf" srcId="{D17469E3-1D9D-4C80-AAD4-91E79C80FD10}" destId="{7B852704-8650-4390-9D34-3DF9E681D231}" srcOrd="1" destOrd="0" presId="urn:microsoft.com/office/officeart/2005/8/layout/list1"/>
    <dgm:cxn modelId="{651E0190-64DC-480E-A15A-0AD6C89D300F}" type="presParOf" srcId="{D17469E3-1D9D-4C80-AAD4-91E79C80FD10}" destId="{7B9A8F49-5D1A-4EA9-B611-D46EB820148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F5419CD-43F9-4FD5-AC28-3B81FC3AE0A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A8E27B-6381-4A10-84D7-38B43EFC9EE1}">
      <dgm:prSet phldrT="[טקסט]" custT="1"/>
      <dgm:spPr/>
      <dgm:t>
        <a:bodyPr/>
        <a:lstStyle/>
        <a:p>
          <a:pPr algn="r" rtl="1"/>
          <a:r>
            <a:rPr lang="ar-SA" sz="2400" b="1" dirty="0" err="1" smtClean="0">
              <a:latin typeface="Traditional Arabic" pitchFamily="18" charset="-78"/>
              <a:cs typeface="Traditional Arabic" pitchFamily="18" charset="-78"/>
            </a:rPr>
            <a:t>اعط</a:t>
          </a:r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 رأيك في هذه القضايا وفي كيفية عرض هذه المفاهيم في الوحدة التعليمية.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E012312F-101E-4B9E-B4B8-026EFD926407}" type="parTrans" cxnId="{FE98883A-2260-4354-8819-2BF82F2CF3AB}">
      <dgm:prSet/>
      <dgm:spPr/>
      <dgm:t>
        <a:bodyPr/>
        <a:lstStyle/>
        <a:p>
          <a:endParaRPr lang="en-US" b="1"/>
        </a:p>
      </dgm:t>
    </dgm:pt>
    <dgm:pt modelId="{8BF48A36-FAE5-483C-BE3C-82F1F7CE5BB1}" type="sibTrans" cxnId="{FE98883A-2260-4354-8819-2BF82F2CF3AB}">
      <dgm:prSet/>
      <dgm:spPr/>
      <dgm:t>
        <a:bodyPr/>
        <a:lstStyle/>
        <a:p>
          <a:endParaRPr lang="en-US" b="1"/>
        </a:p>
      </dgm:t>
    </dgm:pt>
    <dgm:pt modelId="{8F0CC771-EDD4-479E-BCAC-5D8A6808F7A8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هذه القضايا حسب رأيي من مقومات المجتمع الناجح وباني الحضارة لذلك علي التركيز عليها في كل مراحل الوحدة.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356E7930-DBC4-4D94-B185-E6E4431C40A2}" type="parTrans" cxnId="{73F2A077-2CAE-4FE0-9DD0-EAB174294CF7}">
      <dgm:prSet/>
      <dgm:spPr/>
      <dgm:t>
        <a:bodyPr/>
        <a:lstStyle/>
        <a:p>
          <a:endParaRPr lang="en-US"/>
        </a:p>
      </dgm:t>
    </dgm:pt>
    <dgm:pt modelId="{16EC23B2-F089-4BDA-A1D3-9A886A211A90}" type="sibTrans" cxnId="{73F2A077-2CAE-4FE0-9DD0-EAB174294CF7}">
      <dgm:prSet/>
      <dgm:spPr/>
      <dgm:t>
        <a:bodyPr/>
        <a:lstStyle/>
        <a:p>
          <a:endParaRPr lang="en-US"/>
        </a:p>
      </dgm:t>
    </dgm:pt>
    <dgm:pt modelId="{EB88FEF5-8250-49EE-89D7-46C0E56FDD68}">
      <dgm:prSet phldrT="[טקסט]" custT="1"/>
      <dgm:spPr/>
      <dgm:t>
        <a:bodyPr/>
        <a:lstStyle/>
        <a:p>
          <a:pPr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حاول أن تجد قضايا ومفاهيم فلسفية في الوحدة التعليمية.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A08BBF19-2E9B-4832-AE59-BE94EC407C7E}" type="parTrans" cxnId="{21C3C2AD-5A71-47F6-B88B-57AF5A53423E}">
      <dgm:prSet/>
      <dgm:spPr/>
      <dgm:t>
        <a:bodyPr/>
        <a:lstStyle/>
        <a:p>
          <a:endParaRPr lang="en-US"/>
        </a:p>
      </dgm:t>
    </dgm:pt>
    <dgm:pt modelId="{D5D553EC-F23E-4B54-905E-BD5FC7326E1C}" type="sibTrans" cxnId="{21C3C2AD-5A71-47F6-B88B-57AF5A53423E}">
      <dgm:prSet/>
      <dgm:spPr/>
      <dgm:t>
        <a:bodyPr/>
        <a:lstStyle/>
        <a:p>
          <a:endParaRPr lang="en-US"/>
        </a:p>
      </dgm:t>
    </dgm:pt>
    <dgm:pt modelId="{BC633D65-505E-49BE-9771-239CF6C81CA6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الخلق الحسن هو أهم رسالة للدين الاسلامي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. 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9E7F68C2-96E0-4C19-A068-237D5F5BA919}" type="parTrans" cxnId="{5B41228D-43C8-4954-B66E-786EA9475B38}">
      <dgm:prSet/>
      <dgm:spPr/>
      <dgm:t>
        <a:bodyPr/>
        <a:lstStyle/>
        <a:p>
          <a:endParaRPr lang="en-US"/>
        </a:p>
      </dgm:t>
    </dgm:pt>
    <dgm:pt modelId="{51C6869D-B500-4850-BB8F-10178C381B7E}" type="sibTrans" cxnId="{5B41228D-43C8-4954-B66E-786EA9475B38}">
      <dgm:prSet/>
      <dgm:spPr/>
      <dgm:t>
        <a:bodyPr/>
        <a:lstStyle/>
        <a:p>
          <a:endParaRPr lang="en-US"/>
        </a:p>
      </dgm:t>
    </dgm:pt>
    <dgm:pt modelId="{F094AB7B-5033-4B9C-9536-0218A345CCEA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التكافل </a:t>
          </a:r>
          <a:r>
            <a:rPr lang="ar-SA" sz="2400" dirty="0" err="1" smtClean="0">
              <a:latin typeface="Traditional Arabic" pitchFamily="18" charset="-78"/>
              <a:cs typeface="Traditional Arabic" pitchFamily="18" charset="-78"/>
            </a:rPr>
            <a:t>الأجتماعي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 سبب نهوض أي مجتمع.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AC4C3779-DD01-41F7-9F24-4E5EBCBD2317}" type="parTrans" cxnId="{851A5C26-5131-4C55-9685-43C68EE5E742}">
      <dgm:prSet/>
      <dgm:spPr/>
      <dgm:t>
        <a:bodyPr/>
        <a:lstStyle/>
        <a:p>
          <a:endParaRPr lang="en-US"/>
        </a:p>
      </dgm:t>
    </dgm:pt>
    <dgm:pt modelId="{294F4374-B6EE-4D1F-A36F-5DD4348CCFC3}" type="sibTrans" cxnId="{851A5C26-5131-4C55-9685-43C68EE5E742}">
      <dgm:prSet/>
      <dgm:spPr/>
      <dgm:t>
        <a:bodyPr/>
        <a:lstStyle/>
        <a:p>
          <a:endParaRPr lang="en-US"/>
        </a:p>
      </dgm:t>
    </dgm:pt>
    <dgm:pt modelId="{D1B6659B-789D-4BF7-B8CF-C537E00E545F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قال رسول الله صلى الله عليه وسلم : ”انما بعثت لأتمم مكارم الأخلاق“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F3CCE901-BA31-4304-8DC8-C235819CA9EB}" type="parTrans" cxnId="{78715AFD-2250-49E0-B1C2-74BFA41C9542}">
      <dgm:prSet/>
      <dgm:spPr/>
    </dgm:pt>
    <dgm:pt modelId="{514BD23E-9A67-4BD2-BC82-C4A2C205ABD8}" type="sibTrans" cxnId="{78715AFD-2250-49E0-B1C2-74BFA41C9542}">
      <dgm:prSet/>
      <dgm:spPr/>
    </dgm:pt>
    <dgm:pt modelId="{252DE6F5-82FA-4F0B-A351-90CCF90EF249}" type="pres">
      <dgm:prSet presAssocID="{2F5419CD-43F9-4FD5-AC28-3B81FC3AE0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E3A5059E-DAB0-4AEB-97C9-B5CB33FBD0D1}" type="pres">
      <dgm:prSet presAssocID="{B0A8E27B-6381-4A10-84D7-38B43EFC9EE1}" presName="parentLin" presStyleCnt="0"/>
      <dgm:spPr/>
    </dgm:pt>
    <dgm:pt modelId="{EB66FBA8-3CF6-4DE5-A7D7-80295D91E29E}" type="pres">
      <dgm:prSet presAssocID="{B0A8E27B-6381-4A10-84D7-38B43EFC9EE1}" presName="parentLeftMargin" presStyleLbl="node1" presStyleIdx="0" presStyleCnt="2"/>
      <dgm:spPr/>
      <dgm:t>
        <a:bodyPr/>
        <a:lstStyle/>
        <a:p>
          <a:pPr rtl="1"/>
          <a:endParaRPr lang="he-IL"/>
        </a:p>
      </dgm:t>
    </dgm:pt>
    <dgm:pt modelId="{B34D53C0-AC68-4220-8DAE-E238C8D30509}" type="pres">
      <dgm:prSet presAssocID="{B0A8E27B-6381-4A10-84D7-38B43EFC9EE1}" presName="parentText" presStyleLbl="node1" presStyleIdx="0" presStyleCnt="2" custScaleX="114171" custScaleY="46055" custLinFactY="6886" custLinFactNeighborX="-100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0F6D05-596C-4039-8B3C-BB2A041BFCC3}" type="pres">
      <dgm:prSet presAssocID="{B0A8E27B-6381-4A10-84D7-38B43EFC9EE1}" presName="negativeSpace" presStyleCnt="0"/>
      <dgm:spPr/>
    </dgm:pt>
    <dgm:pt modelId="{7C1E06C2-6121-4B92-8EC8-D7BA76F8125B}" type="pres">
      <dgm:prSet presAssocID="{B0A8E27B-6381-4A10-84D7-38B43EFC9EE1}" presName="childText" presStyleLbl="conFgAcc1" presStyleIdx="0" presStyleCnt="2" custScaleY="75115" custLinFactY="92297" custLinFactNeighborY="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6513DB8-EE30-4E85-ABE8-8181EE6A974C}" type="pres">
      <dgm:prSet presAssocID="{8BF48A36-FAE5-483C-BE3C-82F1F7CE5BB1}" presName="spaceBetweenRectangles" presStyleCnt="0"/>
      <dgm:spPr/>
    </dgm:pt>
    <dgm:pt modelId="{AAFF4619-2C3F-4BAC-9200-7F80706A41EE}" type="pres">
      <dgm:prSet presAssocID="{EB88FEF5-8250-49EE-89D7-46C0E56FDD68}" presName="parentLin" presStyleCnt="0"/>
      <dgm:spPr/>
    </dgm:pt>
    <dgm:pt modelId="{9B030A0A-A9C5-46A4-B838-0F59B55518A8}" type="pres">
      <dgm:prSet presAssocID="{EB88FEF5-8250-49EE-89D7-46C0E56FDD68}" presName="parentLeftMargin" presStyleLbl="node1" presStyleIdx="0" presStyleCnt="2" custScaleX="108265" custScaleY="44603" custLinFactNeighborX="-39373" custLinFactNeighborY="-56365"/>
      <dgm:spPr/>
      <dgm:t>
        <a:bodyPr/>
        <a:lstStyle/>
        <a:p>
          <a:endParaRPr lang="en-US"/>
        </a:p>
      </dgm:t>
    </dgm:pt>
    <dgm:pt modelId="{648329D1-6CA0-4237-9EA4-6A1312FFD390}" type="pres">
      <dgm:prSet presAssocID="{EB88FEF5-8250-49EE-89D7-46C0E56FDD68}" presName="parentText" presStyleLbl="node1" presStyleIdx="1" presStyleCnt="2" custScaleX="110352" custScaleY="32732" custLinFactX="-590" custLinFactY="-46474" custLinFactNeighborX="-100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07F9F-4139-4DB4-9ED6-F1C3ADF8AC0B}" type="pres">
      <dgm:prSet presAssocID="{EB88FEF5-8250-49EE-89D7-46C0E56FDD68}" presName="negativeSpace" presStyleCnt="0"/>
      <dgm:spPr/>
    </dgm:pt>
    <dgm:pt modelId="{388DBCA0-421C-4F15-B0A7-0BB527D24B7A}" type="pres">
      <dgm:prSet presAssocID="{EB88FEF5-8250-49EE-89D7-46C0E56FDD68}" presName="childText" presStyleLbl="conFgAcc1" presStyleIdx="1" presStyleCnt="2" custScaleY="75320" custLinFactY="-4469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C42B5B-C907-4226-A337-DCD475B78A44}" type="presOf" srcId="{8F0CC771-EDD4-479E-BCAC-5D8A6808F7A8}" destId="{7C1E06C2-6121-4B92-8EC8-D7BA76F8125B}" srcOrd="0" destOrd="0" presId="urn:microsoft.com/office/officeart/2005/8/layout/list1"/>
    <dgm:cxn modelId="{EE06ACFD-0F0D-48C9-9D88-1E485D43C006}" type="presOf" srcId="{D1B6659B-789D-4BF7-B8CF-C537E00E545F}" destId="{388DBCA0-421C-4F15-B0A7-0BB527D24B7A}" srcOrd="0" destOrd="1" presId="urn:microsoft.com/office/officeart/2005/8/layout/list1"/>
    <dgm:cxn modelId="{923906CA-5456-44C7-A251-0EAA400A136F}" type="presOf" srcId="{2F5419CD-43F9-4FD5-AC28-3B81FC3AE0A0}" destId="{252DE6F5-82FA-4F0B-A351-90CCF90EF249}" srcOrd="0" destOrd="0" presId="urn:microsoft.com/office/officeart/2005/8/layout/list1"/>
    <dgm:cxn modelId="{FAE64A31-0ADC-4361-B751-54DBE7F74428}" type="presOf" srcId="{EB88FEF5-8250-49EE-89D7-46C0E56FDD68}" destId="{648329D1-6CA0-4237-9EA4-6A1312FFD390}" srcOrd="1" destOrd="0" presId="urn:microsoft.com/office/officeart/2005/8/layout/list1"/>
    <dgm:cxn modelId="{B9AF6A89-FB0C-40BF-B217-B7205870DBD5}" type="presOf" srcId="{EB88FEF5-8250-49EE-89D7-46C0E56FDD68}" destId="{9B030A0A-A9C5-46A4-B838-0F59B55518A8}" srcOrd="0" destOrd="0" presId="urn:microsoft.com/office/officeart/2005/8/layout/list1"/>
    <dgm:cxn modelId="{8476FAB1-CA4B-4A13-A913-C535E2ED6ADA}" type="presOf" srcId="{BC633D65-505E-49BE-9771-239CF6C81CA6}" destId="{388DBCA0-421C-4F15-B0A7-0BB527D24B7A}" srcOrd="0" destOrd="0" presId="urn:microsoft.com/office/officeart/2005/8/layout/list1"/>
    <dgm:cxn modelId="{21243795-3462-47B5-9985-BFA7D1F8F45B}" type="presOf" srcId="{B0A8E27B-6381-4A10-84D7-38B43EFC9EE1}" destId="{B34D53C0-AC68-4220-8DAE-E238C8D30509}" srcOrd="1" destOrd="0" presId="urn:microsoft.com/office/officeart/2005/8/layout/list1"/>
    <dgm:cxn modelId="{FD71EA71-A70B-441F-8D89-8D34574A4DBE}" type="presOf" srcId="{B0A8E27B-6381-4A10-84D7-38B43EFC9EE1}" destId="{EB66FBA8-3CF6-4DE5-A7D7-80295D91E29E}" srcOrd="0" destOrd="0" presId="urn:microsoft.com/office/officeart/2005/8/layout/list1"/>
    <dgm:cxn modelId="{73F2A077-2CAE-4FE0-9DD0-EAB174294CF7}" srcId="{B0A8E27B-6381-4A10-84D7-38B43EFC9EE1}" destId="{8F0CC771-EDD4-479E-BCAC-5D8A6808F7A8}" srcOrd="0" destOrd="0" parTransId="{356E7930-DBC4-4D94-B185-E6E4431C40A2}" sibTransId="{16EC23B2-F089-4BDA-A1D3-9A886A211A90}"/>
    <dgm:cxn modelId="{5B41228D-43C8-4954-B66E-786EA9475B38}" srcId="{EB88FEF5-8250-49EE-89D7-46C0E56FDD68}" destId="{BC633D65-505E-49BE-9771-239CF6C81CA6}" srcOrd="0" destOrd="0" parTransId="{9E7F68C2-96E0-4C19-A068-237D5F5BA919}" sibTransId="{51C6869D-B500-4850-BB8F-10178C381B7E}"/>
    <dgm:cxn modelId="{78715AFD-2250-49E0-B1C2-74BFA41C9542}" srcId="{EB88FEF5-8250-49EE-89D7-46C0E56FDD68}" destId="{D1B6659B-789D-4BF7-B8CF-C537E00E545F}" srcOrd="1" destOrd="0" parTransId="{F3CCE901-BA31-4304-8DC8-C235819CA9EB}" sibTransId="{514BD23E-9A67-4BD2-BC82-C4A2C205ABD8}"/>
    <dgm:cxn modelId="{21C3C2AD-5A71-47F6-B88B-57AF5A53423E}" srcId="{2F5419CD-43F9-4FD5-AC28-3B81FC3AE0A0}" destId="{EB88FEF5-8250-49EE-89D7-46C0E56FDD68}" srcOrd="1" destOrd="0" parTransId="{A08BBF19-2E9B-4832-AE59-BE94EC407C7E}" sibTransId="{D5D553EC-F23E-4B54-905E-BD5FC7326E1C}"/>
    <dgm:cxn modelId="{FE0980DA-4C6C-402B-BB0A-3715D7470084}" type="presOf" srcId="{F094AB7B-5033-4B9C-9536-0218A345CCEA}" destId="{388DBCA0-421C-4F15-B0A7-0BB527D24B7A}" srcOrd="0" destOrd="2" presId="urn:microsoft.com/office/officeart/2005/8/layout/list1"/>
    <dgm:cxn modelId="{FE98883A-2260-4354-8819-2BF82F2CF3AB}" srcId="{2F5419CD-43F9-4FD5-AC28-3B81FC3AE0A0}" destId="{B0A8E27B-6381-4A10-84D7-38B43EFC9EE1}" srcOrd="0" destOrd="0" parTransId="{E012312F-101E-4B9E-B4B8-026EFD926407}" sibTransId="{8BF48A36-FAE5-483C-BE3C-82F1F7CE5BB1}"/>
    <dgm:cxn modelId="{851A5C26-5131-4C55-9685-43C68EE5E742}" srcId="{EB88FEF5-8250-49EE-89D7-46C0E56FDD68}" destId="{F094AB7B-5033-4B9C-9536-0218A345CCEA}" srcOrd="2" destOrd="0" parTransId="{AC4C3779-DD01-41F7-9F24-4E5EBCBD2317}" sibTransId="{294F4374-B6EE-4D1F-A36F-5DD4348CCFC3}"/>
    <dgm:cxn modelId="{2F39F6B2-2D6C-4522-B310-E8E03CB0793B}" type="presParOf" srcId="{252DE6F5-82FA-4F0B-A351-90CCF90EF249}" destId="{E3A5059E-DAB0-4AEB-97C9-B5CB33FBD0D1}" srcOrd="0" destOrd="0" presId="urn:microsoft.com/office/officeart/2005/8/layout/list1"/>
    <dgm:cxn modelId="{4840548E-ECD3-4EAF-B788-DFE31875AB06}" type="presParOf" srcId="{E3A5059E-DAB0-4AEB-97C9-B5CB33FBD0D1}" destId="{EB66FBA8-3CF6-4DE5-A7D7-80295D91E29E}" srcOrd="0" destOrd="0" presId="urn:microsoft.com/office/officeart/2005/8/layout/list1"/>
    <dgm:cxn modelId="{6B0E9ADC-57FA-4AF8-8412-CE9ED26AAF0D}" type="presParOf" srcId="{E3A5059E-DAB0-4AEB-97C9-B5CB33FBD0D1}" destId="{B34D53C0-AC68-4220-8DAE-E238C8D30509}" srcOrd="1" destOrd="0" presId="urn:microsoft.com/office/officeart/2005/8/layout/list1"/>
    <dgm:cxn modelId="{7393AB4B-3D57-4AF3-A9DE-7AEDDD31E9B5}" type="presParOf" srcId="{252DE6F5-82FA-4F0B-A351-90CCF90EF249}" destId="{A00F6D05-596C-4039-8B3C-BB2A041BFCC3}" srcOrd="1" destOrd="0" presId="urn:microsoft.com/office/officeart/2005/8/layout/list1"/>
    <dgm:cxn modelId="{35DF99E3-57AD-4F72-B3A4-2E593AFEF43D}" type="presParOf" srcId="{252DE6F5-82FA-4F0B-A351-90CCF90EF249}" destId="{7C1E06C2-6121-4B92-8EC8-D7BA76F8125B}" srcOrd="2" destOrd="0" presId="urn:microsoft.com/office/officeart/2005/8/layout/list1"/>
    <dgm:cxn modelId="{D3D1279C-454A-445D-8D0B-D38B8E11E971}" type="presParOf" srcId="{252DE6F5-82FA-4F0B-A351-90CCF90EF249}" destId="{B6513DB8-EE30-4E85-ABE8-8181EE6A974C}" srcOrd="3" destOrd="0" presId="urn:microsoft.com/office/officeart/2005/8/layout/list1"/>
    <dgm:cxn modelId="{833CFF86-89D4-457F-BDFD-6D900043AA5B}" type="presParOf" srcId="{252DE6F5-82FA-4F0B-A351-90CCF90EF249}" destId="{AAFF4619-2C3F-4BAC-9200-7F80706A41EE}" srcOrd="4" destOrd="0" presId="urn:microsoft.com/office/officeart/2005/8/layout/list1"/>
    <dgm:cxn modelId="{9B92FE8C-94B8-4A88-90A9-E1BCFB41C884}" type="presParOf" srcId="{AAFF4619-2C3F-4BAC-9200-7F80706A41EE}" destId="{9B030A0A-A9C5-46A4-B838-0F59B55518A8}" srcOrd="0" destOrd="0" presId="urn:microsoft.com/office/officeart/2005/8/layout/list1"/>
    <dgm:cxn modelId="{30255AC7-4A42-4269-910F-9BE9697CEFE6}" type="presParOf" srcId="{AAFF4619-2C3F-4BAC-9200-7F80706A41EE}" destId="{648329D1-6CA0-4237-9EA4-6A1312FFD390}" srcOrd="1" destOrd="0" presId="urn:microsoft.com/office/officeart/2005/8/layout/list1"/>
    <dgm:cxn modelId="{C3F6C98E-0DC7-411C-AE26-05D31CDDD818}" type="presParOf" srcId="{252DE6F5-82FA-4F0B-A351-90CCF90EF249}" destId="{19007F9F-4139-4DB4-9ED6-F1C3ADF8AC0B}" srcOrd="5" destOrd="0" presId="urn:microsoft.com/office/officeart/2005/8/layout/list1"/>
    <dgm:cxn modelId="{5E044CCE-3AC2-4F03-801B-7864D6158C7B}" type="presParOf" srcId="{252DE6F5-82FA-4F0B-A351-90CCF90EF249}" destId="{388DBCA0-421C-4F15-B0A7-0BB527D24B7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D84BEB-CCDE-4995-A91C-CE5D86D14E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68B471-7143-49A2-871D-C9E01D2F51FA}">
      <dgm:prSet phldrT="[טקסט]" custT="1"/>
      <dgm:spPr/>
      <dgm:t>
        <a:bodyPr/>
        <a:lstStyle/>
        <a:p>
          <a:pPr rtl="1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المبنى الاجتماعي في الصف</a:t>
          </a:r>
          <a:endParaRPr lang="en-US" sz="2800" dirty="0">
            <a:latin typeface="Traditional Arabic" pitchFamily="18" charset="-78"/>
            <a:cs typeface="Traditional Arabic" pitchFamily="18" charset="-78"/>
          </a:endParaRPr>
        </a:p>
      </dgm:t>
    </dgm:pt>
    <dgm:pt modelId="{E49FD4CC-9EFD-4277-9819-5E4BE2CF09B6}" type="parTrans" cxnId="{D27C2EC1-AAD7-4869-80C9-7DCA2E912729}">
      <dgm:prSet/>
      <dgm:spPr/>
      <dgm:t>
        <a:bodyPr/>
        <a:lstStyle/>
        <a:p>
          <a:endParaRPr lang="en-US"/>
        </a:p>
      </dgm:t>
    </dgm:pt>
    <dgm:pt modelId="{F06005BA-B493-48D8-96D1-494A9D0E180B}" type="sibTrans" cxnId="{D27C2EC1-AAD7-4869-80C9-7DCA2E912729}">
      <dgm:prSet/>
      <dgm:spPr/>
      <dgm:t>
        <a:bodyPr/>
        <a:lstStyle/>
        <a:p>
          <a:endParaRPr lang="en-US"/>
        </a:p>
      </dgm:t>
    </dgm:pt>
    <dgm:pt modelId="{B6936D44-4793-4F4D-AAF4-548038B18D0E}">
      <dgm:prSet custT="1"/>
      <dgm:spPr/>
      <dgm:t>
        <a:bodyPr/>
        <a:lstStyle/>
        <a:p>
          <a:pPr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طريقة الجلوس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: يجلس </a:t>
          </a:r>
          <a:r>
            <a:rPr lang="ar-JO" sz="2400" b="0" dirty="0" smtClean="0">
              <a:latin typeface="Traditional Arabic" pitchFamily="18" charset="-78"/>
              <a:cs typeface="Traditional Arabic" pitchFamily="18" charset="-78"/>
            </a:rPr>
            <a:t>الطّلاب بشكل أزواج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 على كل طاولة</a:t>
          </a:r>
          <a:r>
            <a:rPr lang="ar-JO" sz="2400" b="0" dirty="0" err="1" smtClean="0">
              <a:latin typeface="Traditional Arabic" pitchFamily="18" charset="-78"/>
              <a:cs typeface="Traditional Arabic" pitchFamily="18" charset="-78"/>
            </a:rPr>
            <a:t>،</a:t>
          </a:r>
          <a:r>
            <a:rPr lang="ar-JO" sz="2400" b="0" dirty="0" smtClean="0">
              <a:latin typeface="Traditional Arabic" pitchFamily="18" charset="-78"/>
              <a:cs typeface="Traditional Arabic" pitchFamily="18" charset="-78"/>
            </a:rPr>
            <a:t> 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وكل أربع طاولات تلتصق 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ببعضها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 البعض، ما عدا السرب الأول يتكون من أربع طاولات تتلو بعضها، وكل طاولة لوحدها.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029A685E-9F60-455B-95CB-89EDB1F2D2B7}" type="parTrans" cxnId="{6C2CA831-DA44-486F-9974-D7B81C93D2D7}">
      <dgm:prSet/>
      <dgm:spPr/>
      <dgm:t>
        <a:bodyPr/>
        <a:lstStyle/>
        <a:p>
          <a:endParaRPr lang="en-US"/>
        </a:p>
      </dgm:t>
    </dgm:pt>
    <dgm:pt modelId="{4930A3F0-BA7D-492F-B9DA-22F6733F6D90}" type="sibTrans" cxnId="{6C2CA831-DA44-486F-9974-D7B81C93D2D7}">
      <dgm:prSet/>
      <dgm:spPr/>
      <dgm:t>
        <a:bodyPr/>
        <a:lstStyle/>
        <a:p>
          <a:endParaRPr lang="en-US"/>
        </a:p>
      </dgm:t>
    </dgm:pt>
    <dgm:pt modelId="{7582E300-77C1-414F-9AEB-E41750ADA8A7}">
      <dgm:prSet custT="1"/>
      <dgm:spPr/>
      <dgm:t>
        <a:bodyPr/>
        <a:lstStyle/>
        <a:p>
          <a:pPr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الرؤية التربوية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: في طبيعة الحال الصف هو صف متعدد المستويات، فيه أنماط مختلفة من الطلاب من الناحية 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الإجتماعية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 والمادية 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وتحصيلية.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   و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ال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معلمة 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ت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صبو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 إلى أن يتقبل طلاب الصف بعضهم بعضا، دون التقييد بمستوى تحصيلي أو غيره، وأن يشعر الطلاب أنهم متساوون بالنسبة للمعلمة،  وأن كل فرد منهم هو إنسان أولًا و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آ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خرًا، ف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يجب </a:t>
          </a:r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التّعا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مل معهم 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بالمساو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ا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ةِ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 في فرص 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الإشتراك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 بالصف والتعزيزات والثواب والعقاب.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7B9B58FD-58A6-4EC8-83B5-A636C44B530C}" type="parTrans" cxnId="{03CFB1C9-5F60-467D-8EA5-876F3B9C94D8}">
      <dgm:prSet/>
      <dgm:spPr/>
      <dgm:t>
        <a:bodyPr/>
        <a:lstStyle/>
        <a:p>
          <a:endParaRPr lang="en-US"/>
        </a:p>
      </dgm:t>
    </dgm:pt>
    <dgm:pt modelId="{4839BA7C-16C6-456B-AFEE-F1C2B61FDFDF}" type="sibTrans" cxnId="{03CFB1C9-5F60-467D-8EA5-876F3B9C94D8}">
      <dgm:prSet/>
      <dgm:spPr/>
      <dgm:t>
        <a:bodyPr/>
        <a:lstStyle/>
        <a:p>
          <a:endParaRPr lang="en-US"/>
        </a:p>
      </dgm:t>
    </dgm:pt>
    <dgm:pt modelId="{432AA861-E003-4D50-BE09-6219C0D1A60F}">
      <dgm:prSet custT="1"/>
      <dgm:spPr/>
      <dgm:t>
        <a:bodyPr/>
        <a:lstStyle/>
        <a:p>
          <a:pPr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قيم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: تعمل المعلمة على 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تذويت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 قيمتي التعاون والمسؤولية من خلال فعاليات تقوم 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بها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 بالصف.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B0FB972A-BB36-4A06-A985-6B37213DE224}" type="sibTrans" cxnId="{8092DB1E-3A16-4A33-87A8-3D3DAB73EB2A}">
      <dgm:prSet/>
      <dgm:spPr/>
      <dgm:t>
        <a:bodyPr/>
        <a:lstStyle/>
        <a:p>
          <a:endParaRPr lang="en-US"/>
        </a:p>
      </dgm:t>
    </dgm:pt>
    <dgm:pt modelId="{479F12EB-9ACC-4088-859A-B27750AEBAAD}" type="parTrans" cxnId="{8092DB1E-3A16-4A33-87A8-3D3DAB73EB2A}">
      <dgm:prSet/>
      <dgm:spPr/>
      <dgm:t>
        <a:bodyPr/>
        <a:lstStyle/>
        <a:p>
          <a:endParaRPr lang="en-US"/>
        </a:p>
      </dgm:t>
    </dgm:pt>
    <dgm:pt modelId="{874BE49C-9368-4A0A-A6E9-3100E1E8C842}">
      <dgm:prSet custT="1"/>
      <dgm:spPr/>
      <dgm:t>
        <a:bodyPr/>
        <a:lstStyle/>
        <a:p>
          <a:pPr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سلوكيات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: توجد عدة أنماط من السلوكيات في الصف، فهنالك الطالب المتسامح مع كل طلاب صفه وهناك الذي يحب أن يقدم المساعدة فبعد أن ينتهي من عمله الذاتي يتوجه للمعلمة 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ويسألها 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”هل من أحد بحاجة إلى مساعدتي“، وهنالك العنيف، وهناك العملي الذي يهتم بتحصيله فقط.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A9503CB8-D21D-4965-8B7F-2E4D75796E0C}" type="sibTrans" cxnId="{B4464CB9-42BF-4186-A587-B7BAD576FF39}">
      <dgm:prSet/>
      <dgm:spPr/>
      <dgm:t>
        <a:bodyPr/>
        <a:lstStyle/>
        <a:p>
          <a:endParaRPr lang="en-US"/>
        </a:p>
      </dgm:t>
    </dgm:pt>
    <dgm:pt modelId="{3F348DA7-B1BD-4AC1-976C-30621878F924}" type="parTrans" cxnId="{B4464CB9-42BF-4186-A587-B7BAD576FF39}">
      <dgm:prSet/>
      <dgm:spPr/>
      <dgm:t>
        <a:bodyPr/>
        <a:lstStyle/>
        <a:p>
          <a:endParaRPr lang="en-US"/>
        </a:p>
      </dgm:t>
    </dgm:pt>
    <dgm:pt modelId="{172E2113-99DE-4E19-BE74-400C541630E1}">
      <dgm:prSet custT="1"/>
      <dgm:spPr/>
      <dgm:t>
        <a:bodyPr/>
        <a:lstStyle/>
        <a:p>
          <a:pPr algn="r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ميزات ثقافية وحضارية عامة عن التلاميذ</a:t>
          </a:r>
          <a:endParaRPr lang="en-US" sz="2800" b="1" dirty="0">
            <a:latin typeface="Traditional Arabic" pitchFamily="18" charset="-78"/>
            <a:cs typeface="Traditional Arabic" pitchFamily="18" charset="-78"/>
          </a:endParaRPr>
        </a:p>
      </dgm:t>
    </dgm:pt>
    <dgm:pt modelId="{53852F4C-588A-4BDB-AE9C-429AEB22EBB9}" type="sibTrans" cxnId="{572F5CF8-D262-41C3-A5F9-52274653AAF9}">
      <dgm:prSet/>
      <dgm:spPr/>
      <dgm:t>
        <a:bodyPr/>
        <a:lstStyle/>
        <a:p>
          <a:endParaRPr lang="en-US"/>
        </a:p>
      </dgm:t>
    </dgm:pt>
    <dgm:pt modelId="{406AD3A5-70CA-41A9-9835-6FAC8BAD466B}" type="parTrans" cxnId="{572F5CF8-D262-41C3-A5F9-52274653AAF9}">
      <dgm:prSet/>
      <dgm:spPr/>
      <dgm:t>
        <a:bodyPr/>
        <a:lstStyle/>
        <a:p>
          <a:endParaRPr lang="en-US"/>
        </a:p>
      </dgm:t>
    </dgm:pt>
    <dgm:pt modelId="{21B69202-28DA-407B-AA0C-627280E2BFD0}" type="pres">
      <dgm:prSet presAssocID="{EBD84BEB-CCDE-4995-A91C-CE5D86D14E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C97B591-2877-4626-AF99-5445CE1E307E}" type="pres">
      <dgm:prSet presAssocID="{BD68B471-7143-49A2-871D-C9E01D2F51F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6DBF024-9CBB-406C-BD60-74F75E64474E}" type="pres">
      <dgm:prSet presAssocID="{BD68B471-7143-49A2-871D-C9E01D2F51F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A121BD0-0983-4011-9CF3-FB9010CEB732}" type="pres">
      <dgm:prSet presAssocID="{172E2113-99DE-4E19-BE74-400C541630E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D6514ED-AC27-481F-A937-FDA2101FA3F7}" type="pres">
      <dgm:prSet presAssocID="{172E2113-99DE-4E19-BE74-400C541630E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2337E482-EADD-45F0-855B-797E54254962}" type="presOf" srcId="{432AA861-E003-4D50-BE09-6219C0D1A60F}" destId="{FD6514ED-AC27-481F-A937-FDA2101FA3F7}" srcOrd="0" destOrd="1" presId="urn:microsoft.com/office/officeart/2005/8/layout/vList2"/>
    <dgm:cxn modelId="{6C2CA831-DA44-486F-9974-D7B81C93D2D7}" srcId="{BD68B471-7143-49A2-871D-C9E01D2F51FA}" destId="{B6936D44-4793-4F4D-AAF4-548038B18D0E}" srcOrd="0" destOrd="0" parTransId="{029A685E-9F60-455B-95CB-89EDB1F2D2B7}" sibTransId="{4930A3F0-BA7D-492F-B9DA-22F6733F6D90}"/>
    <dgm:cxn modelId="{C16A02F9-7AD7-4264-A774-E75507584B52}" type="presOf" srcId="{BD68B471-7143-49A2-871D-C9E01D2F51FA}" destId="{1C97B591-2877-4626-AF99-5445CE1E307E}" srcOrd="0" destOrd="0" presId="urn:microsoft.com/office/officeart/2005/8/layout/vList2"/>
    <dgm:cxn modelId="{E900EA03-7B91-4F03-97EF-31E6A86911E2}" type="presOf" srcId="{172E2113-99DE-4E19-BE74-400C541630E1}" destId="{3A121BD0-0983-4011-9CF3-FB9010CEB732}" srcOrd="0" destOrd="0" presId="urn:microsoft.com/office/officeart/2005/8/layout/vList2"/>
    <dgm:cxn modelId="{8092DB1E-3A16-4A33-87A8-3D3DAB73EB2A}" srcId="{172E2113-99DE-4E19-BE74-400C541630E1}" destId="{432AA861-E003-4D50-BE09-6219C0D1A60F}" srcOrd="1" destOrd="0" parTransId="{479F12EB-9ACC-4088-859A-B27750AEBAAD}" sibTransId="{B0FB972A-BB36-4A06-A985-6B37213DE224}"/>
    <dgm:cxn modelId="{77D5C12F-220C-4961-AFC2-C83A6F63F8B6}" type="presOf" srcId="{B6936D44-4793-4F4D-AAF4-548038B18D0E}" destId="{D6DBF024-9CBB-406C-BD60-74F75E64474E}" srcOrd="0" destOrd="0" presId="urn:microsoft.com/office/officeart/2005/8/layout/vList2"/>
    <dgm:cxn modelId="{572F5CF8-D262-41C3-A5F9-52274653AAF9}" srcId="{EBD84BEB-CCDE-4995-A91C-CE5D86D14ECD}" destId="{172E2113-99DE-4E19-BE74-400C541630E1}" srcOrd="1" destOrd="0" parTransId="{406AD3A5-70CA-41A9-9835-6FAC8BAD466B}" sibTransId="{53852F4C-588A-4BDB-AE9C-429AEB22EBB9}"/>
    <dgm:cxn modelId="{03CFB1C9-5F60-467D-8EA5-876F3B9C94D8}" srcId="{BD68B471-7143-49A2-871D-C9E01D2F51FA}" destId="{7582E300-77C1-414F-9AEB-E41750ADA8A7}" srcOrd="1" destOrd="0" parTransId="{7B9B58FD-58A6-4EC8-83B5-A636C44B530C}" sibTransId="{4839BA7C-16C6-456B-AFEE-F1C2B61FDFDF}"/>
    <dgm:cxn modelId="{59566997-299F-4577-AB5C-82F1D5254A49}" type="presOf" srcId="{EBD84BEB-CCDE-4995-A91C-CE5D86D14ECD}" destId="{21B69202-28DA-407B-AA0C-627280E2BFD0}" srcOrd="0" destOrd="0" presId="urn:microsoft.com/office/officeart/2005/8/layout/vList2"/>
    <dgm:cxn modelId="{D27C2EC1-AAD7-4869-80C9-7DCA2E912729}" srcId="{EBD84BEB-CCDE-4995-A91C-CE5D86D14ECD}" destId="{BD68B471-7143-49A2-871D-C9E01D2F51FA}" srcOrd="0" destOrd="0" parTransId="{E49FD4CC-9EFD-4277-9819-5E4BE2CF09B6}" sibTransId="{F06005BA-B493-48D8-96D1-494A9D0E180B}"/>
    <dgm:cxn modelId="{CADA9D10-8A44-459D-A507-F2B250665DFC}" type="presOf" srcId="{874BE49C-9368-4A0A-A6E9-3100E1E8C842}" destId="{FD6514ED-AC27-481F-A937-FDA2101FA3F7}" srcOrd="0" destOrd="0" presId="urn:microsoft.com/office/officeart/2005/8/layout/vList2"/>
    <dgm:cxn modelId="{B4464CB9-42BF-4186-A587-B7BAD576FF39}" srcId="{172E2113-99DE-4E19-BE74-400C541630E1}" destId="{874BE49C-9368-4A0A-A6E9-3100E1E8C842}" srcOrd="0" destOrd="0" parTransId="{3F348DA7-B1BD-4AC1-976C-30621878F924}" sibTransId="{A9503CB8-D21D-4965-8B7F-2E4D75796E0C}"/>
    <dgm:cxn modelId="{20861D2E-6FDD-4791-9493-13C88EE3B26D}" type="presOf" srcId="{7582E300-77C1-414F-9AEB-E41750ADA8A7}" destId="{D6DBF024-9CBB-406C-BD60-74F75E64474E}" srcOrd="0" destOrd="1" presId="urn:microsoft.com/office/officeart/2005/8/layout/vList2"/>
    <dgm:cxn modelId="{BADE6A98-8EB4-4A65-AF87-8701FE898762}" type="presParOf" srcId="{21B69202-28DA-407B-AA0C-627280E2BFD0}" destId="{1C97B591-2877-4626-AF99-5445CE1E307E}" srcOrd="0" destOrd="0" presId="urn:microsoft.com/office/officeart/2005/8/layout/vList2"/>
    <dgm:cxn modelId="{A70B5D63-45D0-47AC-B785-D848AFE6D9C1}" type="presParOf" srcId="{21B69202-28DA-407B-AA0C-627280E2BFD0}" destId="{D6DBF024-9CBB-406C-BD60-74F75E64474E}" srcOrd="1" destOrd="0" presId="urn:microsoft.com/office/officeart/2005/8/layout/vList2"/>
    <dgm:cxn modelId="{44BB6C50-6A29-4E82-9C37-776C51C798D5}" type="presParOf" srcId="{21B69202-28DA-407B-AA0C-627280E2BFD0}" destId="{3A121BD0-0983-4011-9CF3-FB9010CEB732}" srcOrd="2" destOrd="0" presId="urn:microsoft.com/office/officeart/2005/8/layout/vList2"/>
    <dgm:cxn modelId="{7C4D2B1F-BE22-4150-89CD-3B6F929C4852}" type="presParOf" srcId="{21B69202-28DA-407B-AA0C-627280E2BFD0}" destId="{FD6514ED-AC27-481F-A937-FDA2101FA3F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F5419CD-43F9-4FD5-AC28-3B81FC3AE0A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B00D77-17EB-43DF-822E-B2472DAAB37D}">
      <dgm:prSet phldrT="[טקסט]" custT="1"/>
      <dgm:spPr/>
      <dgm:t>
        <a:bodyPr/>
        <a:lstStyle/>
        <a:p>
          <a:pPr algn="r" rtl="1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حاول أن تجد المواقف والقيم الأخلاقية الموجودة في الوحدة، وأي الشخصيات في المضامين تعكس وتمثل هذه القيم والمواقف؟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D7BAB404-F2B6-4A3F-A3F4-7D173998AEF1}" type="parTrans" cxnId="{F081D96E-768D-419F-AE4F-742FF60BBBD0}">
      <dgm:prSet/>
      <dgm:spPr/>
      <dgm:t>
        <a:bodyPr/>
        <a:lstStyle/>
        <a:p>
          <a:endParaRPr lang="en-US" b="1"/>
        </a:p>
      </dgm:t>
    </dgm:pt>
    <dgm:pt modelId="{74878A3F-C80E-4085-8F34-D30DED5741C0}" type="sibTrans" cxnId="{F081D96E-768D-419F-AE4F-742FF60BBBD0}">
      <dgm:prSet/>
      <dgm:spPr/>
      <dgm:t>
        <a:bodyPr/>
        <a:lstStyle/>
        <a:p>
          <a:endParaRPr lang="en-US" b="1"/>
        </a:p>
      </dgm:t>
    </dgm:pt>
    <dgm:pt modelId="{D53479BD-F8A4-4F5C-ABC8-BBE05CCD2D20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ان هذه الوحدة أصلا تتلخص في بناء القيم 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والأخلاق 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وتعبر عنها أولا شخصية الرسول 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صلى اللع عليه وسلم، ومن </a:t>
          </a:r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ثم أبناء الأمة الإسلامية الذين يتبعون هذا النبي وهذا الدين والنهج الى يوم الدين.</a:t>
          </a:r>
          <a:endParaRPr lang="ar-SA" sz="2400" dirty="0">
            <a:latin typeface="Traditional Arabic" pitchFamily="18" charset="-78"/>
            <a:cs typeface="Traditional Arabic" pitchFamily="18" charset="-78"/>
          </a:endParaRPr>
        </a:p>
      </dgm:t>
    </dgm:pt>
    <dgm:pt modelId="{5F973A55-1E0F-4A33-91B0-685D0160D7A6}" type="parTrans" cxnId="{C0903B66-28FD-4481-9BD7-B6E81E6A821D}">
      <dgm:prSet/>
      <dgm:spPr/>
      <dgm:t>
        <a:bodyPr/>
        <a:lstStyle/>
        <a:p>
          <a:endParaRPr lang="en-US"/>
        </a:p>
      </dgm:t>
    </dgm:pt>
    <dgm:pt modelId="{5DC36153-577D-4743-959E-2FBE2968EFB1}" type="sibTrans" cxnId="{C0903B66-28FD-4481-9BD7-B6E81E6A821D}">
      <dgm:prSet/>
      <dgm:spPr/>
      <dgm:t>
        <a:bodyPr/>
        <a:lstStyle/>
        <a:p>
          <a:endParaRPr lang="en-US"/>
        </a:p>
      </dgm:t>
    </dgm:pt>
    <dgm:pt modelId="{252DE6F5-82FA-4F0B-A351-90CCF90EF249}" type="pres">
      <dgm:prSet presAssocID="{2F5419CD-43F9-4FD5-AC28-3B81FC3AE0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4AB6353-60CC-412A-ADC4-6BF4DA3D556D}" type="pres">
      <dgm:prSet presAssocID="{05B00D77-17EB-43DF-822E-B2472DAAB37D}" presName="parentLin" presStyleCnt="0"/>
      <dgm:spPr/>
    </dgm:pt>
    <dgm:pt modelId="{789949DC-83AD-49FF-B2BB-0E5BF16973C2}" type="pres">
      <dgm:prSet presAssocID="{05B00D77-17EB-43DF-822E-B2472DAAB37D}" presName="parentLeftMargin" presStyleLbl="node1" presStyleIdx="0" presStyleCnt="1"/>
      <dgm:spPr/>
      <dgm:t>
        <a:bodyPr/>
        <a:lstStyle/>
        <a:p>
          <a:pPr rtl="1"/>
          <a:endParaRPr lang="he-IL"/>
        </a:p>
      </dgm:t>
    </dgm:pt>
    <dgm:pt modelId="{8E7A04F4-0584-4DE9-A5AE-1FCA92EFD8CD}" type="pres">
      <dgm:prSet presAssocID="{05B00D77-17EB-43DF-822E-B2472DAAB37D}" presName="parentText" presStyleLbl="node1" presStyleIdx="0" presStyleCnt="1" custScaleX="120290" custScaleY="61698" custLinFactY="-6184" custLinFactNeighborX="-4491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E28413-2B9E-4159-B81D-1C3449C0ADFE}" type="pres">
      <dgm:prSet presAssocID="{05B00D77-17EB-43DF-822E-B2472DAAB37D}" presName="negativeSpace" presStyleCnt="0"/>
      <dgm:spPr/>
    </dgm:pt>
    <dgm:pt modelId="{1EDFF2F5-8C60-436B-B230-B6B271E321AD}" type="pres">
      <dgm:prSet presAssocID="{05B00D77-17EB-43DF-822E-B2472DAAB37D}" presName="childText" presStyleLbl="conFgAcc1" presStyleIdx="0" presStyleCnt="1" custScaleY="65243" custLinFactY="-29070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E598F7A-E1B4-41EB-8EB0-9AD4DEBA3D12}" type="presOf" srcId="{2F5419CD-43F9-4FD5-AC28-3B81FC3AE0A0}" destId="{252DE6F5-82FA-4F0B-A351-90CCF90EF249}" srcOrd="0" destOrd="0" presId="urn:microsoft.com/office/officeart/2005/8/layout/list1"/>
    <dgm:cxn modelId="{F081D96E-768D-419F-AE4F-742FF60BBBD0}" srcId="{2F5419CD-43F9-4FD5-AC28-3B81FC3AE0A0}" destId="{05B00D77-17EB-43DF-822E-B2472DAAB37D}" srcOrd="0" destOrd="0" parTransId="{D7BAB404-F2B6-4A3F-A3F4-7D173998AEF1}" sibTransId="{74878A3F-C80E-4085-8F34-D30DED5741C0}"/>
    <dgm:cxn modelId="{4BD71D83-5D23-4FDE-817A-65FA008956E6}" type="presOf" srcId="{D53479BD-F8A4-4F5C-ABC8-BBE05CCD2D20}" destId="{1EDFF2F5-8C60-436B-B230-B6B271E321AD}" srcOrd="0" destOrd="0" presId="urn:microsoft.com/office/officeart/2005/8/layout/list1"/>
    <dgm:cxn modelId="{BB16C168-838C-448F-AD15-1A858C0B29A7}" type="presOf" srcId="{05B00D77-17EB-43DF-822E-B2472DAAB37D}" destId="{789949DC-83AD-49FF-B2BB-0E5BF16973C2}" srcOrd="0" destOrd="0" presId="urn:microsoft.com/office/officeart/2005/8/layout/list1"/>
    <dgm:cxn modelId="{F0C58008-06DD-4DA3-99F2-297EE8296DC4}" type="presOf" srcId="{05B00D77-17EB-43DF-822E-B2472DAAB37D}" destId="{8E7A04F4-0584-4DE9-A5AE-1FCA92EFD8CD}" srcOrd="1" destOrd="0" presId="urn:microsoft.com/office/officeart/2005/8/layout/list1"/>
    <dgm:cxn modelId="{C0903B66-28FD-4481-9BD7-B6E81E6A821D}" srcId="{05B00D77-17EB-43DF-822E-B2472DAAB37D}" destId="{D53479BD-F8A4-4F5C-ABC8-BBE05CCD2D20}" srcOrd="0" destOrd="0" parTransId="{5F973A55-1E0F-4A33-91B0-685D0160D7A6}" sibTransId="{5DC36153-577D-4743-959E-2FBE2968EFB1}"/>
    <dgm:cxn modelId="{4C89EC38-8C6B-4E2E-BAE6-B03E8E3E8B78}" type="presParOf" srcId="{252DE6F5-82FA-4F0B-A351-90CCF90EF249}" destId="{84AB6353-60CC-412A-ADC4-6BF4DA3D556D}" srcOrd="0" destOrd="0" presId="urn:microsoft.com/office/officeart/2005/8/layout/list1"/>
    <dgm:cxn modelId="{AEF92AF0-7D7B-464C-9321-5DA46C3023D3}" type="presParOf" srcId="{84AB6353-60CC-412A-ADC4-6BF4DA3D556D}" destId="{789949DC-83AD-49FF-B2BB-0E5BF16973C2}" srcOrd="0" destOrd="0" presId="urn:microsoft.com/office/officeart/2005/8/layout/list1"/>
    <dgm:cxn modelId="{1F4C8CE4-ED01-485A-8A88-6016F3E6AD21}" type="presParOf" srcId="{84AB6353-60CC-412A-ADC4-6BF4DA3D556D}" destId="{8E7A04F4-0584-4DE9-A5AE-1FCA92EFD8CD}" srcOrd="1" destOrd="0" presId="urn:microsoft.com/office/officeart/2005/8/layout/list1"/>
    <dgm:cxn modelId="{7F3EE445-15F9-48E9-8E85-8E5985DB2CF3}" type="presParOf" srcId="{252DE6F5-82FA-4F0B-A351-90CCF90EF249}" destId="{20E28413-2B9E-4159-B81D-1C3449C0ADFE}" srcOrd="1" destOrd="0" presId="urn:microsoft.com/office/officeart/2005/8/layout/list1"/>
    <dgm:cxn modelId="{AC7360C8-23A5-48CB-ABD7-5C6A7616DC3A}" type="presParOf" srcId="{252DE6F5-82FA-4F0B-A351-90CCF90EF249}" destId="{1EDFF2F5-8C60-436B-B230-B6B271E321A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EED9EB5-D392-4C35-B70A-C13DD8C0A1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A61E1A-6406-4A89-9B77-3DAB822F1410}">
      <dgm:prSet phldrT="[טקסט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>
              <a:hlinkClick xmlns:r="http://schemas.openxmlformats.org/officeDocument/2006/relationships" r:id="rId1" action="ppaction://hlinksldjump"/>
            </a:rPr>
            <a:t>الأهداف العامة التعليمية</a:t>
          </a:r>
          <a:endParaRPr lang="en-US" b="1" dirty="0"/>
        </a:p>
      </dgm:t>
    </dgm:pt>
    <dgm:pt modelId="{FA79350C-4A33-43B6-9354-6541A4AA82CF}" type="parTrans" cxnId="{73AFEF29-3AC3-48E7-8B75-61280F17F396}">
      <dgm:prSet/>
      <dgm:spPr/>
      <dgm:t>
        <a:bodyPr/>
        <a:lstStyle/>
        <a:p>
          <a:pPr rtl="1"/>
          <a:endParaRPr lang="en-US" b="1"/>
        </a:p>
      </dgm:t>
    </dgm:pt>
    <dgm:pt modelId="{425863D4-9F16-41FE-AF16-48F3720D8164}" type="sibTrans" cxnId="{73AFEF29-3AC3-48E7-8B75-61280F17F396}">
      <dgm:prSet/>
      <dgm:spPr/>
      <dgm:t>
        <a:bodyPr/>
        <a:lstStyle/>
        <a:p>
          <a:pPr rtl="1"/>
          <a:endParaRPr lang="en-US" b="1"/>
        </a:p>
      </dgm:t>
    </dgm:pt>
    <dgm:pt modelId="{5F33C041-D8EE-4F1F-B985-B7A7097A36D5}">
      <dgm:prSet phldrT="[טקסט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>
              <a:solidFill>
                <a:srgbClr val="0070C0"/>
              </a:solidFill>
              <a:hlinkClick xmlns:r="http://schemas.openxmlformats.org/officeDocument/2006/relationships" r:id="rId2" action="ppaction://hlinksldjump"/>
            </a:rPr>
            <a:t>طبيعة الوحدة</a:t>
          </a:r>
          <a:endParaRPr lang="ar-SA" b="1" dirty="0" smtClean="0">
            <a:solidFill>
              <a:srgbClr val="0070C0"/>
            </a:solidFill>
          </a:endParaRPr>
        </a:p>
        <a:p>
          <a:pPr rtl="1"/>
          <a:endParaRPr lang="ar-SA" b="1" dirty="0" smtClean="0">
            <a:solidFill>
              <a:schemeClr val="bg1"/>
            </a:solidFill>
          </a:endParaRPr>
        </a:p>
      </dgm:t>
    </dgm:pt>
    <dgm:pt modelId="{842DB285-E2A4-4246-954E-151102FCE2F1}" type="parTrans" cxnId="{6EA226EE-C4CB-452F-8F6A-1EFF3976401D}">
      <dgm:prSet/>
      <dgm:spPr/>
      <dgm:t>
        <a:bodyPr/>
        <a:lstStyle/>
        <a:p>
          <a:pPr rtl="1"/>
          <a:endParaRPr lang="en-US" b="1"/>
        </a:p>
      </dgm:t>
    </dgm:pt>
    <dgm:pt modelId="{6705CC8D-7A78-414D-A35B-82D984555B77}" type="sibTrans" cxnId="{6EA226EE-C4CB-452F-8F6A-1EFF3976401D}">
      <dgm:prSet/>
      <dgm:spPr/>
      <dgm:t>
        <a:bodyPr/>
        <a:lstStyle/>
        <a:p>
          <a:pPr rtl="1"/>
          <a:endParaRPr lang="en-US" b="1"/>
        </a:p>
      </dgm:t>
    </dgm:pt>
    <dgm:pt modelId="{15395626-DB81-4E20-B3F4-381ACCEC4278}">
      <dgm:prSet phldrT="[טקסט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>
              <a:hlinkClick xmlns:r="http://schemas.openxmlformats.org/officeDocument/2006/relationships" r:id="rId3" action="ppaction://hlinksldjump"/>
            </a:rPr>
            <a:t>الموضوعات الثانوية</a:t>
          </a:r>
          <a:endParaRPr lang="en-US" b="1" dirty="0"/>
        </a:p>
      </dgm:t>
    </dgm:pt>
    <dgm:pt modelId="{F7EE6F27-26D3-43FF-990E-34C73B585A61}" type="parTrans" cxnId="{E3CA9D63-0ACC-4E9E-AA4A-01185A9B2AD3}">
      <dgm:prSet/>
      <dgm:spPr/>
      <dgm:t>
        <a:bodyPr/>
        <a:lstStyle/>
        <a:p>
          <a:pPr rtl="1"/>
          <a:endParaRPr lang="en-US" b="1"/>
        </a:p>
      </dgm:t>
    </dgm:pt>
    <dgm:pt modelId="{6E8D5D13-25F5-4F24-A9E9-5DB2DEE555B1}" type="sibTrans" cxnId="{E3CA9D63-0ACC-4E9E-AA4A-01185A9B2AD3}">
      <dgm:prSet/>
      <dgm:spPr/>
      <dgm:t>
        <a:bodyPr/>
        <a:lstStyle/>
        <a:p>
          <a:pPr rtl="1"/>
          <a:endParaRPr lang="en-US" b="1"/>
        </a:p>
      </dgm:t>
    </dgm:pt>
    <dgm:pt modelId="{BE292EC5-4465-4216-834F-637D2445E3D5}">
      <dgm:prSet phldrT="[טקסט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>
              <a:hlinkClick xmlns:r="http://schemas.openxmlformats.org/officeDocument/2006/relationships" r:id="rId4" action="ppaction://hlinksldjump"/>
            </a:rPr>
            <a:t>الموضوعات الرئيسية</a:t>
          </a:r>
          <a:endParaRPr lang="en-US" b="1" dirty="0"/>
        </a:p>
      </dgm:t>
    </dgm:pt>
    <dgm:pt modelId="{94878D76-B45C-4389-B46F-CB6525823A40}" type="parTrans" cxnId="{D00B61DE-70F7-41B8-97E8-E1D3E4B595BA}">
      <dgm:prSet/>
      <dgm:spPr/>
      <dgm:t>
        <a:bodyPr/>
        <a:lstStyle/>
        <a:p>
          <a:pPr rtl="1"/>
          <a:endParaRPr lang="en-US" b="1"/>
        </a:p>
      </dgm:t>
    </dgm:pt>
    <dgm:pt modelId="{2938D367-9DA6-4E32-9A9C-EC9C01DA6C22}" type="sibTrans" cxnId="{D00B61DE-70F7-41B8-97E8-E1D3E4B595BA}">
      <dgm:prSet/>
      <dgm:spPr/>
      <dgm:t>
        <a:bodyPr/>
        <a:lstStyle/>
        <a:p>
          <a:pPr rtl="1"/>
          <a:endParaRPr lang="en-US" b="1"/>
        </a:p>
      </dgm:t>
    </dgm:pt>
    <dgm:pt modelId="{986EF6D3-2039-443B-BB26-CA36AAF57FAD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>
              <a:hlinkClick xmlns:r="http://schemas.openxmlformats.org/officeDocument/2006/relationships" r:id="rId5" action="ppaction://hlinksldjump"/>
            </a:rPr>
            <a:t>الفعاليات المتعلقة بكل مادة أو وسيلة</a:t>
          </a:r>
          <a:endParaRPr lang="ar-SA" b="1" dirty="0" smtClean="0"/>
        </a:p>
      </dgm:t>
    </dgm:pt>
    <dgm:pt modelId="{DEF80930-61CC-46F6-8C5F-E144C539B529}" type="parTrans" cxnId="{0854D2DB-B49E-4C1E-A0F5-5DC6FDEF9BC9}">
      <dgm:prSet/>
      <dgm:spPr/>
      <dgm:t>
        <a:bodyPr/>
        <a:lstStyle/>
        <a:p>
          <a:pPr rtl="1"/>
          <a:endParaRPr lang="en-US" b="1"/>
        </a:p>
      </dgm:t>
    </dgm:pt>
    <dgm:pt modelId="{3BAECE58-9DDB-4EBD-82D9-F8A44DDF4D20}" type="sibTrans" cxnId="{0854D2DB-B49E-4C1E-A0F5-5DC6FDEF9BC9}">
      <dgm:prSet/>
      <dgm:spPr/>
      <dgm:t>
        <a:bodyPr/>
        <a:lstStyle/>
        <a:p>
          <a:pPr rtl="1"/>
          <a:endParaRPr lang="en-US" b="1"/>
        </a:p>
      </dgm:t>
    </dgm:pt>
    <dgm:pt modelId="{EC92642E-4EB9-4211-9A41-61D47C62383A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SA" b="1" dirty="0" smtClean="0">
              <a:hlinkClick xmlns:r="http://schemas.openxmlformats.org/officeDocument/2006/relationships" r:id="rId6" action="ppaction://hlinksldjump"/>
            </a:rPr>
            <a:t>الأهداف التربوية</a:t>
          </a:r>
          <a:endParaRPr lang="en-US" b="1" dirty="0"/>
        </a:p>
      </dgm:t>
    </dgm:pt>
    <dgm:pt modelId="{0B73C883-BD5E-4AF5-8487-E275E62DD18E}" type="parTrans" cxnId="{94A7275C-0D67-459F-9D64-36F76E7F0A99}">
      <dgm:prSet/>
      <dgm:spPr/>
      <dgm:t>
        <a:bodyPr/>
        <a:lstStyle/>
        <a:p>
          <a:endParaRPr lang="en-US" b="1"/>
        </a:p>
      </dgm:t>
    </dgm:pt>
    <dgm:pt modelId="{A5D10659-C684-4CC9-B75A-E042F71FEF00}" type="sibTrans" cxnId="{94A7275C-0D67-459F-9D64-36F76E7F0A99}">
      <dgm:prSet/>
      <dgm:spPr/>
      <dgm:t>
        <a:bodyPr/>
        <a:lstStyle/>
        <a:p>
          <a:endParaRPr lang="en-US" b="1"/>
        </a:p>
      </dgm:t>
    </dgm:pt>
    <dgm:pt modelId="{FF991493-69AA-48D8-811B-9466BC08F919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SA" b="1" dirty="0" smtClean="0">
              <a:hlinkClick xmlns:r="http://schemas.openxmlformats.org/officeDocument/2006/relationships" r:id="rId7" action="ppaction://hlinksldjump"/>
            </a:rPr>
            <a:t>الوسائل التعليمية التي تحتاجها لتدريس الوحدة</a:t>
          </a:r>
          <a:endParaRPr lang="en-US" b="1" dirty="0"/>
        </a:p>
      </dgm:t>
    </dgm:pt>
    <dgm:pt modelId="{859C335D-190B-4829-A73D-C3B844FBA9EA}" type="parTrans" cxnId="{017F1794-627D-4888-AFD7-894879FB8BAC}">
      <dgm:prSet/>
      <dgm:spPr/>
      <dgm:t>
        <a:bodyPr/>
        <a:lstStyle/>
        <a:p>
          <a:endParaRPr lang="en-US" b="1"/>
        </a:p>
      </dgm:t>
    </dgm:pt>
    <dgm:pt modelId="{65A168EB-D4E1-4D56-8FF4-F2A9A8FF64A7}" type="sibTrans" cxnId="{017F1794-627D-4888-AFD7-894879FB8BAC}">
      <dgm:prSet/>
      <dgm:spPr/>
      <dgm:t>
        <a:bodyPr/>
        <a:lstStyle/>
        <a:p>
          <a:endParaRPr lang="en-US" b="1"/>
        </a:p>
      </dgm:t>
    </dgm:pt>
    <dgm:pt modelId="{4B219C5D-9F2D-4930-8EAD-6166EA9941B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SA" b="1" dirty="0" smtClean="0">
              <a:hlinkClick xmlns:r="http://schemas.openxmlformats.org/officeDocument/2006/relationships" r:id="rId8" action="ppaction://hlinksldjump"/>
            </a:rPr>
            <a:t>الموضوعات التعليمية والمصادر التي تحتاجها لتدريس الوحدة</a:t>
          </a:r>
          <a:endParaRPr lang="en-US" b="1" dirty="0"/>
        </a:p>
      </dgm:t>
    </dgm:pt>
    <dgm:pt modelId="{876726F2-6B9A-4A11-842F-D881DE8F6EB4}" type="parTrans" cxnId="{0611E72A-28AE-49A8-A67A-49CDE2EC03C8}">
      <dgm:prSet/>
      <dgm:spPr/>
      <dgm:t>
        <a:bodyPr/>
        <a:lstStyle/>
        <a:p>
          <a:endParaRPr lang="en-US" b="1"/>
        </a:p>
      </dgm:t>
    </dgm:pt>
    <dgm:pt modelId="{7F6148AA-F9C9-4D1C-A388-CEE38564364C}" type="sibTrans" cxnId="{0611E72A-28AE-49A8-A67A-49CDE2EC03C8}">
      <dgm:prSet/>
      <dgm:spPr/>
      <dgm:t>
        <a:bodyPr/>
        <a:lstStyle/>
        <a:p>
          <a:endParaRPr lang="en-US" b="1"/>
        </a:p>
      </dgm:t>
    </dgm:pt>
    <dgm:pt modelId="{02D711CA-52AA-4F97-B6A4-ED8CDF1B2C92}">
      <dgm:prSet phldrT="[טקסט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SA" b="1" dirty="0" smtClean="0">
              <a:hlinkClick xmlns:r="http://schemas.openxmlformats.org/officeDocument/2006/relationships" r:id="rId9" action="ppaction://hlinksldjump"/>
            </a:rPr>
            <a:t>المهارات والنشاطات</a:t>
          </a:r>
          <a:endParaRPr lang="en-US" b="1" dirty="0"/>
        </a:p>
      </dgm:t>
    </dgm:pt>
    <dgm:pt modelId="{735DAE3A-7D4D-4BAD-9871-621144A7FC9F}" type="sibTrans" cxnId="{D93C25BC-F7E0-4EAA-9A10-830D502AE1E9}">
      <dgm:prSet/>
      <dgm:spPr/>
      <dgm:t>
        <a:bodyPr/>
        <a:lstStyle/>
        <a:p>
          <a:pPr rtl="1"/>
          <a:endParaRPr lang="en-US" b="1"/>
        </a:p>
      </dgm:t>
    </dgm:pt>
    <dgm:pt modelId="{E37A010F-813E-42BB-82C4-9868AB375AD8}" type="parTrans" cxnId="{D93C25BC-F7E0-4EAA-9A10-830D502AE1E9}">
      <dgm:prSet/>
      <dgm:spPr/>
      <dgm:t>
        <a:bodyPr/>
        <a:lstStyle/>
        <a:p>
          <a:pPr rtl="1"/>
          <a:endParaRPr lang="en-US" b="1"/>
        </a:p>
      </dgm:t>
    </dgm:pt>
    <dgm:pt modelId="{E1A08834-7539-4C53-B329-37CE1718DD1A}" type="pres">
      <dgm:prSet presAssocID="{5EED9EB5-D392-4C35-B70A-C13DD8C0A1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29CB740-AF43-4466-8051-560D53AB86EF}" type="pres">
      <dgm:prSet presAssocID="{43A61E1A-6406-4A89-9B77-3DAB822F1410}" presName="node" presStyleLbl="node1" presStyleIdx="0" presStyleCnt="9" custLinFactNeighborX="443" custLinFactNeighborY="-1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4174F-313C-4E28-928D-4AF6DC81F646}" type="pres">
      <dgm:prSet presAssocID="{425863D4-9F16-41FE-AF16-48F3720D8164}" presName="sibTrans" presStyleCnt="0"/>
      <dgm:spPr/>
    </dgm:pt>
    <dgm:pt modelId="{86599AEA-7F5E-4D26-925A-ABD78FD81E35}" type="pres">
      <dgm:prSet presAssocID="{02D711CA-52AA-4F97-B6A4-ED8CDF1B2C92}" presName="node" presStyleLbl="node1" presStyleIdx="1" presStyleCnt="9" custLinFactNeighborX="-4644" custLinFactNeighborY="-1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ED71E-6715-4B50-9963-E6B011E2093B}" type="pres">
      <dgm:prSet presAssocID="{735DAE3A-7D4D-4BAD-9871-621144A7FC9F}" presName="sibTrans" presStyleCnt="0"/>
      <dgm:spPr/>
    </dgm:pt>
    <dgm:pt modelId="{8F5EA4DC-C333-46F3-8F5E-1C81F3E1E2E0}" type="pres">
      <dgm:prSet presAssocID="{5F33C041-D8EE-4F1F-B985-B7A7097A36D5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1237D-7736-401F-849E-499E8FB666D1}" type="pres">
      <dgm:prSet presAssocID="{6705CC8D-7A78-414D-A35B-82D984555B77}" presName="sibTrans" presStyleCnt="0"/>
      <dgm:spPr/>
    </dgm:pt>
    <dgm:pt modelId="{737397EE-68B2-4208-B3DA-67A190BDE784}" type="pres">
      <dgm:prSet presAssocID="{15395626-DB81-4E20-B3F4-381ACCEC427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9D69EC-31A9-464A-9855-38048BE287A0}" type="pres">
      <dgm:prSet presAssocID="{6E8D5D13-25F5-4F24-A9E9-5DB2DEE555B1}" presName="sibTrans" presStyleCnt="0"/>
      <dgm:spPr/>
    </dgm:pt>
    <dgm:pt modelId="{7B385373-AAB5-4708-93AE-969F702B6EB9}" type="pres">
      <dgm:prSet presAssocID="{BE292EC5-4465-4216-834F-637D2445E3D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E9118-7547-4520-B4D0-1FE5946CFC5D}" type="pres">
      <dgm:prSet presAssocID="{2938D367-9DA6-4E32-9A9C-EC9C01DA6C22}" presName="sibTrans" presStyleCnt="0"/>
      <dgm:spPr/>
    </dgm:pt>
    <dgm:pt modelId="{3A651E69-4E55-4901-94F2-517332F26789}" type="pres">
      <dgm:prSet presAssocID="{EC92642E-4EB9-4211-9A41-61D47C62383A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1AA1E03-8C3C-46C4-8F61-5E5C9C3FB028}" type="pres">
      <dgm:prSet presAssocID="{A5D10659-C684-4CC9-B75A-E042F71FEF00}" presName="sibTrans" presStyleCnt="0"/>
      <dgm:spPr/>
    </dgm:pt>
    <dgm:pt modelId="{0E0F3F85-62CE-4CA9-8424-25F55F485B49}" type="pres">
      <dgm:prSet presAssocID="{986EF6D3-2039-443B-BB26-CA36AAF57FAD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70828-6027-49E9-8F46-647B1A5CF803}" type="pres">
      <dgm:prSet presAssocID="{3BAECE58-9DDB-4EBD-82D9-F8A44DDF4D20}" presName="sibTrans" presStyleCnt="0"/>
      <dgm:spPr/>
    </dgm:pt>
    <dgm:pt modelId="{AB420282-1F35-42A4-A025-ECF7F5005A4E}" type="pres">
      <dgm:prSet presAssocID="{FF991493-69AA-48D8-811B-9466BC08F919}" presName="node" presStyleLbl="node1" presStyleIdx="7" presStyleCnt="9" custLinFactNeighborX="2070" custLinFactNeighborY="-20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51EAB-FB11-4E00-B74A-1092669C7052}" type="pres">
      <dgm:prSet presAssocID="{65A168EB-D4E1-4D56-8FF4-F2A9A8FF64A7}" presName="sibTrans" presStyleCnt="0"/>
      <dgm:spPr/>
    </dgm:pt>
    <dgm:pt modelId="{0DB2FCB5-307D-4FA2-BE4A-0FDF23B47332}" type="pres">
      <dgm:prSet presAssocID="{4B219C5D-9F2D-4930-8EAD-6166EA9941B7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AFEF29-3AC3-48E7-8B75-61280F17F396}" srcId="{5EED9EB5-D392-4C35-B70A-C13DD8C0A18C}" destId="{43A61E1A-6406-4A89-9B77-3DAB822F1410}" srcOrd="0" destOrd="0" parTransId="{FA79350C-4A33-43B6-9354-6541A4AA82CF}" sibTransId="{425863D4-9F16-41FE-AF16-48F3720D8164}"/>
    <dgm:cxn modelId="{EE102D59-856E-459E-8576-F18EB807DD97}" type="presOf" srcId="{5EED9EB5-D392-4C35-B70A-C13DD8C0A18C}" destId="{E1A08834-7539-4C53-B329-37CE1718DD1A}" srcOrd="0" destOrd="0" presId="urn:microsoft.com/office/officeart/2005/8/layout/default"/>
    <dgm:cxn modelId="{72E15860-5C47-4197-8471-299F42F972BB}" type="presOf" srcId="{43A61E1A-6406-4A89-9B77-3DAB822F1410}" destId="{C29CB740-AF43-4466-8051-560D53AB86EF}" srcOrd="0" destOrd="0" presId="urn:microsoft.com/office/officeart/2005/8/layout/default"/>
    <dgm:cxn modelId="{D00B61DE-70F7-41B8-97E8-E1D3E4B595BA}" srcId="{5EED9EB5-D392-4C35-B70A-C13DD8C0A18C}" destId="{BE292EC5-4465-4216-834F-637D2445E3D5}" srcOrd="4" destOrd="0" parTransId="{94878D76-B45C-4389-B46F-CB6525823A40}" sibTransId="{2938D367-9DA6-4E32-9A9C-EC9C01DA6C22}"/>
    <dgm:cxn modelId="{6EA226EE-C4CB-452F-8F6A-1EFF3976401D}" srcId="{5EED9EB5-D392-4C35-B70A-C13DD8C0A18C}" destId="{5F33C041-D8EE-4F1F-B985-B7A7097A36D5}" srcOrd="2" destOrd="0" parTransId="{842DB285-E2A4-4246-954E-151102FCE2F1}" sibTransId="{6705CC8D-7A78-414D-A35B-82D984555B77}"/>
    <dgm:cxn modelId="{0611E72A-28AE-49A8-A67A-49CDE2EC03C8}" srcId="{5EED9EB5-D392-4C35-B70A-C13DD8C0A18C}" destId="{4B219C5D-9F2D-4930-8EAD-6166EA9941B7}" srcOrd="8" destOrd="0" parTransId="{876726F2-6B9A-4A11-842F-D881DE8F6EB4}" sibTransId="{7F6148AA-F9C9-4D1C-A388-CEE38564364C}"/>
    <dgm:cxn modelId="{CED13AC8-EFD0-4422-B138-D5C690239C40}" type="presOf" srcId="{4B219C5D-9F2D-4930-8EAD-6166EA9941B7}" destId="{0DB2FCB5-307D-4FA2-BE4A-0FDF23B47332}" srcOrd="0" destOrd="0" presId="urn:microsoft.com/office/officeart/2005/8/layout/default"/>
    <dgm:cxn modelId="{2F9AED42-6A76-40F3-86ED-CD5B137EE9DB}" type="presOf" srcId="{02D711CA-52AA-4F97-B6A4-ED8CDF1B2C92}" destId="{86599AEA-7F5E-4D26-925A-ABD78FD81E35}" srcOrd="0" destOrd="0" presId="urn:microsoft.com/office/officeart/2005/8/layout/default"/>
    <dgm:cxn modelId="{017F1794-627D-4888-AFD7-894879FB8BAC}" srcId="{5EED9EB5-D392-4C35-B70A-C13DD8C0A18C}" destId="{FF991493-69AA-48D8-811B-9466BC08F919}" srcOrd="7" destOrd="0" parTransId="{859C335D-190B-4829-A73D-C3B844FBA9EA}" sibTransId="{65A168EB-D4E1-4D56-8FF4-F2A9A8FF64A7}"/>
    <dgm:cxn modelId="{C5482A97-D8F0-4A75-9AC5-07CDECF2479F}" type="presOf" srcId="{15395626-DB81-4E20-B3F4-381ACCEC4278}" destId="{737397EE-68B2-4208-B3DA-67A190BDE784}" srcOrd="0" destOrd="0" presId="urn:microsoft.com/office/officeart/2005/8/layout/default"/>
    <dgm:cxn modelId="{A9AB1256-3250-42D5-9E1E-8C0497CA387E}" type="presOf" srcId="{986EF6D3-2039-443B-BB26-CA36AAF57FAD}" destId="{0E0F3F85-62CE-4CA9-8424-25F55F485B49}" srcOrd="0" destOrd="0" presId="urn:microsoft.com/office/officeart/2005/8/layout/default"/>
    <dgm:cxn modelId="{0854D2DB-B49E-4C1E-A0F5-5DC6FDEF9BC9}" srcId="{5EED9EB5-D392-4C35-B70A-C13DD8C0A18C}" destId="{986EF6D3-2039-443B-BB26-CA36AAF57FAD}" srcOrd="6" destOrd="0" parTransId="{DEF80930-61CC-46F6-8C5F-E144C539B529}" sibTransId="{3BAECE58-9DDB-4EBD-82D9-F8A44DDF4D20}"/>
    <dgm:cxn modelId="{D93C25BC-F7E0-4EAA-9A10-830D502AE1E9}" srcId="{5EED9EB5-D392-4C35-B70A-C13DD8C0A18C}" destId="{02D711CA-52AA-4F97-B6A4-ED8CDF1B2C92}" srcOrd="1" destOrd="0" parTransId="{E37A010F-813E-42BB-82C4-9868AB375AD8}" sibTransId="{735DAE3A-7D4D-4BAD-9871-621144A7FC9F}"/>
    <dgm:cxn modelId="{67634B1D-9803-4F17-A0E3-349BF2A80116}" type="presOf" srcId="{EC92642E-4EB9-4211-9A41-61D47C62383A}" destId="{3A651E69-4E55-4901-94F2-517332F26789}" srcOrd="0" destOrd="0" presId="urn:microsoft.com/office/officeart/2005/8/layout/default"/>
    <dgm:cxn modelId="{2823DCCF-F259-404B-ACD7-7926D48A4766}" type="presOf" srcId="{5F33C041-D8EE-4F1F-B985-B7A7097A36D5}" destId="{8F5EA4DC-C333-46F3-8F5E-1C81F3E1E2E0}" srcOrd="0" destOrd="0" presId="urn:microsoft.com/office/officeart/2005/8/layout/default"/>
    <dgm:cxn modelId="{0E1EF2A7-69E4-4937-B778-DF82344F55E4}" type="presOf" srcId="{BE292EC5-4465-4216-834F-637D2445E3D5}" destId="{7B385373-AAB5-4708-93AE-969F702B6EB9}" srcOrd="0" destOrd="0" presId="urn:microsoft.com/office/officeart/2005/8/layout/default"/>
    <dgm:cxn modelId="{0BCBDFF4-D3C4-4C4D-B0B0-17F6B21F82E6}" type="presOf" srcId="{FF991493-69AA-48D8-811B-9466BC08F919}" destId="{AB420282-1F35-42A4-A025-ECF7F5005A4E}" srcOrd="0" destOrd="0" presId="urn:microsoft.com/office/officeart/2005/8/layout/default"/>
    <dgm:cxn modelId="{94A7275C-0D67-459F-9D64-36F76E7F0A99}" srcId="{5EED9EB5-D392-4C35-B70A-C13DD8C0A18C}" destId="{EC92642E-4EB9-4211-9A41-61D47C62383A}" srcOrd="5" destOrd="0" parTransId="{0B73C883-BD5E-4AF5-8487-E275E62DD18E}" sibTransId="{A5D10659-C684-4CC9-B75A-E042F71FEF00}"/>
    <dgm:cxn modelId="{E3CA9D63-0ACC-4E9E-AA4A-01185A9B2AD3}" srcId="{5EED9EB5-D392-4C35-B70A-C13DD8C0A18C}" destId="{15395626-DB81-4E20-B3F4-381ACCEC4278}" srcOrd="3" destOrd="0" parTransId="{F7EE6F27-26D3-43FF-990E-34C73B585A61}" sibTransId="{6E8D5D13-25F5-4F24-A9E9-5DB2DEE555B1}"/>
    <dgm:cxn modelId="{142E6CC7-70C4-4A00-84D8-494B1B341AAA}" type="presParOf" srcId="{E1A08834-7539-4C53-B329-37CE1718DD1A}" destId="{C29CB740-AF43-4466-8051-560D53AB86EF}" srcOrd="0" destOrd="0" presId="urn:microsoft.com/office/officeart/2005/8/layout/default"/>
    <dgm:cxn modelId="{C8611A56-AFF4-4DB1-AF9A-C3728D6CCEFC}" type="presParOf" srcId="{E1A08834-7539-4C53-B329-37CE1718DD1A}" destId="{E2E4174F-313C-4E28-928D-4AF6DC81F646}" srcOrd="1" destOrd="0" presId="urn:microsoft.com/office/officeart/2005/8/layout/default"/>
    <dgm:cxn modelId="{4875191F-0628-42FF-A134-C4A9BB8CFC07}" type="presParOf" srcId="{E1A08834-7539-4C53-B329-37CE1718DD1A}" destId="{86599AEA-7F5E-4D26-925A-ABD78FD81E35}" srcOrd="2" destOrd="0" presId="urn:microsoft.com/office/officeart/2005/8/layout/default"/>
    <dgm:cxn modelId="{BFE183A1-F2A9-4E77-BE27-4DEB630FD93C}" type="presParOf" srcId="{E1A08834-7539-4C53-B329-37CE1718DD1A}" destId="{841ED71E-6715-4B50-9963-E6B011E2093B}" srcOrd="3" destOrd="0" presId="urn:microsoft.com/office/officeart/2005/8/layout/default"/>
    <dgm:cxn modelId="{B9B16A0A-66E7-4388-807C-56D5A26AD883}" type="presParOf" srcId="{E1A08834-7539-4C53-B329-37CE1718DD1A}" destId="{8F5EA4DC-C333-46F3-8F5E-1C81F3E1E2E0}" srcOrd="4" destOrd="0" presId="urn:microsoft.com/office/officeart/2005/8/layout/default"/>
    <dgm:cxn modelId="{3385309E-3DA7-4F50-91BA-23018AAF6EB8}" type="presParOf" srcId="{E1A08834-7539-4C53-B329-37CE1718DD1A}" destId="{94F1237D-7736-401F-849E-499E8FB666D1}" srcOrd="5" destOrd="0" presId="urn:microsoft.com/office/officeart/2005/8/layout/default"/>
    <dgm:cxn modelId="{C19D600D-98F9-4940-9BB5-960D9349B759}" type="presParOf" srcId="{E1A08834-7539-4C53-B329-37CE1718DD1A}" destId="{737397EE-68B2-4208-B3DA-67A190BDE784}" srcOrd="6" destOrd="0" presId="urn:microsoft.com/office/officeart/2005/8/layout/default"/>
    <dgm:cxn modelId="{818088F6-A8F6-413D-AA1E-FA9B2BA27012}" type="presParOf" srcId="{E1A08834-7539-4C53-B329-37CE1718DD1A}" destId="{419D69EC-31A9-464A-9855-38048BE287A0}" srcOrd="7" destOrd="0" presId="urn:microsoft.com/office/officeart/2005/8/layout/default"/>
    <dgm:cxn modelId="{4D54C18E-61CE-40FF-B34B-C214A00D24F0}" type="presParOf" srcId="{E1A08834-7539-4C53-B329-37CE1718DD1A}" destId="{7B385373-AAB5-4708-93AE-969F702B6EB9}" srcOrd="8" destOrd="0" presId="urn:microsoft.com/office/officeart/2005/8/layout/default"/>
    <dgm:cxn modelId="{FD63BABA-233E-4DA4-B616-1AB9F6592C10}" type="presParOf" srcId="{E1A08834-7539-4C53-B329-37CE1718DD1A}" destId="{F86E9118-7547-4520-B4D0-1FE5946CFC5D}" srcOrd="9" destOrd="0" presId="urn:microsoft.com/office/officeart/2005/8/layout/default"/>
    <dgm:cxn modelId="{B41E34F7-5D42-40A6-BADF-1C0D68FA01CB}" type="presParOf" srcId="{E1A08834-7539-4C53-B329-37CE1718DD1A}" destId="{3A651E69-4E55-4901-94F2-517332F26789}" srcOrd="10" destOrd="0" presId="urn:microsoft.com/office/officeart/2005/8/layout/default"/>
    <dgm:cxn modelId="{7D510CA3-0A38-466F-B11A-DDA16DF91CF3}" type="presParOf" srcId="{E1A08834-7539-4C53-B329-37CE1718DD1A}" destId="{41AA1E03-8C3C-46C4-8F61-5E5C9C3FB028}" srcOrd="11" destOrd="0" presId="urn:microsoft.com/office/officeart/2005/8/layout/default"/>
    <dgm:cxn modelId="{2F495D19-BF39-4FD1-8E9F-892D4D5C75DC}" type="presParOf" srcId="{E1A08834-7539-4C53-B329-37CE1718DD1A}" destId="{0E0F3F85-62CE-4CA9-8424-25F55F485B49}" srcOrd="12" destOrd="0" presId="urn:microsoft.com/office/officeart/2005/8/layout/default"/>
    <dgm:cxn modelId="{8370A88E-DD7B-496D-8270-F0F93E7581F6}" type="presParOf" srcId="{E1A08834-7539-4C53-B329-37CE1718DD1A}" destId="{9B870828-6027-49E9-8F46-647B1A5CF803}" srcOrd="13" destOrd="0" presId="urn:microsoft.com/office/officeart/2005/8/layout/default"/>
    <dgm:cxn modelId="{02B45EC5-97C6-422A-828C-DFC98667CBEF}" type="presParOf" srcId="{E1A08834-7539-4C53-B329-37CE1718DD1A}" destId="{AB420282-1F35-42A4-A025-ECF7F5005A4E}" srcOrd="14" destOrd="0" presId="urn:microsoft.com/office/officeart/2005/8/layout/default"/>
    <dgm:cxn modelId="{5D6EB6A8-F8BB-4B63-B7A6-7ED379911760}" type="presParOf" srcId="{E1A08834-7539-4C53-B329-37CE1718DD1A}" destId="{FFC51EAB-FB11-4E00-B74A-1092669C7052}" srcOrd="15" destOrd="0" presId="urn:microsoft.com/office/officeart/2005/8/layout/default"/>
    <dgm:cxn modelId="{919FD79A-54E9-4D1E-AD56-5618DF24063A}" type="presParOf" srcId="{E1A08834-7539-4C53-B329-37CE1718DD1A}" destId="{0DB2FCB5-307D-4FA2-BE4A-0FDF23B47332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D112E6-A0BC-4FAF-B503-35494C7C24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91934B-C11E-4034-9376-CC524A5CE4BF}">
      <dgm:prSet phldrT="[טקסט]" custT="1"/>
      <dgm:spPr/>
      <dgm:t>
        <a:bodyPr/>
        <a:lstStyle/>
        <a:p>
          <a:pPr algn="r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المستوى </a:t>
          </a:r>
          <a:r>
            <a:rPr lang="ar-SA" sz="2800" b="1" dirty="0" err="1" smtClean="0">
              <a:latin typeface="Traditional Arabic" pitchFamily="18" charset="-78"/>
              <a:cs typeface="Traditional Arabic" pitchFamily="18" charset="-78"/>
            </a:rPr>
            <a:t>التحصيلي</a:t>
          </a:r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 للتلاميذ</a:t>
          </a:r>
          <a:endParaRPr lang="en-US" sz="2800" b="1" dirty="0">
            <a:latin typeface="Traditional Arabic" pitchFamily="18" charset="-78"/>
            <a:cs typeface="Traditional Arabic" pitchFamily="18" charset="-78"/>
          </a:endParaRPr>
        </a:p>
      </dgm:t>
    </dgm:pt>
    <dgm:pt modelId="{49DA37DD-2C98-4CBB-834C-3F5486FB8703}" type="parTrans" cxnId="{1F52326F-348F-48CB-8A83-422E9B79A636}">
      <dgm:prSet/>
      <dgm:spPr/>
      <dgm:t>
        <a:bodyPr/>
        <a:lstStyle/>
        <a:p>
          <a:pPr algn="r"/>
          <a:endParaRPr lang="en-US"/>
        </a:p>
      </dgm:t>
    </dgm:pt>
    <dgm:pt modelId="{7E0740FC-251E-499E-9D67-679CD486CF91}" type="sibTrans" cxnId="{1F52326F-348F-48CB-8A83-422E9B79A636}">
      <dgm:prSet/>
      <dgm:spPr/>
      <dgm:t>
        <a:bodyPr/>
        <a:lstStyle/>
        <a:p>
          <a:pPr algn="r"/>
          <a:endParaRPr lang="en-US"/>
        </a:p>
      </dgm:t>
    </dgm:pt>
    <dgm:pt modelId="{F939161F-0B5E-4871-830B-623CC43CCA38}">
      <dgm:prSet phldrT="[טקסט]" custT="1"/>
      <dgm:spPr/>
      <dgm:t>
        <a:bodyPr/>
        <a:lstStyle/>
        <a:p>
          <a:pPr algn="r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طرق العمل والتعليم المتبعة في الصف</a:t>
          </a:r>
          <a:endParaRPr lang="en-US" sz="2800" b="1" dirty="0">
            <a:latin typeface="Traditional Arabic" pitchFamily="18" charset="-78"/>
            <a:cs typeface="Traditional Arabic" pitchFamily="18" charset="-78"/>
          </a:endParaRPr>
        </a:p>
      </dgm:t>
    </dgm:pt>
    <dgm:pt modelId="{73DE8A53-23E6-4C08-B609-0D1F69CD6BBB}" type="parTrans" cxnId="{C48C5A88-F290-42D7-841E-4F6FB58414EA}">
      <dgm:prSet/>
      <dgm:spPr/>
      <dgm:t>
        <a:bodyPr/>
        <a:lstStyle/>
        <a:p>
          <a:pPr algn="r"/>
          <a:endParaRPr lang="en-US"/>
        </a:p>
      </dgm:t>
    </dgm:pt>
    <dgm:pt modelId="{D9848610-E1E6-45B3-B9E5-8130839C5541}" type="sibTrans" cxnId="{C48C5A88-F290-42D7-841E-4F6FB58414EA}">
      <dgm:prSet/>
      <dgm:spPr/>
      <dgm:t>
        <a:bodyPr/>
        <a:lstStyle/>
        <a:p>
          <a:pPr algn="r"/>
          <a:endParaRPr lang="en-US"/>
        </a:p>
      </dgm:t>
    </dgm:pt>
    <dgm:pt modelId="{4F82A1AA-45EA-44AE-9E79-3B20FF561722}">
      <dgm:prSet custT="1"/>
      <dgm:spPr/>
      <dgm:t>
        <a:bodyPr/>
        <a:lstStyle/>
        <a:p>
          <a:pPr rtl="1"/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المستوى العام في الصف فوق المتوسط بسبب وجود عدة أنماط من الطلاب، منهم المتمكن والوسط وغير المتكن.</a:t>
          </a:r>
          <a:endParaRPr lang="he-IL" sz="2400" dirty="0">
            <a:latin typeface="Traditional Arabic" pitchFamily="18" charset="-78"/>
          </a:endParaRPr>
        </a:p>
      </dgm:t>
    </dgm:pt>
    <dgm:pt modelId="{184E823A-E02A-495F-8EAF-E2B262B715BF}" type="parTrans" cxnId="{643EE39C-5E66-4D3C-AB6C-7549F8216558}">
      <dgm:prSet/>
      <dgm:spPr/>
      <dgm:t>
        <a:bodyPr/>
        <a:lstStyle/>
        <a:p>
          <a:pPr rtl="1"/>
          <a:endParaRPr lang="he-IL"/>
        </a:p>
      </dgm:t>
    </dgm:pt>
    <dgm:pt modelId="{C6A4158E-04B5-43C0-B8A6-7F1CD10E4426}" type="sibTrans" cxnId="{643EE39C-5E66-4D3C-AB6C-7549F8216558}">
      <dgm:prSet/>
      <dgm:spPr/>
      <dgm:t>
        <a:bodyPr/>
        <a:lstStyle/>
        <a:p>
          <a:pPr rtl="1"/>
          <a:endParaRPr lang="he-IL"/>
        </a:p>
      </dgm:t>
    </dgm:pt>
    <dgm:pt modelId="{680C4607-E866-41BC-A11A-A6DB14DE5ABA}">
      <dgm:prSet custT="1"/>
      <dgm:spPr/>
      <dgm:t>
        <a:bodyPr/>
        <a:lstStyle/>
        <a:p>
          <a:pPr rtl="1"/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 الطرق التي تعمل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بها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 معلمة الصف انها تعتمد على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إختيار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 نصوص من الكتاب التعليمي، ويدرس النص حسب الترتيب التالي:</a:t>
          </a:r>
          <a:endParaRPr lang="he-IL" sz="2400" dirty="0">
            <a:latin typeface="Traditional Arabic" pitchFamily="18" charset="-78"/>
          </a:endParaRPr>
        </a:p>
      </dgm:t>
    </dgm:pt>
    <dgm:pt modelId="{F1AB0266-378C-49E2-B74C-03DCC2546DFA}" type="parTrans" cxnId="{79C6A48A-ED6C-4961-9DCD-526B162B3169}">
      <dgm:prSet/>
      <dgm:spPr/>
      <dgm:t>
        <a:bodyPr/>
        <a:lstStyle/>
        <a:p>
          <a:pPr rtl="1"/>
          <a:endParaRPr lang="he-IL"/>
        </a:p>
      </dgm:t>
    </dgm:pt>
    <dgm:pt modelId="{5DE5284C-BF51-43B5-9CC5-B8418CE141C5}" type="sibTrans" cxnId="{79C6A48A-ED6C-4961-9DCD-526B162B3169}">
      <dgm:prSet/>
      <dgm:spPr/>
      <dgm:t>
        <a:bodyPr/>
        <a:lstStyle/>
        <a:p>
          <a:pPr rtl="1"/>
          <a:endParaRPr lang="he-IL"/>
        </a:p>
      </dgm:t>
    </dgm:pt>
    <dgm:pt modelId="{809431A1-222F-4D55-9B6E-2E84B92D3961}">
      <dgm:prSet custT="1"/>
      <dgm:spPr/>
      <dgm:t>
        <a:bodyPr/>
        <a:lstStyle/>
        <a:p>
          <a:pPr rtl="1"/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قراءة فردية.</a:t>
          </a:r>
          <a:endParaRPr lang="he-IL" sz="2400" dirty="0">
            <a:latin typeface="Traditional Arabic" pitchFamily="18" charset="-78"/>
          </a:endParaRPr>
        </a:p>
      </dgm:t>
    </dgm:pt>
    <dgm:pt modelId="{479617A3-F460-4FD9-834B-9728FAE7FDBE}" type="parTrans" cxnId="{131F38E9-5B3F-4961-A6E6-7ECF5E8EDEED}">
      <dgm:prSet/>
      <dgm:spPr/>
      <dgm:t>
        <a:bodyPr/>
        <a:lstStyle/>
        <a:p>
          <a:pPr rtl="1"/>
          <a:endParaRPr lang="he-IL"/>
        </a:p>
      </dgm:t>
    </dgm:pt>
    <dgm:pt modelId="{3510CE9B-B966-4EAD-A52A-DFAB7D7128B7}" type="sibTrans" cxnId="{131F38E9-5B3F-4961-A6E6-7ECF5E8EDEED}">
      <dgm:prSet/>
      <dgm:spPr/>
      <dgm:t>
        <a:bodyPr/>
        <a:lstStyle/>
        <a:p>
          <a:pPr rtl="1"/>
          <a:endParaRPr lang="he-IL"/>
        </a:p>
      </dgm:t>
    </dgm:pt>
    <dgm:pt modelId="{A7683976-784B-4B32-9BF9-E61B5DEB089F}">
      <dgm:prSet custT="1"/>
      <dgm:spPr/>
      <dgm:t>
        <a:bodyPr/>
        <a:lstStyle/>
        <a:p>
          <a:pPr rtl="1"/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حل أسئلة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فهم 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– تحديد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تفاصيل 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– عنوان آخر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للنص 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– الفكرة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المركزية 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–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المغزى 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– تسلسل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أحداث 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- السبب و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النتيجة .</a:t>
          </a:r>
          <a:endParaRPr lang="he-IL" sz="2400" dirty="0">
            <a:latin typeface="Traditional Arabic" pitchFamily="18" charset="-78"/>
          </a:endParaRPr>
        </a:p>
      </dgm:t>
    </dgm:pt>
    <dgm:pt modelId="{7230AD2D-8B43-43E4-A0C6-73AEAEC2DC9A}" type="parTrans" cxnId="{64C50703-FF11-499A-8D06-B23F47AA5B4B}">
      <dgm:prSet/>
      <dgm:spPr/>
      <dgm:t>
        <a:bodyPr/>
        <a:lstStyle/>
        <a:p>
          <a:pPr rtl="1"/>
          <a:endParaRPr lang="he-IL"/>
        </a:p>
      </dgm:t>
    </dgm:pt>
    <dgm:pt modelId="{43F5FB45-EB9D-4BBE-A417-42D08670D82D}" type="sibTrans" cxnId="{64C50703-FF11-499A-8D06-B23F47AA5B4B}">
      <dgm:prSet/>
      <dgm:spPr/>
      <dgm:t>
        <a:bodyPr/>
        <a:lstStyle/>
        <a:p>
          <a:pPr rtl="1"/>
          <a:endParaRPr lang="he-IL"/>
        </a:p>
      </dgm:t>
    </dgm:pt>
    <dgm:pt modelId="{0ABE9EF4-4EE3-4185-B5AD-08B57D162CFB}">
      <dgm:prSet custT="1"/>
      <dgm:spPr/>
      <dgm:t>
        <a:bodyPr/>
        <a:lstStyle/>
        <a:p>
          <a:pPr rtl="1"/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1) قراءة الدرس بصورة مقاطع قراءة صفية(كل طلاب الصف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).</a:t>
          </a:r>
          <a:endParaRPr lang="he-IL" sz="2400" dirty="0">
            <a:latin typeface="Traditional Arabic" pitchFamily="18" charset="-78"/>
          </a:endParaRPr>
        </a:p>
      </dgm:t>
    </dgm:pt>
    <dgm:pt modelId="{D1F90CCF-A24A-49D2-BF9F-FAA6B36827CD}" type="parTrans" cxnId="{4F21C580-EF06-463D-8C8E-836B08805FD3}">
      <dgm:prSet/>
      <dgm:spPr/>
      <dgm:t>
        <a:bodyPr/>
        <a:lstStyle/>
        <a:p>
          <a:pPr rtl="1"/>
          <a:endParaRPr lang="he-IL"/>
        </a:p>
      </dgm:t>
    </dgm:pt>
    <dgm:pt modelId="{7230EF7A-0447-4647-8977-461FBBCFBBDC}" type="sibTrans" cxnId="{4F21C580-EF06-463D-8C8E-836B08805FD3}">
      <dgm:prSet/>
      <dgm:spPr/>
      <dgm:t>
        <a:bodyPr/>
        <a:lstStyle/>
        <a:p>
          <a:pPr rtl="1"/>
          <a:endParaRPr lang="he-IL"/>
        </a:p>
      </dgm:t>
    </dgm:pt>
    <dgm:pt modelId="{A5460A2F-0DA0-47BE-A07F-B123A4A69402}">
      <dgm:prSet custT="1"/>
      <dgm:spPr/>
      <dgm:t>
        <a:bodyPr/>
        <a:lstStyle/>
        <a:p>
          <a:pPr rtl="1"/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ثروة لغوية-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إختيار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 مفردات لها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مرادف 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–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إختيار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 مفردات لها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عكس 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– البحث عن مصطلحات في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الدرس 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– عدت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إستعمالات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 لمصطلح </a:t>
          </a:r>
          <a:r>
            <a:rPr lang="ar-AE" sz="2400" dirty="0" err="1" smtClean="0">
              <a:latin typeface="Traditional Arabic" pitchFamily="18" charset="-78"/>
              <a:cs typeface="Traditional Arabic" pitchFamily="18" charset="-78"/>
            </a:rPr>
            <a:t>واحد </a:t>
          </a:r>
          <a:r>
            <a:rPr lang="ar-AE" sz="2400" dirty="0" smtClean="0">
              <a:latin typeface="Traditional Arabic" pitchFamily="18" charset="-78"/>
              <a:cs typeface="Traditional Arabic" pitchFamily="18" charset="-78"/>
            </a:rPr>
            <a:t>- قواعد.</a:t>
          </a:r>
          <a:endParaRPr lang="he-IL" sz="2400" dirty="0">
            <a:latin typeface="Traditional Arabic" pitchFamily="18" charset="-78"/>
          </a:endParaRPr>
        </a:p>
      </dgm:t>
    </dgm:pt>
    <dgm:pt modelId="{8BF9E8A0-F246-4309-B746-F4596B148EAE}" type="parTrans" cxnId="{EE1888FF-BC9B-44CD-B67A-69ED2B4A8CA2}">
      <dgm:prSet/>
      <dgm:spPr/>
      <dgm:t>
        <a:bodyPr/>
        <a:lstStyle/>
        <a:p>
          <a:pPr rtl="1"/>
          <a:endParaRPr lang="he-IL"/>
        </a:p>
      </dgm:t>
    </dgm:pt>
    <dgm:pt modelId="{6DB815D6-0F6E-4322-B41A-ABCBE53497BD}" type="sibTrans" cxnId="{EE1888FF-BC9B-44CD-B67A-69ED2B4A8CA2}">
      <dgm:prSet/>
      <dgm:spPr/>
      <dgm:t>
        <a:bodyPr/>
        <a:lstStyle/>
        <a:p>
          <a:pPr rtl="1"/>
          <a:endParaRPr lang="he-IL"/>
        </a:p>
      </dgm:t>
    </dgm:pt>
    <dgm:pt modelId="{2A099D5A-FD5E-4CA1-89CF-0534B91D1877}" type="pres">
      <dgm:prSet presAssocID="{B2D112E6-A0BC-4FAF-B503-35494C7C24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12443D79-05D6-4C5D-94C3-1371564ACBFE}" type="pres">
      <dgm:prSet presAssocID="{7891934B-C11E-4034-9376-CC524A5CE4B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143BE71-B022-4737-AB14-67B90F8DBAE9}" type="pres">
      <dgm:prSet presAssocID="{7891934B-C11E-4034-9376-CC524A5CE4B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06F1306-B995-477F-8008-1456A1D072AC}" type="pres">
      <dgm:prSet presAssocID="{F939161F-0B5E-4871-830B-623CC43CCA3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314469C-9921-4DE1-B005-4AC2647F4ACF}" type="pres">
      <dgm:prSet presAssocID="{F939161F-0B5E-4871-830B-623CC43CCA3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43EE39C-5E66-4D3C-AB6C-7549F8216558}" srcId="{7891934B-C11E-4034-9376-CC524A5CE4BF}" destId="{4F82A1AA-45EA-44AE-9E79-3B20FF561722}" srcOrd="0" destOrd="0" parTransId="{184E823A-E02A-495F-8EAF-E2B262B715BF}" sibTransId="{C6A4158E-04B5-43C0-B8A6-7F1CD10E4426}"/>
    <dgm:cxn modelId="{C52866FB-1036-4992-AC17-ABA0EF41F824}" type="presOf" srcId="{680C4607-E866-41BC-A11A-A6DB14DE5ABA}" destId="{9314469C-9921-4DE1-B005-4AC2647F4ACF}" srcOrd="0" destOrd="0" presId="urn:microsoft.com/office/officeart/2005/8/layout/vList2"/>
    <dgm:cxn modelId="{723A8000-9D0E-400C-88BD-7F4A69B329B1}" type="presOf" srcId="{4F82A1AA-45EA-44AE-9E79-3B20FF561722}" destId="{6143BE71-B022-4737-AB14-67B90F8DBAE9}" srcOrd="0" destOrd="0" presId="urn:microsoft.com/office/officeart/2005/8/layout/vList2"/>
    <dgm:cxn modelId="{8EBB3B58-E789-426C-9D44-8CEF4B1ABD29}" type="presOf" srcId="{0ABE9EF4-4EE3-4185-B5AD-08B57D162CFB}" destId="{9314469C-9921-4DE1-B005-4AC2647F4ACF}" srcOrd="0" destOrd="1" presId="urn:microsoft.com/office/officeart/2005/8/layout/vList2"/>
    <dgm:cxn modelId="{F93E8779-CB93-4C0F-8964-09368EAAC573}" type="presOf" srcId="{809431A1-222F-4D55-9B6E-2E84B92D3961}" destId="{9314469C-9921-4DE1-B005-4AC2647F4ACF}" srcOrd="0" destOrd="2" presId="urn:microsoft.com/office/officeart/2005/8/layout/vList2"/>
    <dgm:cxn modelId="{ED36DA6C-FE4E-40E3-851C-D84A2C636161}" type="presOf" srcId="{7891934B-C11E-4034-9376-CC524A5CE4BF}" destId="{12443D79-05D6-4C5D-94C3-1371564ACBFE}" srcOrd="0" destOrd="0" presId="urn:microsoft.com/office/officeart/2005/8/layout/vList2"/>
    <dgm:cxn modelId="{C48C5A88-F290-42D7-841E-4F6FB58414EA}" srcId="{B2D112E6-A0BC-4FAF-B503-35494C7C2482}" destId="{F939161F-0B5E-4871-830B-623CC43CCA38}" srcOrd="1" destOrd="0" parTransId="{73DE8A53-23E6-4C08-B609-0D1F69CD6BBB}" sibTransId="{D9848610-E1E6-45B3-B9E5-8130839C5541}"/>
    <dgm:cxn modelId="{64C50703-FF11-499A-8D06-B23F47AA5B4B}" srcId="{F939161F-0B5E-4871-830B-623CC43CCA38}" destId="{A7683976-784B-4B32-9BF9-E61B5DEB089F}" srcOrd="3" destOrd="0" parTransId="{7230AD2D-8B43-43E4-A0C6-73AEAEC2DC9A}" sibTransId="{43F5FB45-EB9D-4BBE-A417-42D08670D82D}"/>
    <dgm:cxn modelId="{43BFC1CE-0FD3-492A-81BD-A7810657DBD4}" type="presOf" srcId="{F939161F-0B5E-4871-830B-623CC43CCA38}" destId="{D06F1306-B995-477F-8008-1456A1D072AC}" srcOrd="0" destOrd="0" presId="urn:microsoft.com/office/officeart/2005/8/layout/vList2"/>
    <dgm:cxn modelId="{8AF2D2F1-FEFD-44C0-9CE4-A61FD39ECEA3}" type="presOf" srcId="{A7683976-784B-4B32-9BF9-E61B5DEB089F}" destId="{9314469C-9921-4DE1-B005-4AC2647F4ACF}" srcOrd="0" destOrd="3" presId="urn:microsoft.com/office/officeart/2005/8/layout/vList2"/>
    <dgm:cxn modelId="{EE1888FF-BC9B-44CD-B67A-69ED2B4A8CA2}" srcId="{F939161F-0B5E-4871-830B-623CC43CCA38}" destId="{A5460A2F-0DA0-47BE-A07F-B123A4A69402}" srcOrd="4" destOrd="0" parTransId="{8BF9E8A0-F246-4309-B746-F4596B148EAE}" sibTransId="{6DB815D6-0F6E-4322-B41A-ABCBE53497BD}"/>
    <dgm:cxn modelId="{33FD480C-36BE-4A90-89E6-4D21AFF57363}" type="presOf" srcId="{A5460A2F-0DA0-47BE-A07F-B123A4A69402}" destId="{9314469C-9921-4DE1-B005-4AC2647F4ACF}" srcOrd="0" destOrd="4" presId="urn:microsoft.com/office/officeart/2005/8/layout/vList2"/>
    <dgm:cxn modelId="{1F52326F-348F-48CB-8A83-422E9B79A636}" srcId="{B2D112E6-A0BC-4FAF-B503-35494C7C2482}" destId="{7891934B-C11E-4034-9376-CC524A5CE4BF}" srcOrd="0" destOrd="0" parTransId="{49DA37DD-2C98-4CBB-834C-3F5486FB8703}" sibTransId="{7E0740FC-251E-499E-9D67-679CD486CF91}"/>
    <dgm:cxn modelId="{131F38E9-5B3F-4961-A6E6-7ECF5E8EDEED}" srcId="{F939161F-0B5E-4871-830B-623CC43CCA38}" destId="{809431A1-222F-4D55-9B6E-2E84B92D3961}" srcOrd="2" destOrd="0" parTransId="{479617A3-F460-4FD9-834B-9728FAE7FDBE}" sibTransId="{3510CE9B-B966-4EAD-A52A-DFAB7D7128B7}"/>
    <dgm:cxn modelId="{A1A8A485-C1E8-4F5C-9938-2ED05E4A2A37}" type="presOf" srcId="{B2D112E6-A0BC-4FAF-B503-35494C7C2482}" destId="{2A099D5A-FD5E-4CA1-89CF-0534B91D1877}" srcOrd="0" destOrd="0" presId="urn:microsoft.com/office/officeart/2005/8/layout/vList2"/>
    <dgm:cxn modelId="{4F21C580-EF06-463D-8C8E-836B08805FD3}" srcId="{F939161F-0B5E-4871-830B-623CC43CCA38}" destId="{0ABE9EF4-4EE3-4185-B5AD-08B57D162CFB}" srcOrd="1" destOrd="0" parTransId="{D1F90CCF-A24A-49D2-BF9F-FAA6B36827CD}" sibTransId="{7230EF7A-0447-4647-8977-461FBBCFBBDC}"/>
    <dgm:cxn modelId="{79C6A48A-ED6C-4961-9DCD-526B162B3169}" srcId="{F939161F-0B5E-4871-830B-623CC43CCA38}" destId="{680C4607-E866-41BC-A11A-A6DB14DE5ABA}" srcOrd="0" destOrd="0" parTransId="{F1AB0266-378C-49E2-B74C-03DCC2546DFA}" sibTransId="{5DE5284C-BF51-43B5-9CC5-B8418CE141C5}"/>
    <dgm:cxn modelId="{A60239D9-6DC5-43F4-A997-2501E635AE7A}" type="presParOf" srcId="{2A099D5A-FD5E-4CA1-89CF-0534B91D1877}" destId="{12443D79-05D6-4C5D-94C3-1371564ACBFE}" srcOrd="0" destOrd="0" presId="urn:microsoft.com/office/officeart/2005/8/layout/vList2"/>
    <dgm:cxn modelId="{DFD517AC-F8E8-4851-82EA-DC29D7B75E3C}" type="presParOf" srcId="{2A099D5A-FD5E-4CA1-89CF-0534B91D1877}" destId="{6143BE71-B022-4737-AB14-67B90F8DBAE9}" srcOrd="1" destOrd="0" presId="urn:microsoft.com/office/officeart/2005/8/layout/vList2"/>
    <dgm:cxn modelId="{91200D21-F7A4-41FA-B493-C5FF6258EA32}" type="presParOf" srcId="{2A099D5A-FD5E-4CA1-89CF-0534B91D1877}" destId="{D06F1306-B995-477F-8008-1456A1D072AC}" srcOrd="2" destOrd="0" presId="urn:microsoft.com/office/officeart/2005/8/layout/vList2"/>
    <dgm:cxn modelId="{AFFA89D1-1F9A-444B-B49D-10CA1BC1F22E}" type="presParOf" srcId="{2A099D5A-FD5E-4CA1-89CF-0534B91D1877}" destId="{9314469C-9921-4DE1-B005-4AC2647F4AC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D112E6-A0BC-4FAF-B503-35494C7C248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007F33-522E-4559-8E90-82C470A965CC}">
      <dgm:prSet phldrT="[טקסט]" custT="1"/>
      <dgm:spPr/>
      <dgm:t>
        <a:bodyPr/>
        <a:lstStyle/>
        <a:p>
          <a:pPr algn="r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فعاليات عامة في المدرسة</a:t>
          </a:r>
          <a:endParaRPr lang="en-US" sz="2800" b="1" dirty="0">
            <a:latin typeface="Traditional Arabic" pitchFamily="18" charset="-78"/>
            <a:cs typeface="Traditional Arabic" pitchFamily="18" charset="-78"/>
          </a:endParaRPr>
        </a:p>
      </dgm:t>
    </dgm:pt>
    <dgm:pt modelId="{BBA2EA0C-EFC7-4237-AD43-5306B36B6376}" type="parTrans" cxnId="{FE8A48EA-F34F-4FA7-A28E-6C7F70509687}">
      <dgm:prSet/>
      <dgm:spPr/>
      <dgm:t>
        <a:bodyPr/>
        <a:lstStyle/>
        <a:p>
          <a:pPr algn="r"/>
          <a:endParaRPr lang="en-US"/>
        </a:p>
      </dgm:t>
    </dgm:pt>
    <dgm:pt modelId="{9405FD0E-8CB7-4DD9-9ACF-81DEF55FA429}" type="sibTrans" cxnId="{FE8A48EA-F34F-4FA7-A28E-6C7F70509687}">
      <dgm:prSet/>
      <dgm:spPr/>
      <dgm:t>
        <a:bodyPr/>
        <a:lstStyle/>
        <a:p>
          <a:pPr algn="r"/>
          <a:endParaRPr lang="en-US"/>
        </a:p>
      </dgm:t>
    </dgm:pt>
    <dgm:pt modelId="{41DC9601-87DB-41D4-BB1C-18FC8AFAF215}">
      <dgm:prSet custT="1"/>
      <dgm:spPr/>
      <dgm:t>
        <a:bodyPr/>
        <a:lstStyle/>
        <a:p>
          <a:pPr algn="r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فعاليات وأحداث خارج المدرسة</a:t>
          </a:r>
          <a:endParaRPr lang="en-US" sz="2800" b="1" dirty="0">
            <a:latin typeface="Traditional Arabic" pitchFamily="18" charset="-78"/>
            <a:cs typeface="Traditional Arabic" pitchFamily="18" charset="-78"/>
          </a:endParaRPr>
        </a:p>
      </dgm:t>
    </dgm:pt>
    <dgm:pt modelId="{72ED2849-8101-4474-8F4C-6A3BAEA1A761}" type="parTrans" cxnId="{89843AFA-236C-472E-A740-3B090AE0065F}">
      <dgm:prSet/>
      <dgm:spPr/>
      <dgm:t>
        <a:bodyPr/>
        <a:lstStyle/>
        <a:p>
          <a:pPr algn="r"/>
          <a:endParaRPr lang="en-US"/>
        </a:p>
      </dgm:t>
    </dgm:pt>
    <dgm:pt modelId="{A3A3F49C-D624-4E6B-832B-51E1DAACA35F}" type="sibTrans" cxnId="{89843AFA-236C-472E-A740-3B090AE0065F}">
      <dgm:prSet/>
      <dgm:spPr/>
      <dgm:t>
        <a:bodyPr/>
        <a:lstStyle/>
        <a:p>
          <a:pPr algn="r"/>
          <a:endParaRPr lang="en-US"/>
        </a:p>
      </dgm:t>
    </dgm:pt>
    <dgm:pt modelId="{F1336ECB-73A3-4745-B054-9730D9B3E8AA}">
      <dgm:prSet custT="1"/>
      <dgm:spPr/>
      <dgm:t>
        <a:bodyPr/>
        <a:lstStyle/>
        <a:p>
          <a:pPr rtl="1"/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احتفالات، زيارات للمكتبة المتنقلة،مبادرات: الحج، الزيتون والحمضيات.</a:t>
          </a:r>
          <a:r>
            <a:rPr lang="ar-AE" sz="2800" dirty="0" smtClean="0">
              <a:latin typeface="Traditional Arabic" pitchFamily="18" charset="-78"/>
              <a:cs typeface="Traditional Arabic" pitchFamily="18" charset="-78"/>
            </a:rPr>
            <a:t> وبالإضافة ليوم الحذر على الطرق.</a:t>
          </a:r>
          <a:endParaRPr lang="ar-SA" sz="2800" dirty="0">
            <a:latin typeface="Traditional Arabic" pitchFamily="18" charset="-78"/>
            <a:cs typeface="Traditional Arabic" pitchFamily="18" charset="-78"/>
          </a:endParaRPr>
        </a:p>
      </dgm:t>
    </dgm:pt>
    <dgm:pt modelId="{59737DCD-A025-414F-8666-3AB45E878E54}" type="parTrans" cxnId="{B0CF2D67-AA8F-404A-A58F-9AFAB621E6CF}">
      <dgm:prSet/>
      <dgm:spPr/>
    </dgm:pt>
    <dgm:pt modelId="{2995B9B3-5ACD-4010-B23E-A6683F406C15}" type="sibTrans" cxnId="{B0CF2D67-AA8F-404A-A58F-9AFAB621E6CF}">
      <dgm:prSet/>
      <dgm:spPr/>
    </dgm:pt>
    <dgm:pt modelId="{251E9C4F-03DC-400A-A41C-655E4917FC1A}">
      <dgm:prSet custT="1"/>
      <dgm:spPr/>
      <dgm:t>
        <a:bodyPr/>
        <a:lstStyle/>
        <a:p>
          <a:pPr rtl="1"/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رحلات مدرسية.</a:t>
          </a:r>
          <a:endParaRPr lang="ar-SA" sz="2800" dirty="0">
            <a:latin typeface="Traditional Arabic" pitchFamily="18" charset="-78"/>
            <a:cs typeface="Traditional Arabic" pitchFamily="18" charset="-78"/>
          </a:endParaRPr>
        </a:p>
      </dgm:t>
    </dgm:pt>
    <dgm:pt modelId="{2EDB2A25-F39C-407C-9041-9CF146940679}" type="parTrans" cxnId="{CE04331C-4510-4DFE-B594-9E2C545E3EA9}">
      <dgm:prSet/>
      <dgm:spPr/>
    </dgm:pt>
    <dgm:pt modelId="{D44BEE7A-0ABD-42FB-9B17-B287E24DEA1D}" type="sibTrans" cxnId="{CE04331C-4510-4DFE-B594-9E2C545E3EA9}">
      <dgm:prSet/>
      <dgm:spPr/>
    </dgm:pt>
    <dgm:pt modelId="{6B846147-8430-4840-92E5-7A605F57C2AE}">
      <dgm:prSet custT="1"/>
      <dgm:spPr/>
      <dgm:t>
        <a:bodyPr/>
        <a:lstStyle/>
        <a:p>
          <a:pPr rtl="1"/>
          <a:r>
            <a:rPr lang="ar-SA" sz="2800" dirty="0" smtClean="0">
              <a:latin typeface="Traditional Arabic" pitchFamily="18" charset="-78"/>
              <a:cs typeface="Traditional Arabic" pitchFamily="18" charset="-78"/>
            </a:rPr>
            <a:t>جولات في المحيط القريب.</a:t>
          </a:r>
          <a:endParaRPr lang="ar-SA" sz="2800" dirty="0">
            <a:latin typeface="Traditional Arabic" pitchFamily="18" charset="-78"/>
            <a:cs typeface="Traditional Arabic" pitchFamily="18" charset="-78"/>
          </a:endParaRPr>
        </a:p>
      </dgm:t>
    </dgm:pt>
    <dgm:pt modelId="{C7F2ED1D-677E-4F6C-80B1-CFBF36A4A317}" type="parTrans" cxnId="{F81295C7-083A-443C-9A9E-F47DC1F8B7EF}">
      <dgm:prSet/>
      <dgm:spPr/>
    </dgm:pt>
    <dgm:pt modelId="{21188407-F107-4F21-A857-EF8C4612643E}" type="sibTrans" cxnId="{F81295C7-083A-443C-9A9E-F47DC1F8B7EF}">
      <dgm:prSet/>
      <dgm:spPr/>
    </dgm:pt>
    <dgm:pt modelId="{661E9F7D-A255-41D6-9A13-0D54B18FEF03}" type="pres">
      <dgm:prSet presAssocID="{B2D112E6-A0BC-4FAF-B503-35494C7C248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40ACEEA-BB9E-4C03-B423-305407210F32}" type="pres">
      <dgm:prSet presAssocID="{67007F33-522E-4559-8E90-82C470A965CC}" presName="parentLin" presStyleCnt="0"/>
      <dgm:spPr/>
    </dgm:pt>
    <dgm:pt modelId="{E9380384-689D-43B4-BF29-31A63923F6D4}" type="pres">
      <dgm:prSet presAssocID="{67007F33-522E-4559-8E90-82C470A965CC}" presName="parentLeftMargin" presStyleLbl="node1" presStyleIdx="0" presStyleCnt="2"/>
      <dgm:spPr/>
      <dgm:t>
        <a:bodyPr/>
        <a:lstStyle/>
        <a:p>
          <a:pPr rtl="1"/>
          <a:endParaRPr lang="he-IL"/>
        </a:p>
      </dgm:t>
    </dgm:pt>
    <dgm:pt modelId="{D3BA8619-D551-40DF-AEDF-52D1D6466E3F}" type="pres">
      <dgm:prSet presAssocID="{67007F33-522E-4559-8E90-82C470A965CC}" presName="parentText" presStyleLbl="node1" presStyleIdx="0" presStyleCnt="2" custLinFactNeighborX="-802" custLinFactNeighborY="33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8F869D-FF0F-4722-A1E0-BF15218DB6EA}" type="pres">
      <dgm:prSet presAssocID="{67007F33-522E-4559-8E90-82C470A965CC}" presName="negativeSpace" presStyleCnt="0"/>
      <dgm:spPr/>
    </dgm:pt>
    <dgm:pt modelId="{146CE6D7-BBA5-41BB-96D1-6286D9CC7E58}" type="pres">
      <dgm:prSet presAssocID="{67007F33-522E-4559-8E90-82C470A965C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1C1728B-7C36-43B5-AF5D-FE5DD425D54D}" type="pres">
      <dgm:prSet presAssocID="{9405FD0E-8CB7-4DD9-9ACF-81DEF55FA429}" presName="spaceBetweenRectangles" presStyleCnt="0"/>
      <dgm:spPr/>
    </dgm:pt>
    <dgm:pt modelId="{CBA4AB1A-CAFE-49FB-8E6A-ADE2E646C566}" type="pres">
      <dgm:prSet presAssocID="{41DC9601-87DB-41D4-BB1C-18FC8AFAF215}" presName="parentLin" presStyleCnt="0"/>
      <dgm:spPr/>
    </dgm:pt>
    <dgm:pt modelId="{E2605F04-7935-4FC6-9E27-C0412F3C59DB}" type="pres">
      <dgm:prSet presAssocID="{41DC9601-87DB-41D4-BB1C-18FC8AFAF215}" presName="parentLeftMargin" presStyleLbl="node1" presStyleIdx="0" presStyleCnt="2"/>
      <dgm:spPr/>
      <dgm:t>
        <a:bodyPr/>
        <a:lstStyle/>
        <a:p>
          <a:pPr rtl="1"/>
          <a:endParaRPr lang="he-IL"/>
        </a:p>
      </dgm:t>
    </dgm:pt>
    <dgm:pt modelId="{0A938CB9-1F0D-4A02-98B3-871D1C562617}" type="pres">
      <dgm:prSet presAssocID="{41DC9601-87DB-41D4-BB1C-18FC8AFAF215}" presName="parentText" presStyleLbl="node1" presStyleIdx="1" presStyleCnt="2" custLinFactNeighborX="-20088" custLinFactNeighborY="2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02EE0C-C2A3-4C4B-81CD-DBE0B15BAA5B}" type="pres">
      <dgm:prSet presAssocID="{41DC9601-87DB-41D4-BB1C-18FC8AFAF215}" presName="negativeSpace" presStyleCnt="0"/>
      <dgm:spPr/>
    </dgm:pt>
    <dgm:pt modelId="{42D63238-9959-46B5-B5CF-9957BC8D4F4D}" type="pres">
      <dgm:prSet presAssocID="{41DC9601-87DB-41D4-BB1C-18FC8AFAF215}" presName="childText" presStyleLbl="conFgAcc1" presStyleIdx="1" presStyleCnt="2" custScaleY="140628" custLinFactNeighborX="139" custLinFactNeighborY="-3870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2AC00F81-3DCE-480A-B08B-3BBC1ABB09B9}" type="presOf" srcId="{6B846147-8430-4840-92E5-7A605F57C2AE}" destId="{42D63238-9959-46B5-B5CF-9957BC8D4F4D}" srcOrd="0" destOrd="1" presId="urn:microsoft.com/office/officeart/2005/8/layout/list1"/>
    <dgm:cxn modelId="{EDF4CE6A-9EBC-4610-B257-693C87F73667}" type="presOf" srcId="{B2D112E6-A0BC-4FAF-B503-35494C7C2482}" destId="{661E9F7D-A255-41D6-9A13-0D54B18FEF03}" srcOrd="0" destOrd="0" presId="urn:microsoft.com/office/officeart/2005/8/layout/list1"/>
    <dgm:cxn modelId="{F81295C7-083A-443C-9A9E-F47DC1F8B7EF}" srcId="{41DC9601-87DB-41D4-BB1C-18FC8AFAF215}" destId="{6B846147-8430-4840-92E5-7A605F57C2AE}" srcOrd="1" destOrd="0" parTransId="{C7F2ED1D-677E-4F6C-80B1-CFBF36A4A317}" sibTransId="{21188407-F107-4F21-A857-EF8C4612643E}"/>
    <dgm:cxn modelId="{92CE1762-4350-4D38-83B0-93B3301ACF54}" type="presOf" srcId="{F1336ECB-73A3-4745-B054-9730D9B3E8AA}" destId="{146CE6D7-BBA5-41BB-96D1-6286D9CC7E58}" srcOrd="0" destOrd="0" presId="urn:microsoft.com/office/officeart/2005/8/layout/list1"/>
    <dgm:cxn modelId="{CE04331C-4510-4DFE-B594-9E2C545E3EA9}" srcId="{41DC9601-87DB-41D4-BB1C-18FC8AFAF215}" destId="{251E9C4F-03DC-400A-A41C-655E4917FC1A}" srcOrd="0" destOrd="0" parTransId="{2EDB2A25-F39C-407C-9041-9CF146940679}" sibTransId="{D44BEE7A-0ABD-42FB-9B17-B287E24DEA1D}"/>
    <dgm:cxn modelId="{1A148102-01FA-44DF-855B-096C3A678D03}" type="presOf" srcId="{67007F33-522E-4559-8E90-82C470A965CC}" destId="{E9380384-689D-43B4-BF29-31A63923F6D4}" srcOrd="0" destOrd="0" presId="urn:microsoft.com/office/officeart/2005/8/layout/list1"/>
    <dgm:cxn modelId="{F46CD11F-C906-4CB5-AF81-E814514A3762}" type="presOf" srcId="{41DC9601-87DB-41D4-BB1C-18FC8AFAF215}" destId="{0A938CB9-1F0D-4A02-98B3-871D1C562617}" srcOrd="1" destOrd="0" presId="urn:microsoft.com/office/officeart/2005/8/layout/list1"/>
    <dgm:cxn modelId="{ECFCF87B-D851-47F4-841E-2D3608A35811}" type="presOf" srcId="{67007F33-522E-4559-8E90-82C470A965CC}" destId="{D3BA8619-D551-40DF-AEDF-52D1D6466E3F}" srcOrd="1" destOrd="0" presId="urn:microsoft.com/office/officeart/2005/8/layout/list1"/>
    <dgm:cxn modelId="{281CE4B5-C422-42F1-9E92-DB037D305ABE}" type="presOf" srcId="{41DC9601-87DB-41D4-BB1C-18FC8AFAF215}" destId="{E2605F04-7935-4FC6-9E27-C0412F3C59DB}" srcOrd="0" destOrd="0" presId="urn:microsoft.com/office/officeart/2005/8/layout/list1"/>
    <dgm:cxn modelId="{15C69784-9767-4422-A0F7-094C5F4D2FA8}" type="presOf" srcId="{251E9C4F-03DC-400A-A41C-655E4917FC1A}" destId="{42D63238-9959-46B5-B5CF-9957BC8D4F4D}" srcOrd="0" destOrd="0" presId="urn:microsoft.com/office/officeart/2005/8/layout/list1"/>
    <dgm:cxn modelId="{FE8A48EA-F34F-4FA7-A28E-6C7F70509687}" srcId="{B2D112E6-A0BC-4FAF-B503-35494C7C2482}" destId="{67007F33-522E-4559-8E90-82C470A965CC}" srcOrd="0" destOrd="0" parTransId="{BBA2EA0C-EFC7-4237-AD43-5306B36B6376}" sibTransId="{9405FD0E-8CB7-4DD9-9ACF-81DEF55FA429}"/>
    <dgm:cxn modelId="{89843AFA-236C-472E-A740-3B090AE0065F}" srcId="{B2D112E6-A0BC-4FAF-B503-35494C7C2482}" destId="{41DC9601-87DB-41D4-BB1C-18FC8AFAF215}" srcOrd="1" destOrd="0" parTransId="{72ED2849-8101-4474-8F4C-6A3BAEA1A761}" sibTransId="{A3A3F49C-D624-4E6B-832B-51E1DAACA35F}"/>
    <dgm:cxn modelId="{B0CF2D67-AA8F-404A-A58F-9AFAB621E6CF}" srcId="{67007F33-522E-4559-8E90-82C470A965CC}" destId="{F1336ECB-73A3-4745-B054-9730D9B3E8AA}" srcOrd="0" destOrd="0" parTransId="{59737DCD-A025-414F-8666-3AB45E878E54}" sibTransId="{2995B9B3-5ACD-4010-B23E-A6683F406C15}"/>
    <dgm:cxn modelId="{C610AF7A-7C7E-437C-ABE9-03941408793E}" type="presParOf" srcId="{661E9F7D-A255-41D6-9A13-0D54B18FEF03}" destId="{A40ACEEA-BB9E-4C03-B423-305407210F32}" srcOrd="0" destOrd="0" presId="urn:microsoft.com/office/officeart/2005/8/layout/list1"/>
    <dgm:cxn modelId="{1106ED98-7894-4557-86F3-5E6E4EAF300C}" type="presParOf" srcId="{A40ACEEA-BB9E-4C03-B423-305407210F32}" destId="{E9380384-689D-43B4-BF29-31A63923F6D4}" srcOrd="0" destOrd="0" presId="urn:microsoft.com/office/officeart/2005/8/layout/list1"/>
    <dgm:cxn modelId="{655C492C-9452-4511-A3EC-0C98A41D9880}" type="presParOf" srcId="{A40ACEEA-BB9E-4C03-B423-305407210F32}" destId="{D3BA8619-D551-40DF-AEDF-52D1D6466E3F}" srcOrd="1" destOrd="0" presId="urn:microsoft.com/office/officeart/2005/8/layout/list1"/>
    <dgm:cxn modelId="{72476521-B3B9-4813-B4E6-BF6381C64123}" type="presParOf" srcId="{661E9F7D-A255-41D6-9A13-0D54B18FEF03}" destId="{358F869D-FF0F-4722-A1E0-BF15218DB6EA}" srcOrd="1" destOrd="0" presId="urn:microsoft.com/office/officeart/2005/8/layout/list1"/>
    <dgm:cxn modelId="{4CFE0E92-6015-46BB-A534-DF3C5AFF109D}" type="presParOf" srcId="{661E9F7D-A255-41D6-9A13-0D54B18FEF03}" destId="{146CE6D7-BBA5-41BB-96D1-6286D9CC7E58}" srcOrd="2" destOrd="0" presId="urn:microsoft.com/office/officeart/2005/8/layout/list1"/>
    <dgm:cxn modelId="{28FCC4E4-FBAE-48C4-9ED9-7D190703A956}" type="presParOf" srcId="{661E9F7D-A255-41D6-9A13-0D54B18FEF03}" destId="{51C1728B-7C36-43B5-AF5D-FE5DD425D54D}" srcOrd="3" destOrd="0" presId="urn:microsoft.com/office/officeart/2005/8/layout/list1"/>
    <dgm:cxn modelId="{846C7AD5-1091-4BA5-BB8B-BC2A13E82A4E}" type="presParOf" srcId="{661E9F7D-A255-41D6-9A13-0D54B18FEF03}" destId="{CBA4AB1A-CAFE-49FB-8E6A-ADE2E646C566}" srcOrd="4" destOrd="0" presId="urn:microsoft.com/office/officeart/2005/8/layout/list1"/>
    <dgm:cxn modelId="{76A9A3A4-679C-4258-8E33-7E839BA2FA51}" type="presParOf" srcId="{CBA4AB1A-CAFE-49FB-8E6A-ADE2E646C566}" destId="{E2605F04-7935-4FC6-9E27-C0412F3C59DB}" srcOrd="0" destOrd="0" presId="urn:microsoft.com/office/officeart/2005/8/layout/list1"/>
    <dgm:cxn modelId="{D924450F-1F0E-4427-97B3-20C57D316E5E}" type="presParOf" srcId="{CBA4AB1A-CAFE-49FB-8E6A-ADE2E646C566}" destId="{0A938CB9-1F0D-4A02-98B3-871D1C562617}" srcOrd="1" destOrd="0" presId="urn:microsoft.com/office/officeart/2005/8/layout/list1"/>
    <dgm:cxn modelId="{2AA3FC7B-246D-4B15-B805-8ED9E7C8D772}" type="presParOf" srcId="{661E9F7D-A255-41D6-9A13-0D54B18FEF03}" destId="{0802EE0C-C2A3-4C4B-81CD-DBE0B15BAA5B}" srcOrd="5" destOrd="0" presId="urn:microsoft.com/office/officeart/2005/8/layout/list1"/>
    <dgm:cxn modelId="{495F15F9-2DD9-46E0-953A-B832C621A265}" type="presParOf" srcId="{661E9F7D-A255-41D6-9A13-0D54B18FEF03}" destId="{42D63238-9959-46B5-B5CF-9957BC8D4F4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B77482-C789-4B29-9651-06406C2F50B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EE4274-6CA9-4004-AB40-F9DE3CE7A4A9}">
      <dgm:prSet phldrT="[טקסט]" custT="1"/>
      <dgm:spPr/>
      <dgm:t>
        <a:bodyPr/>
        <a:lstStyle/>
        <a:p>
          <a:pPr algn="r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موضوع الوحدة التعليمية</a:t>
          </a:r>
          <a:endParaRPr lang="en-US" sz="2800" b="1" dirty="0">
            <a:latin typeface="Traditional Arabic" pitchFamily="18" charset="-78"/>
            <a:cs typeface="Traditional Arabic" pitchFamily="18" charset="-78"/>
          </a:endParaRPr>
        </a:p>
      </dgm:t>
    </dgm:pt>
    <dgm:pt modelId="{0A5592CB-8D9D-4899-9B92-EF55DEECE711}" type="parTrans" cxnId="{1C734F22-9469-4E47-9A43-80A31D80B02F}">
      <dgm:prSet/>
      <dgm:spPr/>
      <dgm:t>
        <a:bodyPr/>
        <a:lstStyle/>
        <a:p>
          <a:pPr algn="r"/>
          <a:endParaRPr lang="en-US" b="1"/>
        </a:p>
      </dgm:t>
    </dgm:pt>
    <dgm:pt modelId="{64806E3B-E3BA-4D7B-8A26-2C0FDBC4E014}" type="sibTrans" cxnId="{1C734F22-9469-4E47-9A43-80A31D80B02F}">
      <dgm:prSet/>
      <dgm:spPr/>
      <dgm:t>
        <a:bodyPr/>
        <a:lstStyle/>
        <a:p>
          <a:pPr algn="r"/>
          <a:endParaRPr lang="en-US" b="1"/>
        </a:p>
      </dgm:t>
    </dgm:pt>
    <dgm:pt modelId="{64F2CC8C-B110-4B39-AAB1-5BFC59D22B84}">
      <dgm:prSet phldrT="[טקסט]" custT="1"/>
      <dgm:spPr/>
      <dgm:t>
        <a:bodyPr/>
        <a:lstStyle/>
        <a:p>
          <a:pPr algn="r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المواد التعليمية والمصادر المتوفرة لدى التلاميذ</a:t>
          </a:r>
          <a:endParaRPr lang="en-US" sz="2800" b="1" dirty="0">
            <a:latin typeface="Traditional Arabic" pitchFamily="18" charset="-78"/>
            <a:cs typeface="Traditional Arabic" pitchFamily="18" charset="-78"/>
          </a:endParaRPr>
        </a:p>
      </dgm:t>
    </dgm:pt>
    <dgm:pt modelId="{64E4A667-42E3-4EDA-8976-468B4E37CFA9}" type="parTrans" cxnId="{A148EBCC-71BE-4F94-B844-F7C7EDE37F72}">
      <dgm:prSet/>
      <dgm:spPr/>
      <dgm:t>
        <a:bodyPr/>
        <a:lstStyle/>
        <a:p>
          <a:pPr algn="r"/>
          <a:endParaRPr lang="en-US" b="1"/>
        </a:p>
      </dgm:t>
    </dgm:pt>
    <dgm:pt modelId="{E8B0CA77-B4A8-4EE0-AAFD-A4EA77D6A10F}" type="sibTrans" cxnId="{A148EBCC-71BE-4F94-B844-F7C7EDE37F72}">
      <dgm:prSet/>
      <dgm:spPr/>
      <dgm:t>
        <a:bodyPr/>
        <a:lstStyle/>
        <a:p>
          <a:pPr algn="r"/>
          <a:endParaRPr lang="en-US" b="1"/>
        </a:p>
      </dgm:t>
    </dgm:pt>
    <dgm:pt modelId="{094BB948-D0BC-45B6-9372-846163698454}">
      <dgm:prSet custT="1"/>
      <dgm:spPr/>
      <dgm:t>
        <a:bodyPr/>
        <a:lstStyle/>
        <a:p>
          <a:pPr rtl="1"/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أركان </a:t>
          </a:r>
          <a:r>
            <a:rPr lang="ar-AE" sz="24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الإسلام 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– </a:t>
          </a:r>
          <a:r>
            <a:rPr lang="ar-AE" sz="24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حديث 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: قال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رسول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ُ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الله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صلى الله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ُ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عليه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وسل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َّ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م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:“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(بني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الإسلام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ُ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على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خمس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ٍ،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شهادة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ُ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َّ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لا إله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إلا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َّ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الله وأن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َّ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محمد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ً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ا رسول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الله </a:t>
          </a:r>
          <a:r>
            <a:rPr lang="ar-AE" sz="24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وإ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قام الصلاة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وإيتاء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الزكاة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وصوم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رمضان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وحج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َّ</a:t>
          </a:r>
          <a:r>
            <a:rPr lang="ar-AE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البيت</a:t>
          </a:r>
          <a:r>
            <a:rPr lang="ar-SA" sz="24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).</a:t>
          </a:r>
          <a:endParaRPr lang="he-IL" sz="2400" dirty="0">
            <a:solidFill>
              <a:schemeClr val="tx1"/>
            </a:solidFill>
            <a:latin typeface="Traditional Arabic" pitchFamily="18" charset="-78"/>
          </a:endParaRPr>
        </a:p>
      </dgm:t>
    </dgm:pt>
    <dgm:pt modelId="{920F10A3-C802-446D-B759-86B57356330D}" type="parTrans" cxnId="{0EF9F05B-9305-4439-B245-7918294111F9}">
      <dgm:prSet/>
      <dgm:spPr/>
      <dgm:t>
        <a:bodyPr/>
        <a:lstStyle/>
        <a:p>
          <a:pPr rtl="1"/>
          <a:endParaRPr lang="he-IL"/>
        </a:p>
      </dgm:t>
    </dgm:pt>
    <dgm:pt modelId="{7D77BA9A-83DF-402C-B945-F56675D9A252}" type="sibTrans" cxnId="{0EF9F05B-9305-4439-B245-7918294111F9}">
      <dgm:prSet/>
      <dgm:spPr/>
      <dgm:t>
        <a:bodyPr/>
        <a:lstStyle/>
        <a:p>
          <a:pPr rtl="1"/>
          <a:endParaRPr lang="he-IL"/>
        </a:p>
      </dgm:t>
    </dgm:pt>
    <dgm:pt modelId="{B6721BCC-EA33-4952-A8C2-2E08A2596755}">
      <dgm:prSet custT="1"/>
      <dgm:spPr/>
      <dgm:t>
        <a:bodyPr/>
        <a:lstStyle/>
        <a:p>
          <a:pPr rtl="1"/>
          <a:r>
            <a:rPr lang="ar-SA" sz="2400" dirty="0" smtClean="0">
              <a:latin typeface="Traditional Arabic" pitchFamily="18" charset="-78"/>
              <a:cs typeface="Traditional Arabic" pitchFamily="18" charset="-78"/>
            </a:rPr>
            <a:t>الكتاب المدرسي</a:t>
          </a:r>
          <a:endParaRPr lang="he-IL" sz="2400" dirty="0">
            <a:latin typeface="Traditional Arabic" pitchFamily="18" charset="-78"/>
          </a:endParaRPr>
        </a:p>
      </dgm:t>
    </dgm:pt>
    <dgm:pt modelId="{3B3B1091-B8F8-4CB6-A692-4DB7DCCC0BC1}" type="parTrans" cxnId="{94A17B02-DE04-43E1-8A70-C2C2BC04269E}">
      <dgm:prSet/>
      <dgm:spPr/>
      <dgm:t>
        <a:bodyPr/>
        <a:lstStyle/>
        <a:p>
          <a:pPr rtl="1"/>
          <a:endParaRPr lang="he-IL"/>
        </a:p>
      </dgm:t>
    </dgm:pt>
    <dgm:pt modelId="{D994B2C3-69FD-4766-BC43-1017925E2C33}" type="sibTrans" cxnId="{94A17B02-DE04-43E1-8A70-C2C2BC04269E}">
      <dgm:prSet/>
      <dgm:spPr/>
      <dgm:t>
        <a:bodyPr/>
        <a:lstStyle/>
        <a:p>
          <a:pPr rtl="1"/>
          <a:endParaRPr lang="he-IL"/>
        </a:p>
      </dgm:t>
    </dgm:pt>
    <dgm:pt modelId="{EA5D5D48-6B07-4F00-9957-4E7718AA7F6D}" type="pres">
      <dgm:prSet presAssocID="{D5B77482-C789-4B29-9651-06406C2F50B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7B8923B-9162-4253-8BBF-ACB0DE75028F}" type="pres">
      <dgm:prSet presAssocID="{19EE4274-6CA9-4004-AB40-F9DE3CE7A4A9}" presName="parentText" presStyleLbl="node1" presStyleIdx="0" presStyleCnt="2" custScaleY="5772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7C2A335-6665-43EE-A30B-CF0EF32A6501}" type="pres">
      <dgm:prSet presAssocID="{19EE4274-6CA9-4004-AB40-F9DE3CE7A4A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B29508D-33FC-49CC-A4EC-3F5B99546DD6}" type="pres">
      <dgm:prSet presAssocID="{64F2CC8C-B110-4B39-AAB1-5BFC59D22B84}" presName="parentText" presStyleLbl="node1" presStyleIdx="1" presStyleCnt="2" custScaleY="5772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4D65C81-525C-4E06-BF35-908ACD3AA5FE}" type="pres">
      <dgm:prSet presAssocID="{64F2CC8C-B110-4B39-AAB1-5BFC59D22B8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EF9F05B-9305-4439-B245-7918294111F9}" srcId="{19EE4274-6CA9-4004-AB40-F9DE3CE7A4A9}" destId="{094BB948-D0BC-45B6-9372-846163698454}" srcOrd="0" destOrd="0" parTransId="{920F10A3-C802-446D-B759-86B57356330D}" sibTransId="{7D77BA9A-83DF-402C-B945-F56675D9A252}"/>
    <dgm:cxn modelId="{8054FE48-89F6-4A11-8CAE-9F234BC6EC9F}" type="presOf" srcId="{D5B77482-C789-4B29-9651-06406C2F50BD}" destId="{EA5D5D48-6B07-4F00-9957-4E7718AA7F6D}" srcOrd="0" destOrd="0" presId="urn:microsoft.com/office/officeart/2005/8/layout/vList2"/>
    <dgm:cxn modelId="{93176389-168A-41E5-8DA2-EBCFEF7C1D33}" type="presOf" srcId="{B6721BCC-EA33-4952-A8C2-2E08A2596755}" destId="{F4D65C81-525C-4E06-BF35-908ACD3AA5FE}" srcOrd="0" destOrd="0" presId="urn:microsoft.com/office/officeart/2005/8/layout/vList2"/>
    <dgm:cxn modelId="{68E83CCB-7BC6-4BEC-A52D-2B78F15905CF}" type="presOf" srcId="{64F2CC8C-B110-4B39-AAB1-5BFC59D22B84}" destId="{DB29508D-33FC-49CC-A4EC-3F5B99546DD6}" srcOrd="0" destOrd="0" presId="urn:microsoft.com/office/officeart/2005/8/layout/vList2"/>
    <dgm:cxn modelId="{C9B2BF8A-1709-427D-A9B9-4BF8DBAD5769}" type="presOf" srcId="{19EE4274-6CA9-4004-AB40-F9DE3CE7A4A9}" destId="{A7B8923B-9162-4253-8BBF-ACB0DE75028F}" srcOrd="0" destOrd="0" presId="urn:microsoft.com/office/officeart/2005/8/layout/vList2"/>
    <dgm:cxn modelId="{3C5F9805-3FDD-4254-BFCF-904171A87E36}" type="presOf" srcId="{094BB948-D0BC-45B6-9372-846163698454}" destId="{D7C2A335-6665-43EE-A30B-CF0EF32A6501}" srcOrd="0" destOrd="0" presId="urn:microsoft.com/office/officeart/2005/8/layout/vList2"/>
    <dgm:cxn modelId="{1C734F22-9469-4E47-9A43-80A31D80B02F}" srcId="{D5B77482-C789-4B29-9651-06406C2F50BD}" destId="{19EE4274-6CA9-4004-AB40-F9DE3CE7A4A9}" srcOrd="0" destOrd="0" parTransId="{0A5592CB-8D9D-4899-9B92-EF55DEECE711}" sibTransId="{64806E3B-E3BA-4D7B-8A26-2C0FDBC4E014}"/>
    <dgm:cxn modelId="{A148EBCC-71BE-4F94-B844-F7C7EDE37F72}" srcId="{D5B77482-C789-4B29-9651-06406C2F50BD}" destId="{64F2CC8C-B110-4B39-AAB1-5BFC59D22B84}" srcOrd="1" destOrd="0" parTransId="{64E4A667-42E3-4EDA-8976-468B4E37CFA9}" sibTransId="{E8B0CA77-B4A8-4EE0-AAFD-A4EA77D6A10F}"/>
    <dgm:cxn modelId="{94A17B02-DE04-43E1-8A70-C2C2BC04269E}" srcId="{64F2CC8C-B110-4B39-AAB1-5BFC59D22B84}" destId="{B6721BCC-EA33-4952-A8C2-2E08A2596755}" srcOrd="0" destOrd="0" parTransId="{3B3B1091-B8F8-4CB6-A692-4DB7DCCC0BC1}" sibTransId="{D994B2C3-69FD-4766-BC43-1017925E2C33}"/>
    <dgm:cxn modelId="{58CCB167-098E-48B3-8E50-EA4632E33640}" type="presParOf" srcId="{EA5D5D48-6B07-4F00-9957-4E7718AA7F6D}" destId="{A7B8923B-9162-4253-8BBF-ACB0DE75028F}" srcOrd="0" destOrd="0" presId="urn:microsoft.com/office/officeart/2005/8/layout/vList2"/>
    <dgm:cxn modelId="{82EB7C0C-5380-43CC-89F5-4B1CDE52DC90}" type="presParOf" srcId="{EA5D5D48-6B07-4F00-9957-4E7718AA7F6D}" destId="{D7C2A335-6665-43EE-A30B-CF0EF32A6501}" srcOrd="1" destOrd="0" presId="urn:microsoft.com/office/officeart/2005/8/layout/vList2"/>
    <dgm:cxn modelId="{F739ABE7-7163-4C1A-BE37-00962162D361}" type="presParOf" srcId="{EA5D5D48-6B07-4F00-9957-4E7718AA7F6D}" destId="{DB29508D-33FC-49CC-A4EC-3F5B99546DD6}" srcOrd="2" destOrd="0" presId="urn:microsoft.com/office/officeart/2005/8/layout/vList2"/>
    <dgm:cxn modelId="{F5DC7BE7-3782-4DE8-8D26-960EEEFFEF9B}" type="presParOf" srcId="{EA5D5D48-6B07-4F00-9957-4E7718AA7F6D}" destId="{F4D65C81-525C-4E06-BF35-908ACD3AA5F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B77482-C789-4B29-9651-06406C2F50B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208479-627D-4735-AEA2-2BE726C3FAB2}">
      <dgm:prSet phldrT="[טקסט]" custT="1"/>
      <dgm:spPr/>
      <dgm:t>
        <a:bodyPr/>
        <a:lstStyle/>
        <a:p>
          <a:pPr algn="r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تحديد الأهداف التربوية العامة للوحدة وفق المنهاج</a:t>
          </a:r>
          <a:endParaRPr lang="en-US" sz="2800" b="1" dirty="0">
            <a:latin typeface="Traditional Arabic" pitchFamily="18" charset="-78"/>
            <a:cs typeface="Traditional Arabic" pitchFamily="18" charset="-78"/>
          </a:endParaRPr>
        </a:p>
      </dgm:t>
    </dgm:pt>
    <dgm:pt modelId="{9BAE2426-EB6A-45B6-9D5D-E363728F24E7}" type="parTrans" cxnId="{5090BBCA-2105-4630-A337-5E8E132A3720}">
      <dgm:prSet/>
      <dgm:spPr/>
      <dgm:t>
        <a:bodyPr/>
        <a:lstStyle/>
        <a:p>
          <a:pPr algn="r"/>
          <a:endParaRPr lang="en-US" b="1"/>
        </a:p>
      </dgm:t>
    </dgm:pt>
    <dgm:pt modelId="{6F3146E0-D35B-4694-9E4F-18652E6B6970}" type="sibTrans" cxnId="{5090BBCA-2105-4630-A337-5E8E132A3720}">
      <dgm:prSet/>
      <dgm:spPr/>
      <dgm:t>
        <a:bodyPr/>
        <a:lstStyle/>
        <a:p>
          <a:pPr algn="r"/>
          <a:endParaRPr lang="en-US" b="1"/>
        </a:p>
      </dgm:t>
    </dgm:pt>
    <dgm:pt modelId="{C814F32E-E27C-4EEE-BC5D-57DD47523DF6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يقوم الطالب بالعبادات المفروضة عليه.</a:t>
          </a:r>
          <a:endParaRPr lang="ar-SA" sz="2400" b="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C5B75F5D-7F61-40DA-BD4F-B69C5E391C87}" type="parTrans" cxnId="{12A6BA5A-073B-4137-A185-1D19002923CB}">
      <dgm:prSet/>
      <dgm:spPr/>
      <dgm:t>
        <a:bodyPr/>
        <a:lstStyle/>
        <a:p>
          <a:pPr rtl="1"/>
          <a:endParaRPr lang="ar-SA"/>
        </a:p>
      </dgm:t>
    </dgm:pt>
    <dgm:pt modelId="{19F3707C-BE65-44B8-9C5C-1286414AB13A}" type="sibTrans" cxnId="{12A6BA5A-073B-4137-A185-1D19002923CB}">
      <dgm:prSet/>
      <dgm:spPr/>
      <dgm:t>
        <a:bodyPr/>
        <a:lstStyle/>
        <a:p>
          <a:pPr rtl="1"/>
          <a:endParaRPr lang="ar-SA"/>
        </a:p>
      </dgm:t>
    </dgm:pt>
    <dgm:pt modelId="{A3BB5EB8-83A1-4624-B228-720B1D744AF7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يستشعر الطالب مع الفقراء والمساكين.</a:t>
          </a:r>
          <a:endParaRPr lang="ar-SA" sz="2400" b="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ED65AF03-0282-42C2-BF20-D0CBA342B066}" type="parTrans" cxnId="{0CF4D65D-7A4A-4C0E-BEA4-31F63B24FE79}">
      <dgm:prSet/>
      <dgm:spPr/>
      <dgm:t>
        <a:bodyPr/>
        <a:lstStyle/>
        <a:p>
          <a:pPr rtl="1"/>
          <a:endParaRPr lang="ar-SA"/>
        </a:p>
      </dgm:t>
    </dgm:pt>
    <dgm:pt modelId="{4FEF238F-6E25-483A-8D2A-2408C7D17224}" type="sibTrans" cxnId="{0CF4D65D-7A4A-4C0E-BEA4-31F63B24FE79}">
      <dgm:prSet/>
      <dgm:spPr/>
      <dgm:t>
        <a:bodyPr/>
        <a:lstStyle/>
        <a:p>
          <a:pPr rtl="1"/>
          <a:endParaRPr lang="ar-SA"/>
        </a:p>
      </dgm:t>
    </dgm:pt>
    <dgm:pt modelId="{A57D38F1-A823-4F47-831B-836B9DE6E747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 تنمى </a:t>
          </a:r>
          <a:r>
            <a:rPr lang="ar-SA" sz="2400" b="0" i="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مشاعر الطالب الدينية.</a:t>
          </a:r>
          <a:endParaRPr lang="ar-SA" sz="2400" b="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6E691462-280F-4AF1-876B-7C1D628D8BBE}" type="parTrans" cxnId="{D5F38AD6-2A5D-4904-AA0E-BFC2BDF04A23}">
      <dgm:prSet/>
      <dgm:spPr/>
      <dgm:t>
        <a:bodyPr/>
        <a:lstStyle/>
        <a:p>
          <a:pPr rtl="1"/>
          <a:endParaRPr lang="ar-SA"/>
        </a:p>
      </dgm:t>
    </dgm:pt>
    <dgm:pt modelId="{6238CD49-5A2F-4112-9809-CAEC97CE855B}" type="sibTrans" cxnId="{D5F38AD6-2A5D-4904-AA0E-BFC2BDF04A23}">
      <dgm:prSet/>
      <dgm:spPr/>
      <dgm:t>
        <a:bodyPr/>
        <a:lstStyle/>
        <a:p>
          <a:pPr rtl="1"/>
          <a:endParaRPr lang="ar-SA"/>
        </a:p>
      </dgm:t>
    </dgm:pt>
    <dgm:pt modelId="{2134A637-EF23-472A-ADA6-C4EDF252E256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</a:t>
          </a:r>
          <a:r>
            <a:rPr lang="ar-SA" sz="2400" b="0" i="0" dirty="0" smtClean="0">
              <a:latin typeface="Traditional Arabic" pitchFamily="18" charset="-78"/>
              <a:cs typeface="Traditional Arabic" pitchFamily="18" charset="-78"/>
            </a:rPr>
            <a:t>ان يفتح الطالب عينه منذ نشأته على أوامر الله.</a:t>
          </a:r>
          <a:endParaRPr lang="ar-SA" sz="2400" b="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811840F9-56EA-425F-85AB-ABB4F0813F4E}" type="parTrans" cxnId="{0115584D-4C43-4499-82B7-96A5B2707FEB}">
      <dgm:prSet/>
      <dgm:spPr/>
      <dgm:t>
        <a:bodyPr/>
        <a:lstStyle/>
        <a:p>
          <a:pPr rtl="1"/>
          <a:endParaRPr lang="ar-SA"/>
        </a:p>
      </dgm:t>
    </dgm:pt>
    <dgm:pt modelId="{980AD2C6-05C7-45E5-A4D8-8C41C946F8DA}" type="sibTrans" cxnId="{0115584D-4C43-4499-82B7-96A5B2707FEB}">
      <dgm:prSet/>
      <dgm:spPr/>
      <dgm:t>
        <a:bodyPr/>
        <a:lstStyle/>
        <a:p>
          <a:pPr rtl="1"/>
          <a:endParaRPr lang="ar-SA"/>
        </a:p>
      </dgm:t>
    </dgm:pt>
    <dgm:pt modelId="{B1461C56-1AA3-4DC3-A69E-1AF5D128929B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ينمى </a:t>
          </a:r>
          <a:r>
            <a:rPr lang="ar-SA" sz="2400" b="0" i="0" dirty="0" smtClean="0">
              <a:latin typeface="Traditional Arabic" pitchFamily="18" charset="-78"/>
              <a:cs typeface="Traditional Arabic" pitchFamily="18" charset="-78"/>
            </a:rPr>
            <a:t>إيمان الطالب بالله خالق </a:t>
          </a:r>
          <a:r>
            <a:rPr lang="ar-SA" sz="2400" b="0" i="0" dirty="0" err="1" smtClean="0">
              <a:latin typeface="Traditional Arabic" pitchFamily="18" charset="-78"/>
              <a:cs typeface="Traditional Arabic" pitchFamily="18" charset="-78"/>
            </a:rPr>
            <a:t>الكون .</a:t>
          </a:r>
          <a:endParaRPr lang="ar-SA" sz="2400" b="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A53DE9A7-8059-495E-A8FB-AC088A0160F7}" type="parTrans" cxnId="{55159A28-0E0F-49D6-BC80-D4E9E8BFEA39}">
      <dgm:prSet/>
      <dgm:spPr/>
      <dgm:t>
        <a:bodyPr/>
        <a:lstStyle/>
        <a:p>
          <a:pPr rtl="1"/>
          <a:endParaRPr lang="ar-SA"/>
        </a:p>
      </dgm:t>
    </dgm:pt>
    <dgm:pt modelId="{4B3FC68B-CA4D-47FE-9804-5E8783DB81A0}" type="sibTrans" cxnId="{55159A28-0E0F-49D6-BC80-D4E9E8BFEA39}">
      <dgm:prSet/>
      <dgm:spPr/>
      <dgm:t>
        <a:bodyPr/>
        <a:lstStyle/>
        <a:p>
          <a:pPr rtl="1"/>
          <a:endParaRPr lang="ar-SA"/>
        </a:p>
      </dgm:t>
    </dgm:pt>
    <dgm:pt modelId="{9C4B965D-0066-462B-BF8C-5AFE9661FCD4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</a:t>
          </a:r>
          <a:r>
            <a:rPr lang="ar-SA" sz="2400" b="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يتع</a:t>
          </a:r>
          <a:r>
            <a:rPr lang="ar-SA" sz="2400" b="0" i="0" dirty="0" err="1" smtClean="0">
              <a:latin typeface="Traditional Arabic" pitchFamily="18" charset="-78"/>
              <a:cs typeface="Traditional Arabic" pitchFamily="18" charset="-78"/>
            </a:rPr>
            <a:t>ويد</a:t>
          </a:r>
          <a:r>
            <a:rPr lang="ar-SA" sz="2400" b="0" i="0" dirty="0" smtClean="0">
              <a:latin typeface="Traditional Arabic" pitchFamily="18" charset="-78"/>
              <a:cs typeface="Traditional Arabic" pitchFamily="18" charset="-78"/>
            </a:rPr>
            <a:t> الطالب على القيام بأنشطة دينية.</a:t>
          </a:r>
          <a:endParaRPr lang="ar-SA" sz="2400" b="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09F9F7D4-0124-44BE-86A2-25D37D0206E7}" type="parTrans" cxnId="{CB48B64C-7A34-4718-8870-1864E855B0BA}">
      <dgm:prSet/>
      <dgm:spPr/>
    </dgm:pt>
    <dgm:pt modelId="{ABC9ADED-2491-4336-84A5-FE33C9E89CCE}" type="sibTrans" cxnId="{CB48B64C-7A34-4718-8870-1864E855B0BA}">
      <dgm:prSet/>
      <dgm:spPr/>
    </dgm:pt>
    <dgm:pt modelId="{D8F68A4D-18F8-4448-A1A4-4432FFBE5CCF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</a:t>
          </a:r>
          <a:r>
            <a:rPr lang="ar-SA" sz="2400" b="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يذوت</a:t>
          </a:r>
          <a:r>
            <a:rPr lang="ar-SA" sz="2400" b="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الطالب أهمية تكرار الشاهدتين.</a:t>
          </a:r>
          <a:endParaRPr lang="ar-SA" sz="2400" b="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1341F975-F7D8-4701-93A7-3D43AC9F4E35}" type="parTrans" cxnId="{A55C26B6-C150-4709-98AE-9DD6EC1180C7}">
      <dgm:prSet/>
      <dgm:spPr/>
    </dgm:pt>
    <dgm:pt modelId="{F244F7CC-46C9-4BE8-8A6E-B75E2B765D7A}" type="sibTrans" cxnId="{A55C26B6-C150-4709-98AE-9DD6EC1180C7}">
      <dgm:prSet/>
      <dgm:spPr/>
    </dgm:pt>
    <dgm:pt modelId="{C422E5E9-108B-4F9B-985F-4F006703F4D6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يتشوق الطالب لزيارة الأراضي المقدسة.</a:t>
          </a:r>
          <a:endParaRPr lang="ar-SA" sz="2400" b="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8597DE86-171E-40DF-8D21-E5F548DC7D54}" type="parTrans" cxnId="{7E098698-C80D-45DF-B7BB-2A6BBA5B669B}">
      <dgm:prSet/>
      <dgm:spPr/>
    </dgm:pt>
    <dgm:pt modelId="{F35FA067-0C93-46FA-A5AB-7C7409B37156}" type="sibTrans" cxnId="{7E098698-C80D-45DF-B7BB-2A6BBA5B669B}">
      <dgm:prSet/>
      <dgm:spPr/>
    </dgm:pt>
    <dgm:pt modelId="{83CF685C-8A30-437A-BBD3-5810E2515077}">
      <dgm:prSet custT="1"/>
      <dgm:spPr/>
      <dgm:t>
        <a:bodyPr/>
        <a:lstStyle/>
        <a:p>
          <a:pPr marL="0" marR="0" indent="0" algn="r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يتعاون الطالب مع زملائِهِ في الفعاليات.</a:t>
          </a:r>
          <a:endParaRPr lang="ar-SA" sz="2400" b="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gm:t>
    </dgm:pt>
    <dgm:pt modelId="{115A52C9-40BB-4E03-8AF6-0033661AF56C}" type="parTrans" cxnId="{6F99827B-FEE6-495A-AAA9-0893E68E4AE9}">
      <dgm:prSet/>
      <dgm:spPr/>
    </dgm:pt>
    <dgm:pt modelId="{D042960F-0C4D-4EA0-9688-7F904854AF69}" type="sibTrans" cxnId="{6F99827B-FEE6-495A-AAA9-0893E68E4AE9}">
      <dgm:prSet/>
      <dgm:spPr/>
    </dgm:pt>
    <dgm:pt modelId="{EA5D5D48-6B07-4F00-9957-4E7718AA7F6D}" type="pres">
      <dgm:prSet presAssocID="{D5B77482-C789-4B29-9651-06406C2F50B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F8940F7-B7B0-43E0-A53E-4D47C9BA5435}" type="pres">
      <dgm:prSet presAssocID="{E4208479-627D-4735-AEA2-2BE726C3FAB2}" presName="parentText" presStyleLbl="node1" presStyleIdx="0" presStyleCnt="1" custScaleX="67521" custScaleY="57722" custLinFactNeighborX="-16660" custLinFactNeighborY="1302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BBD8D19-DDA1-4209-87DE-87BEB5E0D1CD}" type="pres">
      <dgm:prSet presAssocID="{E4208479-627D-4735-AEA2-2BE726C3FAB2}" presName="childText" presStyleLbl="revTx" presStyleIdx="0" presStyleCnt="1" custScaleY="97573" custLinFactNeighborY="4049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9C40F07F-AA54-45C2-AEAB-872A723F0A56}" type="presOf" srcId="{B1461C56-1AA3-4DC3-A69E-1AF5D128929B}" destId="{EBBD8D19-DDA1-4209-87DE-87BEB5E0D1CD}" srcOrd="0" destOrd="4" presId="urn:microsoft.com/office/officeart/2005/8/layout/vList2"/>
    <dgm:cxn modelId="{9AA833E3-D97D-43A5-84EE-12BCF5ACFDE5}" type="presOf" srcId="{2134A637-EF23-472A-ADA6-C4EDF252E256}" destId="{EBBD8D19-DDA1-4209-87DE-87BEB5E0D1CD}" srcOrd="0" destOrd="3" presId="urn:microsoft.com/office/officeart/2005/8/layout/vList2"/>
    <dgm:cxn modelId="{8AECD307-56A4-4711-B8B7-41CA58F2D38B}" type="presOf" srcId="{83CF685C-8A30-437A-BBD3-5810E2515077}" destId="{EBBD8D19-DDA1-4209-87DE-87BEB5E0D1CD}" srcOrd="0" destOrd="8" presId="urn:microsoft.com/office/officeart/2005/8/layout/vList2"/>
    <dgm:cxn modelId="{0115584D-4C43-4499-82B7-96A5B2707FEB}" srcId="{E4208479-627D-4735-AEA2-2BE726C3FAB2}" destId="{2134A637-EF23-472A-ADA6-C4EDF252E256}" srcOrd="3" destOrd="0" parTransId="{811840F9-56EA-425F-85AB-ABB4F0813F4E}" sibTransId="{980AD2C6-05C7-45E5-A4D8-8C41C946F8DA}"/>
    <dgm:cxn modelId="{04CABCA0-EFBC-49FE-A522-28F086FA25B7}" type="presOf" srcId="{9C4B965D-0066-462B-BF8C-5AFE9661FCD4}" destId="{EBBD8D19-DDA1-4209-87DE-87BEB5E0D1CD}" srcOrd="0" destOrd="5" presId="urn:microsoft.com/office/officeart/2005/8/layout/vList2"/>
    <dgm:cxn modelId="{12A6BA5A-073B-4137-A185-1D19002923CB}" srcId="{E4208479-627D-4735-AEA2-2BE726C3FAB2}" destId="{C814F32E-E27C-4EEE-BC5D-57DD47523DF6}" srcOrd="0" destOrd="0" parTransId="{C5B75F5D-7F61-40DA-BD4F-B69C5E391C87}" sibTransId="{19F3707C-BE65-44B8-9C5C-1286414AB13A}"/>
    <dgm:cxn modelId="{BABD2630-AC61-43E4-B46E-5FA9221BCE89}" type="presOf" srcId="{C422E5E9-108B-4F9B-985F-4F006703F4D6}" destId="{EBBD8D19-DDA1-4209-87DE-87BEB5E0D1CD}" srcOrd="0" destOrd="7" presId="urn:microsoft.com/office/officeart/2005/8/layout/vList2"/>
    <dgm:cxn modelId="{5090BBCA-2105-4630-A337-5E8E132A3720}" srcId="{D5B77482-C789-4B29-9651-06406C2F50BD}" destId="{E4208479-627D-4735-AEA2-2BE726C3FAB2}" srcOrd="0" destOrd="0" parTransId="{9BAE2426-EB6A-45B6-9D5D-E363728F24E7}" sibTransId="{6F3146E0-D35B-4694-9E4F-18652E6B6970}"/>
    <dgm:cxn modelId="{D5F38AD6-2A5D-4904-AA0E-BFC2BDF04A23}" srcId="{E4208479-627D-4735-AEA2-2BE726C3FAB2}" destId="{A57D38F1-A823-4F47-831B-836B9DE6E747}" srcOrd="2" destOrd="0" parTransId="{6E691462-280F-4AF1-876B-7C1D628D8BBE}" sibTransId="{6238CD49-5A2F-4112-9809-CAEC97CE855B}"/>
    <dgm:cxn modelId="{6231783C-4ED6-4CCF-B210-180519542255}" type="presOf" srcId="{A57D38F1-A823-4F47-831B-836B9DE6E747}" destId="{EBBD8D19-DDA1-4209-87DE-87BEB5E0D1CD}" srcOrd="0" destOrd="2" presId="urn:microsoft.com/office/officeart/2005/8/layout/vList2"/>
    <dgm:cxn modelId="{6F99827B-FEE6-495A-AAA9-0893E68E4AE9}" srcId="{E4208479-627D-4735-AEA2-2BE726C3FAB2}" destId="{83CF685C-8A30-437A-BBD3-5810E2515077}" srcOrd="8" destOrd="0" parTransId="{115A52C9-40BB-4E03-8AF6-0033661AF56C}" sibTransId="{D042960F-0C4D-4EA0-9688-7F904854AF69}"/>
    <dgm:cxn modelId="{CB48B64C-7A34-4718-8870-1864E855B0BA}" srcId="{E4208479-627D-4735-AEA2-2BE726C3FAB2}" destId="{9C4B965D-0066-462B-BF8C-5AFE9661FCD4}" srcOrd="5" destOrd="0" parTransId="{09F9F7D4-0124-44BE-86A2-25D37D0206E7}" sibTransId="{ABC9ADED-2491-4336-84A5-FE33C9E89CCE}"/>
    <dgm:cxn modelId="{7E098698-C80D-45DF-B7BB-2A6BBA5B669B}" srcId="{E4208479-627D-4735-AEA2-2BE726C3FAB2}" destId="{C422E5E9-108B-4F9B-985F-4F006703F4D6}" srcOrd="7" destOrd="0" parTransId="{8597DE86-171E-40DF-8D21-E5F548DC7D54}" sibTransId="{F35FA067-0C93-46FA-A5AB-7C7409B37156}"/>
    <dgm:cxn modelId="{0CF4D65D-7A4A-4C0E-BEA4-31F63B24FE79}" srcId="{E4208479-627D-4735-AEA2-2BE726C3FAB2}" destId="{A3BB5EB8-83A1-4624-B228-720B1D744AF7}" srcOrd="1" destOrd="0" parTransId="{ED65AF03-0282-42C2-BF20-D0CBA342B066}" sibTransId="{4FEF238F-6E25-483A-8D2A-2408C7D17224}"/>
    <dgm:cxn modelId="{A55C26B6-C150-4709-98AE-9DD6EC1180C7}" srcId="{E4208479-627D-4735-AEA2-2BE726C3FAB2}" destId="{D8F68A4D-18F8-4448-A1A4-4432FFBE5CCF}" srcOrd="6" destOrd="0" parTransId="{1341F975-F7D8-4701-93A7-3D43AC9F4E35}" sibTransId="{F244F7CC-46C9-4BE8-8A6E-B75E2B765D7A}"/>
    <dgm:cxn modelId="{E238A964-4681-4282-A64F-214293D86388}" type="presOf" srcId="{D5B77482-C789-4B29-9651-06406C2F50BD}" destId="{EA5D5D48-6B07-4F00-9957-4E7718AA7F6D}" srcOrd="0" destOrd="0" presId="urn:microsoft.com/office/officeart/2005/8/layout/vList2"/>
    <dgm:cxn modelId="{0705AC5C-B5ED-48F7-8F11-420A8330EB15}" type="presOf" srcId="{C814F32E-E27C-4EEE-BC5D-57DD47523DF6}" destId="{EBBD8D19-DDA1-4209-87DE-87BEB5E0D1CD}" srcOrd="0" destOrd="0" presId="urn:microsoft.com/office/officeart/2005/8/layout/vList2"/>
    <dgm:cxn modelId="{5B8FE03F-0701-4059-9B99-0ABE81CB4551}" type="presOf" srcId="{E4208479-627D-4735-AEA2-2BE726C3FAB2}" destId="{4F8940F7-B7B0-43E0-A53E-4D47C9BA5435}" srcOrd="0" destOrd="0" presId="urn:microsoft.com/office/officeart/2005/8/layout/vList2"/>
    <dgm:cxn modelId="{FE39F143-436C-4A4F-BBEA-CFE55F5649E5}" type="presOf" srcId="{A3BB5EB8-83A1-4624-B228-720B1D744AF7}" destId="{EBBD8D19-DDA1-4209-87DE-87BEB5E0D1CD}" srcOrd="0" destOrd="1" presId="urn:microsoft.com/office/officeart/2005/8/layout/vList2"/>
    <dgm:cxn modelId="{55159A28-0E0F-49D6-BC80-D4E9E8BFEA39}" srcId="{E4208479-627D-4735-AEA2-2BE726C3FAB2}" destId="{B1461C56-1AA3-4DC3-A69E-1AF5D128929B}" srcOrd="4" destOrd="0" parTransId="{A53DE9A7-8059-495E-A8FB-AC088A0160F7}" sibTransId="{4B3FC68B-CA4D-47FE-9804-5E8783DB81A0}"/>
    <dgm:cxn modelId="{2C44B48D-59BF-463E-A4CE-4AD324819B69}" type="presOf" srcId="{D8F68A4D-18F8-4448-A1A4-4432FFBE5CCF}" destId="{EBBD8D19-DDA1-4209-87DE-87BEB5E0D1CD}" srcOrd="0" destOrd="6" presId="urn:microsoft.com/office/officeart/2005/8/layout/vList2"/>
    <dgm:cxn modelId="{FB55F4E1-3B1A-47C1-B202-164774215E4D}" type="presParOf" srcId="{EA5D5D48-6B07-4F00-9957-4E7718AA7F6D}" destId="{4F8940F7-B7B0-43E0-A53E-4D47C9BA5435}" srcOrd="0" destOrd="0" presId="urn:microsoft.com/office/officeart/2005/8/layout/vList2"/>
    <dgm:cxn modelId="{EC5020E9-75DB-4846-82E6-6FBC804216CB}" type="presParOf" srcId="{EA5D5D48-6B07-4F00-9957-4E7718AA7F6D}" destId="{EBBD8D19-DDA1-4209-87DE-87BEB5E0D1C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B77482-C789-4B29-9651-06406C2F50B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864413-ED57-4B14-864A-72B20699C138}">
      <dgm:prSet custT="1"/>
      <dgm:spPr/>
      <dgm:t>
        <a:bodyPr/>
        <a:lstStyle/>
        <a:p>
          <a:pPr algn="r"/>
          <a:r>
            <a:rPr lang="ar-SA" sz="2800" b="1" dirty="0" smtClean="0">
              <a:latin typeface="Traditional Arabic" pitchFamily="18" charset="-78"/>
              <a:cs typeface="Traditional Arabic" pitchFamily="18" charset="-78"/>
            </a:rPr>
            <a:t>تحديد الأهداف التعليمية العامة للوحدة وفق المنهاج</a:t>
          </a:r>
          <a:endParaRPr lang="en-US" sz="2800" b="1" dirty="0">
            <a:latin typeface="Traditional Arabic" pitchFamily="18" charset="-78"/>
            <a:cs typeface="Traditional Arabic" pitchFamily="18" charset="-78"/>
          </a:endParaRPr>
        </a:p>
      </dgm:t>
    </dgm:pt>
    <dgm:pt modelId="{4B5567CE-C441-48A4-8101-C8008D4832FA}" type="parTrans" cxnId="{A6EF5667-38B7-41D5-89BD-F4A051DAE8D9}">
      <dgm:prSet/>
      <dgm:spPr/>
      <dgm:t>
        <a:bodyPr/>
        <a:lstStyle/>
        <a:p>
          <a:pPr algn="r"/>
          <a:endParaRPr lang="en-US" b="1"/>
        </a:p>
      </dgm:t>
    </dgm:pt>
    <dgm:pt modelId="{EE13275C-AEE0-43FB-A8B4-2FFC3611951B}" type="sibTrans" cxnId="{A6EF5667-38B7-41D5-89BD-F4A051DAE8D9}">
      <dgm:prSet/>
      <dgm:spPr/>
      <dgm:t>
        <a:bodyPr/>
        <a:lstStyle/>
        <a:p>
          <a:pPr algn="r"/>
          <a:endParaRPr lang="en-US" b="1"/>
        </a:p>
      </dgm:t>
    </dgm:pt>
    <dgm:pt modelId="{E333B08C-7DFA-4146-8956-ECDBA3FF0FA8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أن يرتب الطالب مناسك الحج حسب ترتيب أدائها.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68DC6AD0-15AE-46CA-921C-F36C447C256D}" type="sibTrans" cxnId="{F8B38104-2EB0-456D-BD77-3A21D75A9C4F}">
      <dgm:prSet/>
      <dgm:spPr/>
      <dgm:t>
        <a:bodyPr/>
        <a:lstStyle/>
        <a:p>
          <a:pPr rtl="1"/>
          <a:endParaRPr lang="ar-SA"/>
        </a:p>
      </dgm:t>
    </dgm:pt>
    <dgm:pt modelId="{59083E7C-6C78-45F6-806E-4273EC17B790}" type="parTrans" cxnId="{F8B38104-2EB0-456D-BD77-3A21D75A9C4F}">
      <dgm:prSet/>
      <dgm:spPr/>
      <dgm:t>
        <a:bodyPr/>
        <a:lstStyle/>
        <a:p>
          <a:pPr rtl="1"/>
          <a:endParaRPr lang="ar-SA"/>
        </a:p>
      </dgm:t>
    </dgm:pt>
    <dgm:pt modelId="{3BFFE726-FF19-4392-A438-2B8A4515C6E2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أن يرتب الطالب </a:t>
          </a:r>
          <a:r>
            <a:rPr lang="ar-SA" sz="2200" dirty="0" err="1" smtClean="0">
              <a:latin typeface="Traditional Arabic" pitchFamily="18" charset="-78"/>
              <a:cs typeface="Traditional Arabic" pitchFamily="18" charset="-78"/>
            </a:rPr>
            <a:t>الصوات</a:t>
          </a:r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 الخمس حسب ترتيبها الزمني.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99AB4AB5-6DF9-472E-8DA6-591596482263}" type="sibTrans" cxnId="{9D0356DC-CE62-4DDF-A3D4-64CDEC6DD761}">
      <dgm:prSet/>
      <dgm:spPr/>
      <dgm:t>
        <a:bodyPr/>
        <a:lstStyle/>
        <a:p>
          <a:pPr rtl="1"/>
          <a:endParaRPr lang="ar-SA"/>
        </a:p>
      </dgm:t>
    </dgm:pt>
    <dgm:pt modelId="{8CD555AC-5B2D-410C-A5DD-B10FDA31E524}" type="parTrans" cxnId="{9D0356DC-CE62-4DDF-A3D4-64CDEC6DD761}">
      <dgm:prSet/>
      <dgm:spPr/>
      <dgm:t>
        <a:bodyPr/>
        <a:lstStyle/>
        <a:p>
          <a:pPr rtl="1"/>
          <a:endParaRPr lang="ar-SA"/>
        </a:p>
      </dgm:t>
    </dgm:pt>
    <dgm:pt modelId="{B50456C2-9A10-41EF-A3EC-649D003B3CB5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أن يفرق الطالب بين الصوتين.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AA8B1D8C-6C56-420C-9C47-49224591D302}" type="sibTrans" cxnId="{59126B88-24B5-4392-87D0-65872234E262}">
      <dgm:prSet/>
      <dgm:spPr/>
      <dgm:t>
        <a:bodyPr/>
        <a:lstStyle/>
        <a:p>
          <a:pPr rtl="1"/>
          <a:endParaRPr lang="ar-SA"/>
        </a:p>
      </dgm:t>
    </dgm:pt>
    <dgm:pt modelId="{38A87D8B-527E-4475-807B-1D4013F39F95}" type="parTrans" cxnId="{59126B88-24B5-4392-87D0-65872234E262}">
      <dgm:prSet/>
      <dgm:spPr/>
      <dgm:t>
        <a:bodyPr/>
        <a:lstStyle/>
        <a:p>
          <a:pPr rtl="1"/>
          <a:endParaRPr lang="ar-SA"/>
        </a:p>
      </dgm:t>
    </dgm:pt>
    <dgm:pt modelId="{484718AA-EECB-41E7-9340-959E861127A7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أن يعرض الطالب مهمة فرقته.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97D84646-DDA1-4CC8-B46F-DA01C9DFDDEE}" type="sibTrans" cxnId="{3F83C13F-0518-44CB-987A-700CEF5A5D67}">
      <dgm:prSet/>
      <dgm:spPr/>
      <dgm:t>
        <a:bodyPr/>
        <a:lstStyle/>
        <a:p>
          <a:pPr rtl="1"/>
          <a:endParaRPr lang="ar-SA"/>
        </a:p>
      </dgm:t>
    </dgm:pt>
    <dgm:pt modelId="{ABB20F46-96D3-484F-A4F8-FCCDE2F5F4D3}" type="parTrans" cxnId="{3F83C13F-0518-44CB-987A-700CEF5A5D67}">
      <dgm:prSet/>
      <dgm:spPr/>
      <dgm:t>
        <a:bodyPr/>
        <a:lstStyle/>
        <a:p>
          <a:pPr rtl="1"/>
          <a:endParaRPr lang="ar-SA"/>
        </a:p>
      </dgm:t>
    </dgm:pt>
    <dgm:pt modelId="{7B2B2CE4-BF21-4762-9B10-9751299D544D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أن يستخدم الطالب المجسم في شرحهِ.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6D38BF07-6E7C-4CE1-8C99-A04811D917E9}" type="sibTrans" cxnId="{4258454F-624A-4F5F-867C-60A48D3EA586}">
      <dgm:prSet/>
      <dgm:spPr/>
      <dgm:t>
        <a:bodyPr/>
        <a:lstStyle/>
        <a:p>
          <a:pPr rtl="1"/>
          <a:endParaRPr lang="ar-SA"/>
        </a:p>
      </dgm:t>
    </dgm:pt>
    <dgm:pt modelId="{B5938623-B4BF-417A-A68F-B00ECE498E7B}" type="parTrans" cxnId="{4258454F-624A-4F5F-867C-60A48D3EA586}">
      <dgm:prSet/>
      <dgm:spPr/>
      <dgm:t>
        <a:bodyPr/>
        <a:lstStyle/>
        <a:p>
          <a:pPr rtl="1"/>
          <a:endParaRPr lang="ar-SA"/>
        </a:p>
      </dgm:t>
    </dgm:pt>
    <dgm:pt modelId="{3FE38DE3-6EC3-42C3-9E00-5475E8CFE0CD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أن يميز الطالب بين معنى الشهادة الأولى ومعنى الشهادة الثانية.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3FDB5741-BB2C-453D-910C-2627BC119E14}" type="sibTrans" cxnId="{1BB092F0-C14B-4C19-966A-728B8518F28F}">
      <dgm:prSet/>
      <dgm:spPr/>
      <dgm:t>
        <a:bodyPr/>
        <a:lstStyle/>
        <a:p>
          <a:pPr rtl="1"/>
          <a:endParaRPr lang="ar-SA"/>
        </a:p>
      </dgm:t>
    </dgm:pt>
    <dgm:pt modelId="{F03A4322-42AC-4AA3-B9C9-B5597054D73E}" type="parTrans" cxnId="{1BB092F0-C14B-4C19-966A-728B8518F28F}">
      <dgm:prSet/>
      <dgm:spPr/>
      <dgm:t>
        <a:bodyPr/>
        <a:lstStyle/>
        <a:p>
          <a:pPr rtl="1"/>
          <a:endParaRPr lang="ar-SA"/>
        </a:p>
      </dgm:t>
    </dgm:pt>
    <dgm:pt modelId="{EE4B9332-4350-413E-BD98-E4B0CE88A258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أن يضع الطالب قطع </a:t>
          </a:r>
          <a:r>
            <a:rPr lang="ar-SA" sz="2200" dirty="0" err="1" smtClean="0">
              <a:latin typeface="Traditional Arabic" pitchFamily="18" charset="-78"/>
              <a:cs typeface="Traditional Arabic" pitchFamily="18" charset="-78"/>
            </a:rPr>
            <a:t>البازل</a:t>
          </a:r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 في مكانها المناسب.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05ADEC54-2119-4BFB-982C-4102556F6ADC}" type="sibTrans" cxnId="{439ADBC2-4F23-4EEC-A2CA-473C9067372E}">
      <dgm:prSet/>
      <dgm:spPr/>
      <dgm:t>
        <a:bodyPr/>
        <a:lstStyle/>
        <a:p>
          <a:pPr rtl="1"/>
          <a:endParaRPr lang="ar-SA"/>
        </a:p>
      </dgm:t>
    </dgm:pt>
    <dgm:pt modelId="{F99094B9-F88C-4380-9F6A-71A9489F15C3}" type="parTrans" cxnId="{439ADBC2-4F23-4EEC-A2CA-473C9067372E}">
      <dgm:prSet/>
      <dgm:spPr/>
      <dgm:t>
        <a:bodyPr/>
        <a:lstStyle/>
        <a:p>
          <a:pPr rtl="1"/>
          <a:endParaRPr lang="ar-SA"/>
        </a:p>
      </dgm:t>
    </dgm:pt>
    <dgm:pt modelId="{47354D05-973A-4670-B7C3-94CEC1CC6692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أن يتعلم الطالب أركان الإسلام.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69CC029D-56DF-4773-85C6-758230C0BDF8}" type="sibTrans" cxnId="{8F429448-1FDF-412E-B16A-857E9DC16957}">
      <dgm:prSet/>
      <dgm:spPr/>
      <dgm:t>
        <a:bodyPr/>
        <a:lstStyle/>
        <a:p>
          <a:pPr rtl="1"/>
          <a:endParaRPr lang="ar-SA"/>
        </a:p>
      </dgm:t>
    </dgm:pt>
    <dgm:pt modelId="{8E1D55C3-7341-4517-9ADC-5A5F91B9AF75}" type="parTrans" cxnId="{8F429448-1FDF-412E-B16A-857E9DC16957}">
      <dgm:prSet/>
      <dgm:spPr/>
      <dgm:t>
        <a:bodyPr/>
        <a:lstStyle/>
        <a:p>
          <a:pPr rtl="1"/>
          <a:endParaRPr lang="ar-SA"/>
        </a:p>
      </dgm:t>
    </dgm:pt>
    <dgm:pt modelId="{266FB663-14C8-42F3-92AB-588A8A30E66E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أن يتعرف الطالب على أركان الإسلام.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5ECC2596-F971-4FE5-8B9E-DF924E027786}" type="sibTrans" cxnId="{CFF4B319-139E-4501-82AC-DCB275CC0425}">
      <dgm:prSet/>
      <dgm:spPr/>
      <dgm:t>
        <a:bodyPr/>
        <a:lstStyle/>
        <a:p>
          <a:pPr rtl="1"/>
          <a:endParaRPr lang="ar-SA"/>
        </a:p>
      </dgm:t>
    </dgm:pt>
    <dgm:pt modelId="{3776E866-4ABB-4387-B94A-416AFA0808FD}" type="parTrans" cxnId="{CFF4B319-139E-4501-82AC-DCB275CC0425}">
      <dgm:prSet/>
      <dgm:spPr/>
      <dgm:t>
        <a:bodyPr/>
        <a:lstStyle/>
        <a:p>
          <a:pPr rtl="1"/>
          <a:endParaRPr lang="ar-SA"/>
        </a:p>
      </dgm:t>
    </dgm:pt>
    <dgm:pt modelId="{AE518248-9AB2-43B4-A5BA-774AEA436D20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أن يتذكر الطالب أين يسمع الشهادتين.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D9BC8EB9-47E0-4641-8685-8A6B03E2AD1B}" type="sibTrans" cxnId="{A93EDAB9-CE9F-4E8D-80F3-F12666BA705B}">
      <dgm:prSet/>
      <dgm:spPr/>
      <dgm:t>
        <a:bodyPr/>
        <a:lstStyle/>
        <a:p>
          <a:pPr rtl="1"/>
          <a:endParaRPr lang="ar-SA"/>
        </a:p>
      </dgm:t>
    </dgm:pt>
    <dgm:pt modelId="{D9F5D60C-1C81-4AA0-B718-5819C43A5BA8}" type="parTrans" cxnId="{A93EDAB9-CE9F-4E8D-80F3-F12666BA705B}">
      <dgm:prSet/>
      <dgm:spPr/>
      <dgm:t>
        <a:bodyPr/>
        <a:lstStyle/>
        <a:p>
          <a:pPr rtl="1"/>
          <a:endParaRPr lang="ar-SA"/>
        </a:p>
      </dgm:t>
    </dgm:pt>
    <dgm:pt modelId="{3DAB575B-A43F-4203-BFF4-E2CB6144A2B1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أن يتذكر الطالب أركان الإسلام.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5D83AE92-4FC0-41BD-8DA1-C2BB78BDC94F}" type="sibTrans" cxnId="{26FAB891-FBB3-4BF3-915B-E118252A91C4}">
      <dgm:prSet/>
      <dgm:spPr/>
      <dgm:t>
        <a:bodyPr/>
        <a:lstStyle/>
        <a:p>
          <a:pPr rtl="1"/>
          <a:endParaRPr lang="ar-SA"/>
        </a:p>
      </dgm:t>
    </dgm:pt>
    <dgm:pt modelId="{8D7D128D-7CBA-4984-A67F-7D94685431CF}" type="parTrans" cxnId="{26FAB891-FBB3-4BF3-915B-E118252A91C4}">
      <dgm:prSet/>
      <dgm:spPr/>
      <dgm:t>
        <a:bodyPr/>
        <a:lstStyle/>
        <a:p>
          <a:pPr rtl="1"/>
          <a:endParaRPr lang="ar-SA"/>
        </a:p>
      </dgm:t>
    </dgm:pt>
    <dgm:pt modelId="{19791CA4-06D8-41C2-B2B3-05BA1ECAE006}">
      <dgm:prSet custT="1"/>
      <dgm:spPr>
        <a:ln>
          <a:noFill/>
        </a:ln>
      </dgm:spPr>
      <dgm:t>
        <a:bodyPr/>
        <a:lstStyle/>
        <a:p>
          <a:pPr rtl="1"/>
          <a:r>
            <a:rPr lang="ar-SA" sz="2200" dirty="0" smtClean="0">
              <a:latin typeface="Traditional Arabic" pitchFamily="18" charset="-78"/>
              <a:cs typeface="Traditional Arabic" pitchFamily="18" charset="-78"/>
            </a:rPr>
            <a:t>ان يتعرف الطالب على ما هو المطلوب منه ليكون مسلم.</a:t>
          </a:r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D1227D85-FB78-4939-AFCE-216ADE118946}" type="sibTrans" cxnId="{66FB3A7D-15FF-4C79-B40E-D7D078790F62}">
      <dgm:prSet/>
      <dgm:spPr/>
      <dgm:t>
        <a:bodyPr/>
        <a:lstStyle/>
        <a:p>
          <a:pPr rtl="1"/>
          <a:endParaRPr lang="ar-SA"/>
        </a:p>
      </dgm:t>
    </dgm:pt>
    <dgm:pt modelId="{9B55734E-2BA9-4CD5-8BD4-F255FFA7D504}" type="parTrans" cxnId="{66FB3A7D-15FF-4C79-B40E-D7D078790F62}">
      <dgm:prSet/>
      <dgm:spPr/>
      <dgm:t>
        <a:bodyPr/>
        <a:lstStyle/>
        <a:p>
          <a:pPr rtl="1"/>
          <a:endParaRPr lang="ar-SA"/>
        </a:p>
      </dgm:t>
    </dgm:pt>
    <dgm:pt modelId="{F40E8E97-B9C7-47DF-BD3B-29E43E6B5F5E}">
      <dgm:prSet custT="1"/>
      <dgm:spPr>
        <a:ln>
          <a:noFill/>
        </a:ln>
      </dgm:spPr>
      <dgm:t>
        <a:bodyPr/>
        <a:lstStyle/>
        <a:p>
          <a:pPr rtl="1"/>
          <a:endParaRPr lang="ar-SA" sz="2200" dirty="0">
            <a:latin typeface="Traditional Arabic" pitchFamily="18" charset="-78"/>
            <a:cs typeface="Traditional Arabic" pitchFamily="18" charset="-78"/>
          </a:endParaRPr>
        </a:p>
      </dgm:t>
    </dgm:pt>
    <dgm:pt modelId="{8CBC389F-ECAF-49E6-95E6-FAAD45237A0F}" type="parTrans" cxnId="{A7BB62E1-3998-4CFE-9B51-B49D4A502419}">
      <dgm:prSet/>
      <dgm:spPr/>
      <dgm:t>
        <a:bodyPr/>
        <a:lstStyle/>
        <a:p>
          <a:endParaRPr lang="en-US"/>
        </a:p>
      </dgm:t>
    </dgm:pt>
    <dgm:pt modelId="{AE93A019-FA39-4991-ABAE-930BD89A8276}" type="sibTrans" cxnId="{A7BB62E1-3998-4CFE-9B51-B49D4A502419}">
      <dgm:prSet/>
      <dgm:spPr/>
      <dgm:t>
        <a:bodyPr/>
        <a:lstStyle/>
        <a:p>
          <a:endParaRPr lang="en-US"/>
        </a:p>
      </dgm:t>
    </dgm:pt>
    <dgm:pt modelId="{2B3D7A39-8C89-432F-99A1-6C3DE792F370}" type="pres">
      <dgm:prSet presAssocID="{D5B77482-C789-4B29-9651-06406C2F50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9233EB3-558D-4DD3-A83A-A645693E17E0}" type="pres">
      <dgm:prSet presAssocID="{E7864413-ED57-4B14-864A-72B20699C138}" presName="parentLin" presStyleCnt="0"/>
      <dgm:spPr/>
    </dgm:pt>
    <dgm:pt modelId="{11A9E5E6-E7EE-4B7E-B4C9-E360DD781AC9}" type="pres">
      <dgm:prSet presAssocID="{E7864413-ED57-4B14-864A-72B20699C138}" presName="parentLeftMargin" presStyleLbl="node1" presStyleIdx="0" presStyleCnt="1"/>
      <dgm:spPr/>
      <dgm:t>
        <a:bodyPr/>
        <a:lstStyle/>
        <a:p>
          <a:pPr rtl="1"/>
          <a:endParaRPr lang="he-IL"/>
        </a:p>
      </dgm:t>
    </dgm:pt>
    <dgm:pt modelId="{2F566F01-824F-4EFE-8046-4EE51F6B37D1}" type="pres">
      <dgm:prSet presAssocID="{E7864413-ED57-4B14-864A-72B20699C138}" presName="parentText" presStyleLbl="node1" presStyleIdx="0" presStyleCnt="1" custScaleX="93666" custScaleY="465980" custLinFactY="100000" custLinFactNeighborX="-100000" custLinFactNeighborY="18252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0FB5E1-75EC-44A3-B9A9-0AB5D7FB05E8}" type="pres">
      <dgm:prSet presAssocID="{E7864413-ED57-4B14-864A-72B20699C138}" presName="negativeSpace" presStyleCnt="0"/>
      <dgm:spPr/>
    </dgm:pt>
    <dgm:pt modelId="{AD7AFFD8-639C-4A13-AAB8-6945D286909E}" type="pres">
      <dgm:prSet presAssocID="{E7864413-ED57-4B14-864A-72B20699C138}" presName="childText" presStyleLbl="conFgAcc1" presStyleIdx="0" presStyleCnt="1" custScaleX="94389" custScaleY="100150" custLinFactY="-457" custLinFactNeighborX="8583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8B56022-2E8A-4D58-9799-567C256401A3}" type="presOf" srcId="{E7864413-ED57-4B14-864A-72B20699C138}" destId="{2F566F01-824F-4EFE-8046-4EE51F6B37D1}" srcOrd="1" destOrd="0" presId="urn:microsoft.com/office/officeart/2005/8/layout/list1"/>
    <dgm:cxn modelId="{CCF7AB0A-0228-4CED-8E1F-71FC08DEF403}" type="presOf" srcId="{3FE38DE3-6EC3-42C3-9E00-5475E8CFE0CD}" destId="{AD7AFFD8-639C-4A13-AAB8-6945D286909E}" srcOrd="0" destOrd="7" presId="urn:microsoft.com/office/officeart/2005/8/layout/list1"/>
    <dgm:cxn modelId="{26FAB891-FBB3-4BF3-915B-E118252A91C4}" srcId="{E7864413-ED57-4B14-864A-72B20699C138}" destId="{3DAB575B-A43F-4203-BFF4-E2CB6144A2B1}" srcOrd="2" destOrd="0" parTransId="{8D7D128D-7CBA-4984-A67F-7D94685431CF}" sibTransId="{5D83AE92-4FC0-41BD-8DA1-C2BB78BDC94F}"/>
    <dgm:cxn modelId="{B93D6A31-696E-41B1-AE8D-E593617AD421}" type="presOf" srcId="{E7864413-ED57-4B14-864A-72B20699C138}" destId="{11A9E5E6-E7EE-4B7E-B4C9-E360DD781AC9}" srcOrd="0" destOrd="0" presId="urn:microsoft.com/office/officeart/2005/8/layout/list1"/>
    <dgm:cxn modelId="{59126B88-24B5-4392-87D0-65872234E262}" srcId="{E7864413-ED57-4B14-864A-72B20699C138}" destId="{B50456C2-9A10-41EF-A3EC-649D003B3CB5}" srcOrd="10" destOrd="0" parTransId="{38A87D8B-527E-4475-807B-1D4013F39F95}" sibTransId="{AA8B1D8C-6C56-420C-9C47-49224591D302}"/>
    <dgm:cxn modelId="{4258454F-624A-4F5F-867C-60A48D3EA586}" srcId="{E7864413-ED57-4B14-864A-72B20699C138}" destId="{7B2B2CE4-BF21-4762-9B10-9751299D544D}" srcOrd="8" destOrd="0" parTransId="{B5938623-B4BF-417A-A68F-B00ECE498E7B}" sibTransId="{6D38BF07-6E7C-4CE1-8C99-A04811D917E9}"/>
    <dgm:cxn modelId="{CFF4B319-139E-4501-82AC-DCB275CC0425}" srcId="{E7864413-ED57-4B14-864A-72B20699C138}" destId="{266FB663-14C8-42F3-92AB-588A8A30E66E}" srcOrd="4" destOrd="0" parTransId="{3776E866-4ABB-4387-B94A-416AFA0808FD}" sibTransId="{5ECC2596-F971-4FE5-8B9E-DF924E027786}"/>
    <dgm:cxn modelId="{A6EF5667-38B7-41D5-89BD-F4A051DAE8D9}" srcId="{D5B77482-C789-4B29-9651-06406C2F50BD}" destId="{E7864413-ED57-4B14-864A-72B20699C138}" srcOrd="0" destOrd="0" parTransId="{4B5567CE-C441-48A4-8101-C8008D4832FA}" sibTransId="{EE13275C-AEE0-43FB-A8B4-2FFC3611951B}"/>
    <dgm:cxn modelId="{66FB3A7D-15FF-4C79-B40E-D7D078790F62}" srcId="{E7864413-ED57-4B14-864A-72B20699C138}" destId="{19791CA4-06D8-41C2-B2B3-05BA1ECAE006}" srcOrd="1" destOrd="0" parTransId="{9B55734E-2BA9-4CD5-8BD4-F255FFA7D504}" sibTransId="{D1227D85-FB78-4939-AFCE-216ADE118946}"/>
    <dgm:cxn modelId="{BFD7379F-B8F3-487D-A74B-B8F6CB2F60D8}" type="presOf" srcId="{F40E8E97-B9C7-47DF-BD3B-29E43E6B5F5E}" destId="{AD7AFFD8-639C-4A13-AAB8-6945D286909E}" srcOrd="0" destOrd="0" presId="urn:microsoft.com/office/officeart/2005/8/layout/list1"/>
    <dgm:cxn modelId="{5550EF6E-CF82-46CF-9286-C6D2E59D7FE8}" type="presOf" srcId="{AE518248-9AB2-43B4-A5BA-774AEA436D20}" destId="{AD7AFFD8-639C-4A13-AAB8-6945D286909E}" srcOrd="0" destOrd="3" presId="urn:microsoft.com/office/officeart/2005/8/layout/list1"/>
    <dgm:cxn modelId="{1BB092F0-C14B-4C19-966A-728B8518F28F}" srcId="{E7864413-ED57-4B14-864A-72B20699C138}" destId="{3FE38DE3-6EC3-42C3-9E00-5475E8CFE0CD}" srcOrd="7" destOrd="0" parTransId="{F03A4322-42AC-4AA3-B9C9-B5597054D73E}" sibTransId="{3FDB5741-BB2C-453D-910C-2627BC119E14}"/>
    <dgm:cxn modelId="{8ABE2272-19B5-427F-889E-D3F5218A8F11}" type="presOf" srcId="{D5B77482-C789-4B29-9651-06406C2F50BD}" destId="{2B3D7A39-8C89-432F-99A1-6C3DE792F370}" srcOrd="0" destOrd="0" presId="urn:microsoft.com/office/officeart/2005/8/layout/list1"/>
    <dgm:cxn modelId="{E79E67C8-CCCF-4FF2-AFFB-76202A5CB068}" type="presOf" srcId="{19791CA4-06D8-41C2-B2B3-05BA1ECAE006}" destId="{AD7AFFD8-639C-4A13-AAB8-6945D286909E}" srcOrd="0" destOrd="1" presId="urn:microsoft.com/office/officeart/2005/8/layout/list1"/>
    <dgm:cxn modelId="{C6A3E7DE-AE7B-456A-A029-37509F75009E}" type="presOf" srcId="{266FB663-14C8-42F3-92AB-588A8A30E66E}" destId="{AD7AFFD8-639C-4A13-AAB8-6945D286909E}" srcOrd="0" destOrd="4" presId="urn:microsoft.com/office/officeart/2005/8/layout/list1"/>
    <dgm:cxn modelId="{4D0DE9CD-569B-4E1D-A378-0549120BCC5F}" type="presOf" srcId="{3DAB575B-A43F-4203-BFF4-E2CB6144A2B1}" destId="{AD7AFFD8-639C-4A13-AAB8-6945D286909E}" srcOrd="0" destOrd="2" presId="urn:microsoft.com/office/officeart/2005/8/layout/list1"/>
    <dgm:cxn modelId="{0A589DED-86EE-4945-88A0-444C5C4802A3}" type="presOf" srcId="{3BFFE726-FF19-4392-A438-2B8A4515C6E2}" destId="{AD7AFFD8-639C-4A13-AAB8-6945D286909E}" srcOrd="0" destOrd="11" presId="urn:microsoft.com/office/officeart/2005/8/layout/list1"/>
    <dgm:cxn modelId="{8F429448-1FDF-412E-B16A-857E9DC16957}" srcId="{E7864413-ED57-4B14-864A-72B20699C138}" destId="{47354D05-973A-4670-B7C3-94CEC1CC6692}" srcOrd="5" destOrd="0" parTransId="{8E1D55C3-7341-4517-9ADC-5A5F91B9AF75}" sibTransId="{69CC029D-56DF-4773-85C6-758230C0BDF8}"/>
    <dgm:cxn modelId="{A7BB62E1-3998-4CFE-9B51-B49D4A502419}" srcId="{E7864413-ED57-4B14-864A-72B20699C138}" destId="{F40E8E97-B9C7-47DF-BD3B-29E43E6B5F5E}" srcOrd="0" destOrd="0" parTransId="{8CBC389F-ECAF-49E6-95E6-FAAD45237A0F}" sibTransId="{AE93A019-FA39-4991-ABAE-930BD89A8276}"/>
    <dgm:cxn modelId="{B92D55F6-F332-4436-81A3-879B6F2A0F26}" type="presOf" srcId="{484718AA-EECB-41E7-9340-959E861127A7}" destId="{AD7AFFD8-639C-4A13-AAB8-6945D286909E}" srcOrd="0" destOrd="9" presId="urn:microsoft.com/office/officeart/2005/8/layout/list1"/>
    <dgm:cxn modelId="{3F83C13F-0518-44CB-987A-700CEF5A5D67}" srcId="{E7864413-ED57-4B14-864A-72B20699C138}" destId="{484718AA-EECB-41E7-9340-959E861127A7}" srcOrd="9" destOrd="0" parTransId="{ABB20F46-96D3-484F-A4F8-FCCDE2F5F4D3}" sibTransId="{97D84646-DDA1-4CC8-B46F-DA01C9DFDDEE}"/>
    <dgm:cxn modelId="{5A13CF4B-D1D5-48B6-B7FA-8FE830D91B48}" type="presOf" srcId="{EE4B9332-4350-413E-BD98-E4B0CE88A258}" destId="{AD7AFFD8-639C-4A13-AAB8-6945D286909E}" srcOrd="0" destOrd="6" presId="urn:microsoft.com/office/officeart/2005/8/layout/list1"/>
    <dgm:cxn modelId="{DB1C0D4E-7CB9-4D2C-9403-9B5BFC505D9C}" type="presOf" srcId="{E333B08C-7DFA-4146-8956-ECDBA3FF0FA8}" destId="{AD7AFFD8-639C-4A13-AAB8-6945D286909E}" srcOrd="0" destOrd="12" presId="urn:microsoft.com/office/officeart/2005/8/layout/list1"/>
    <dgm:cxn modelId="{E846F1C4-748B-4167-8347-5A6EC1A0F6C3}" type="presOf" srcId="{47354D05-973A-4670-B7C3-94CEC1CC6692}" destId="{AD7AFFD8-639C-4A13-AAB8-6945D286909E}" srcOrd="0" destOrd="5" presId="urn:microsoft.com/office/officeart/2005/8/layout/list1"/>
    <dgm:cxn modelId="{A93EDAB9-CE9F-4E8D-80F3-F12666BA705B}" srcId="{E7864413-ED57-4B14-864A-72B20699C138}" destId="{AE518248-9AB2-43B4-A5BA-774AEA436D20}" srcOrd="3" destOrd="0" parTransId="{D9F5D60C-1C81-4AA0-B718-5819C43A5BA8}" sibTransId="{D9BC8EB9-47E0-4641-8685-8A6B03E2AD1B}"/>
    <dgm:cxn modelId="{DD051B9D-A581-443F-ABC8-5D5B0965F2FE}" type="presOf" srcId="{B50456C2-9A10-41EF-A3EC-649D003B3CB5}" destId="{AD7AFFD8-639C-4A13-AAB8-6945D286909E}" srcOrd="0" destOrd="10" presId="urn:microsoft.com/office/officeart/2005/8/layout/list1"/>
    <dgm:cxn modelId="{439ADBC2-4F23-4EEC-A2CA-473C9067372E}" srcId="{E7864413-ED57-4B14-864A-72B20699C138}" destId="{EE4B9332-4350-413E-BD98-E4B0CE88A258}" srcOrd="6" destOrd="0" parTransId="{F99094B9-F88C-4380-9F6A-71A9489F15C3}" sibTransId="{05ADEC54-2119-4BFB-982C-4102556F6ADC}"/>
    <dgm:cxn modelId="{F8B38104-2EB0-456D-BD77-3A21D75A9C4F}" srcId="{E7864413-ED57-4B14-864A-72B20699C138}" destId="{E333B08C-7DFA-4146-8956-ECDBA3FF0FA8}" srcOrd="12" destOrd="0" parTransId="{59083E7C-6C78-45F6-806E-4273EC17B790}" sibTransId="{68DC6AD0-15AE-46CA-921C-F36C447C256D}"/>
    <dgm:cxn modelId="{9D0356DC-CE62-4DDF-A3D4-64CDEC6DD761}" srcId="{E7864413-ED57-4B14-864A-72B20699C138}" destId="{3BFFE726-FF19-4392-A438-2B8A4515C6E2}" srcOrd="11" destOrd="0" parTransId="{8CD555AC-5B2D-410C-A5DD-B10FDA31E524}" sibTransId="{99AB4AB5-6DF9-472E-8DA6-591596482263}"/>
    <dgm:cxn modelId="{5C8BE5D3-0378-41C0-B4B3-00F238019A59}" type="presOf" srcId="{7B2B2CE4-BF21-4762-9B10-9751299D544D}" destId="{AD7AFFD8-639C-4A13-AAB8-6945D286909E}" srcOrd="0" destOrd="8" presId="urn:microsoft.com/office/officeart/2005/8/layout/list1"/>
    <dgm:cxn modelId="{E2B2662A-0C6C-4B41-A555-8B15F9A58D83}" type="presParOf" srcId="{2B3D7A39-8C89-432F-99A1-6C3DE792F370}" destId="{59233EB3-558D-4DD3-A83A-A645693E17E0}" srcOrd="0" destOrd="0" presId="urn:microsoft.com/office/officeart/2005/8/layout/list1"/>
    <dgm:cxn modelId="{D702A65F-9872-46C1-AF8B-6AC60C38B0AE}" type="presParOf" srcId="{59233EB3-558D-4DD3-A83A-A645693E17E0}" destId="{11A9E5E6-E7EE-4B7E-B4C9-E360DD781AC9}" srcOrd="0" destOrd="0" presId="urn:microsoft.com/office/officeart/2005/8/layout/list1"/>
    <dgm:cxn modelId="{46F826EE-6CF5-4074-B493-E2B6E52505BE}" type="presParOf" srcId="{59233EB3-558D-4DD3-A83A-A645693E17E0}" destId="{2F566F01-824F-4EFE-8046-4EE51F6B37D1}" srcOrd="1" destOrd="0" presId="urn:microsoft.com/office/officeart/2005/8/layout/list1"/>
    <dgm:cxn modelId="{53B42A6D-C0BD-4FD1-BFE5-5EFA97462FA6}" type="presParOf" srcId="{2B3D7A39-8C89-432F-99A1-6C3DE792F370}" destId="{CA0FB5E1-75EC-44A3-B9A9-0AB5D7FB05E8}" srcOrd="1" destOrd="0" presId="urn:microsoft.com/office/officeart/2005/8/layout/list1"/>
    <dgm:cxn modelId="{EC699747-7DD5-4B3F-BC00-F5EE2E35D86F}" type="presParOf" srcId="{2B3D7A39-8C89-432F-99A1-6C3DE792F370}" destId="{AD7AFFD8-639C-4A13-AAB8-6945D286909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5B77482-C789-4B29-9651-06406C2F50B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61EDCA-4F01-4984-82B8-383D472F40DF}">
      <dgm:prSet custT="1"/>
      <dgm:spPr/>
      <dgm:t>
        <a:bodyPr/>
        <a:lstStyle/>
        <a:p>
          <a:pPr algn="r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تحليل المضمون التعليمي للوحدة وفق الأمور الآتية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11667D97-D44A-467F-B018-08C4B1FFFEE3}" type="parTrans" cxnId="{34817E51-03E1-43F0-8442-C4EA4967DCD1}">
      <dgm:prSet/>
      <dgm:spPr/>
      <dgm:t>
        <a:bodyPr/>
        <a:lstStyle/>
        <a:p>
          <a:pPr algn="r"/>
          <a:endParaRPr lang="en-US" b="1"/>
        </a:p>
      </dgm:t>
    </dgm:pt>
    <dgm:pt modelId="{5BFBACF9-1476-47A4-8C3E-4D0AA811968B}" type="sibTrans" cxnId="{34817E51-03E1-43F0-8442-C4EA4967DCD1}">
      <dgm:prSet/>
      <dgm:spPr/>
      <dgm:t>
        <a:bodyPr/>
        <a:lstStyle/>
        <a:p>
          <a:pPr algn="r"/>
          <a:endParaRPr lang="en-US" b="1"/>
        </a:p>
      </dgm:t>
    </dgm:pt>
    <dgm:pt modelId="{0F06585F-7224-495F-A34A-8E5FD3459406}">
      <dgm:prSet custT="1"/>
      <dgm:spPr/>
      <dgm:t>
        <a:bodyPr/>
        <a:lstStyle/>
        <a:p>
          <a:pPr algn="r" rtl="1"/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ركن 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، اسلام </a:t>
          </a:r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الشهادتان 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، </a:t>
          </a:r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صلاة 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، زكاة، صوم، حج فروض،مناسك المسجد الكعبة المشرفة، رمضان، </a:t>
          </a:r>
          <a:r>
            <a:rPr lang="ar-SA" sz="2400" b="0" dirty="0" err="1" smtClean="0">
              <a:latin typeface="Traditional Arabic" pitchFamily="18" charset="-78"/>
              <a:cs typeface="Traditional Arabic" pitchFamily="18" charset="-78"/>
            </a:rPr>
            <a:t>سحور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، افطار، تراويح، إله، نبي، دين  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B1DCD6D1-D159-4D4D-AACC-C700B50903F2}" type="parTrans" cxnId="{18F5BCDF-02DC-4017-ABAE-F6D88E4E86DD}">
      <dgm:prSet/>
      <dgm:spPr/>
      <dgm:t>
        <a:bodyPr/>
        <a:lstStyle/>
        <a:p>
          <a:pPr algn="r"/>
          <a:endParaRPr lang="en-US" b="1"/>
        </a:p>
      </dgm:t>
    </dgm:pt>
    <dgm:pt modelId="{1477D6D7-FA8F-4F13-A394-BF29D1A2C2F3}" type="sibTrans" cxnId="{18F5BCDF-02DC-4017-ABAE-F6D88E4E86DD}">
      <dgm:prSet/>
      <dgm:spPr/>
      <dgm:t>
        <a:bodyPr/>
        <a:lstStyle/>
        <a:p>
          <a:pPr algn="r"/>
          <a:endParaRPr lang="en-US" b="1"/>
        </a:p>
      </dgm:t>
    </dgm:pt>
    <dgm:pt modelId="{AB187132-594E-4A14-BC80-E63F60B8028A}">
      <dgm:prSet custT="1"/>
      <dgm:spPr/>
      <dgm:t>
        <a:bodyPr/>
        <a:lstStyle/>
        <a:p>
          <a:pPr algn="r"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 معروف للتلاميذ الصلاة، الصوم، غير معروف الزكاة، المناسك.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3BE5BD15-2E56-46D2-8D36-E1DB018FA171}" type="parTrans" cxnId="{F1E935B4-4185-4F85-81AE-6A989BF5B7B1}">
      <dgm:prSet/>
      <dgm:spPr/>
      <dgm:t>
        <a:bodyPr/>
        <a:lstStyle/>
        <a:p>
          <a:pPr algn="r"/>
          <a:endParaRPr lang="en-US" b="1"/>
        </a:p>
      </dgm:t>
    </dgm:pt>
    <dgm:pt modelId="{C9CD0D49-8498-44A5-9B48-22868776D407}" type="sibTrans" cxnId="{F1E935B4-4185-4F85-81AE-6A989BF5B7B1}">
      <dgm:prSet/>
      <dgm:spPr/>
      <dgm:t>
        <a:bodyPr/>
        <a:lstStyle/>
        <a:p>
          <a:pPr algn="r"/>
          <a:endParaRPr lang="en-US" b="1"/>
        </a:p>
      </dgm:t>
    </dgm:pt>
    <dgm:pt modelId="{64E1B0F3-A952-4D29-8211-95FB9D1C1687}">
      <dgm:prSet custT="1"/>
      <dgm:spPr/>
      <dgm:t>
        <a:bodyPr/>
        <a:lstStyle/>
        <a:p>
          <a:pPr algn="r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معلومات إضافية عن الوحدة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B883E549-2C37-4C6B-BE51-CA35C2B7453B}" type="parTrans" cxnId="{C279E8CA-8E7E-42D5-A341-CB8B1F2AEF4B}">
      <dgm:prSet/>
      <dgm:spPr/>
      <dgm:t>
        <a:bodyPr/>
        <a:lstStyle/>
        <a:p>
          <a:pPr algn="r"/>
          <a:endParaRPr lang="en-US" b="1"/>
        </a:p>
      </dgm:t>
    </dgm:pt>
    <dgm:pt modelId="{86CFDD29-9864-4503-8558-0182EED7A0F2}" type="sibTrans" cxnId="{C279E8CA-8E7E-42D5-A341-CB8B1F2AEF4B}">
      <dgm:prSet/>
      <dgm:spPr/>
      <dgm:t>
        <a:bodyPr/>
        <a:lstStyle/>
        <a:p>
          <a:pPr algn="r"/>
          <a:endParaRPr lang="en-US" b="1"/>
        </a:p>
      </dgm:t>
    </dgm:pt>
    <dgm:pt modelId="{0152F360-791B-4B9D-BF1F-87CC0DC9C09A}">
      <dgm:prSet custT="1"/>
      <dgm:spPr/>
      <dgm:t>
        <a:bodyPr/>
        <a:lstStyle/>
        <a:p>
          <a:pPr algn="r"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المصادر الإضافية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: 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الإنترنت 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– موقع ال</a:t>
          </a:r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ي</a:t>
          </a:r>
          <a:r>
            <a:rPr lang="ar-AE" sz="2400" b="0" dirty="0" err="1" smtClean="0">
              <a:latin typeface="Traditional Arabic" pitchFamily="18" charset="-78"/>
              <a:cs typeface="Traditional Arabic" pitchFamily="18" charset="-78"/>
            </a:rPr>
            <a:t>وتيوب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0CB48CBF-E795-418F-857B-52D2B6116F9B}" type="parTrans" cxnId="{8C0B0D86-921C-495E-AA39-7A906D23A0FD}">
      <dgm:prSet/>
      <dgm:spPr/>
      <dgm:t>
        <a:bodyPr/>
        <a:lstStyle/>
        <a:p>
          <a:pPr algn="r"/>
          <a:endParaRPr lang="en-US" b="1"/>
        </a:p>
      </dgm:t>
    </dgm:pt>
    <dgm:pt modelId="{A995AA76-98A0-4A44-99A5-256877307839}" type="sibTrans" cxnId="{8C0B0D86-921C-495E-AA39-7A906D23A0FD}">
      <dgm:prSet/>
      <dgm:spPr/>
      <dgm:t>
        <a:bodyPr/>
        <a:lstStyle/>
        <a:p>
          <a:pPr algn="r"/>
          <a:endParaRPr lang="en-US" b="1"/>
        </a:p>
      </dgm:t>
    </dgm:pt>
    <dgm:pt modelId="{C72A0175-2A81-432C-B0DA-C30F40F0BC5B}">
      <dgm:prSet custT="1"/>
      <dgm:spPr/>
      <dgm:t>
        <a:bodyPr/>
        <a:lstStyle/>
        <a:p>
          <a:pPr algn="r" rtl="1"/>
          <a:r>
            <a:rPr lang="ar-SA" sz="2400" b="0" dirty="0" smtClean="0">
              <a:latin typeface="Traditional Arabic" pitchFamily="18" charset="-78"/>
              <a:cs typeface="Traditional Arabic" pitchFamily="18" charset="-78"/>
            </a:rPr>
            <a:t>مواد مساعدة</a:t>
          </a:r>
          <a:r>
            <a:rPr lang="ar-AE" sz="2400" b="0" dirty="0" smtClean="0">
              <a:latin typeface="Traditional Arabic" pitchFamily="18" charset="-78"/>
              <a:cs typeface="Traditional Arabic" pitchFamily="18" charset="-78"/>
            </a:rPr>
            <a:t>: فيديو، 3 مقاطع صوتية.</a:t>
          </a:r>
          <a:endParaRPr lang="en-US" sz="2400" b="0" dirty="0">
            <a:latin typeface="Traditional Arabic" pitchFamily="18" charset="-78"/>
            <a:cs typeface="Traditional Arabic" pitchFamily="18" charset="-78"/>
          </a:endParaRPr>
        </a:p>
      </dgm:t>
    </dgm:pt>
    <dgm:pt modelId="{670E0B47-E30E-416D-B948-69AECB6A87C2}" type="parTrans" cxnId="{EA9B6EDA-3DA8-4047-9978-6D041D5067F4}">
      <dgm:prSet/>
      <dgm:spPr/>
      <dgm:t>
        <a:bodyPr/>
        <a:lstStyle/>
        <a:p>
          <a:pPr algn="r"/>
          <a:endParaRPr lang="en-US" b="1"/>
        </a:p>
      </dgm:t>
    </dgm:pt>
    <dgm:pt modelId="{669D1A43-E8F8-471F-BD42-564446BE47F6}" type="sibTrans" cxnId="{EA9B6EDA-3DA8-4047-9978-6D041D5067F4}">
      <dgm:prSet/>
      <dgm:spPr/>
      <dgm:t>
        <a:bodyPr/>
        <a:lstStyle/>
        <a:p>
          <a:pPr algn="r"/>
          <a:endParaRPr lang="en-US" b="1"/>
        </a:p>
      </dgm:t>
    </dgm:pt>
    <dgm:pt modelId="{2B3D7A39-8C89-432F-99A1-6C3DE792F370}" type="pres">
      <dgm:prSet presAssocID="{D5B77482-C789-4B29-9651-06406C2F50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4719F27-B934-445F-BFFF-D80891849046}" type="pres">
      <dgm:prSet presAssocID="{D561EDCA-4F01-4984-82B8-383D472F40DF}" presName="parentLin" presStyleCnt="0"/>
      <dgm:spPr/>
    </dgm:pt>
    <dgm:pt modelId="{400A1AC1-7B31-4F37-A5C6-03D510EE1FF2}" type="pres">
      <dgm:prSet presAssocID="{D561EDCA-4F01-4984-82B8-383D472F40DF}" presName="parentLeftMargin" presStyleLbl="node1" presStyleIdx="0" presStyleCnt="2"/>
      <dgm:spPr/>
      <dgm:t>
        <a:bodyPr/>
        <a:lstStyle/>
        <a:p>
          <a:pPr rtl="1"/>
          <a:endParaRPr lang="he-IL"/>
        </a:p>
      </dgm:t>
    </dgm:pt>
    <dgm:pt modelId="{E27886D9-7C8D-4153-A5C6-CE84222A577B}" type="pres">
      <dgm:prSet presAssocID="{D561EDCA-4F01-4984-82B8-383D472F40DF}" presName="parentText" presStyleLbl="node1" presStyleIdx="0" presStyleCnt="2" custScaleY="25767" custLinFactNeighborX="-82456" custLinFactNeighborY="-5108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833BA2-9D4B-45CE-9834-48AE1A2C7DC1}" type="pres">
      <dgm:prSet presAssocID="{D561EDCA-4F01-4984-82B8-383D472F40DF}" presName="negativeSpace" presStyleCnt="0"/>
      <dgm:spPr/>
    </dgm:pt>
    <dgm:pt modelId="{6A134442-8BB5-47A5-843C-A6DF5756AFD4}" type="pres">
      <dgm:prSet presAssocID="{D561EDCA-4F01-4984-82B8-383D472F40DF}" presName="childText" presStyleLbl="conFgAcc1" presStyleIdx="0" presStyleCnt="2" custScaleY="71005" custLinFactNeighborY="-843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7283CB-AF23-485B-A3F5-ABD500988E74}" type="pres">
      <dgm:prSet presAssocID="{5BFBACF9-1476-47A4-8C3E-4D0AA811968B}" presName="spaceBetweenRectangles" presStyleCnt="0"/>
      <dgm:spPr/>
    </dgm:pt>
    <dgm:pt modelId="{82B7C212-FBEF-4CEA-AE28-4E1278D72A19}" type="pres">
      <dgm:prSet presAssocID="{64E1B0F3-A952-4D29-8211-95FB9D1C1687}" presName="parentLin" presStyleCnt="0"/>
      <dgm:spPr/>
    </dgm:pt>
    <dgm:pt modelId="{FE2C1ED2-4EE5-4E89-A85C-C90A67C4686A}" type="pres">
      <dgm:prSet presAssocID="{64E1B0F3-A952-4D29-8211-95FB9D1C1687}" presName="parentLeftMargin" presStyleLbl="node1" presStyleIdx="0" presStyleCnt="2"/>
      <dgm:spPr/>
      <dgm:t>
        <a:bodyPr/>
        <a:lstStyle/>
        <a:p>
          <a:pPr rtl="1"/>
          <a:endParaRPr lang="he-IL"/>
        </a:p>
      </dgm:t>
    </dgm:pt>
    <dgm:pt modelId="{086E75C3-7E3B-4830-8DA0-410EF17BD454}" type="pres">
      <dgm:prSet presAssocID="{64E1B0F3-A952-4D29-8211-95FB9D1C1687}" presName="parentText" presStyleLbl="node1" presStyleIdx="1" presStyleCnt="2" custScaleX="92982" custScaleY="23553" custLinFactNeighborX="-82456" custLinFactNeighborY="-330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6E2F1F-23B8-4425-970E-1FA244EA5A63}" type="pres">
      <dgm:prSet presAssocID="{64E1B0F3-A952-4D29-8211-95FB9D1C1687}" presName="negativeSpace" presStyleCnt="0"/>
      <dgm:spPr/>
    </dgm:pt>
    <dgm:pt modelId="{51CB63B0-DA32-45B0-A687-204B5E56E509}" type="pres">
      <dgm:prSet presAssocID="{64E1B0F3-A952-4D29-8211-95FB9D1C1687}" presName="childText" presStyleLbl="conFgAcc1" presStyleIdx="1" presStyleCnt="2" custLinFactNeighborX="139" custLinFactNeighborY="5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3CE5B3-2066-41D6-BF95-ABA742175E0F}" type="presOf" srcId="{D5B77482-C789-4B29-9651-06406C2F50BD}" destId="{2B3D7A39-8C89-432F-99A1-6C3DE792F370}" srcOrd="0" destOrd="0" presId="urn:microsoft.com/office/officeart/2005/8/layout/list1"/>
    <dgm:cxn modelId="{299B54BE-D764-47FE-900A-5A2870866701}" type="presOf" srcId="{0152F360-791B-4B9D-BF1F-87CC0DC9C09A}" destId="{51CB63B0-DA32-45B0-A687-204B5E56E509}" srcOrd="0" destOrd="0" presId="urn:microsoft.com/office/officeart/2005/8/layout/list1"/>
    <dgm:cxn modelId="{FDEE73A0-FA2F-4C7F-A938-1FAE9587516B}" type="presOf" srcId="{64E1B0F3-A952-4D29-8211-95FB9D1C1687}" destId="{FE2C1ED2-4EE5-4E89-A85C-C90A67C4686A}" srcOrd="0" destOrd="0" presId="urn:microsoft.com/office/officeart/2005/8/layout/list1"/>
    <dgm:cxn modelId="{18F5BCDF-02DC-4017-ABAE-F6D88E4E86DD}" srcId="{D561EDCA-4F01-4984-82B8-383D472F40DF}" destId="{0F06585F-7224-495F-A34A-8E5FD3459406}" srcOrd="0" destOrd="0" parTransId="{B1DCD6D1-D159-4D4D-AACC-C700B50903F2}" sibTransId="{1477D6D7-FA8F-4F13-A394-BF29D1A2C2F3}"/>
    <dgm:cxn modelId="{E1893FF4-23CD-494D-BDCA-A79B32B6AA9A}" type="presOf" srcId="{C72A0175-2A81-432C-B0DA-C30F40F0BC5B}" destId="{51CB63B0-DA32-45B0-A687-204B5E56E509}" srcOrd="0" destOrd="1" presId="urn:microsoft.com/office/officeart/2005/8/layout/list1"/>
    <dgm:cxn modelId="{EBC9B55B-9EA8-497B-B18E-BD1908CF502A}" type="presOf" srcId="{64E1B0F3-A952-4D29-8211-95FB9D1C1687}" destId="{086E75C3-7E3B-4830-8DA0-410EF17BD454}" srcOrd="1" destOrd="0" presId="urn:microsoft.com/office/officeart/2005/8/layout/list1"/>
    <dgm:cxn modelId="{C279E8CA-8E7E-42D5-A341-CB8B1F2AEF4B}" srcId="{D5B77482-C789-4B29-9651-06406C2F50BD}" destId="{64E1B0F3-A952-4D29-8211-95FB9D1C1687}" srcOrd="1" destOrd="0" parTransId="{B883E549-2C37-4C6B-BE51-CA35C2B7453B}" sibTransId="{86CFDD29-9864-4503-8558-0182EED7A0F2}"/>
    <dgm:cxn modelId="{EA9B6EDA-3DA8-4047-9978-6D041D5067F4}" srcId="{64E1B0F3-A952-4D29-8211-95FB9D1C1687}" destId="{C72A0175-2A81-432C-B0DA-C30F40F0BC5B}" srcOrd="1" destOrd="0" parTransId="{670E0B47-E30E-416D-B948-69AECB6A87C2}" sibTransId="{669D1A43-E8F8-471F-BD42-564446BE47F6}"/>
    <dgm:cxn modelId="{674B62B9-40EA-4323-AE04-366F0DC20888}" type="presOf" srcId="{AB187132-594E-4A14-BC80-E63F60B8028A}" destId="{6A134442-8BB5-47A5-843C-A6DF5756AFD4}" srcOrd="0" destOrd="1" presId="urn:microsoft.com/office/officeart/2005/8/layout/list1"/>
    <dgm:cxn modelId="{CB983076-388D-4D52-B428-514FF4A4A888}" type="presOf" srcId="{0F06585F-7224-495F-A34A-8E5FD3459406}" destId="{6A134442-8BB5-47A5-843C-A6DF5756AFD4}" srcOrd="0" destOrd="0" presId="urn:microsoft.com/office/officeart/2005/8/layout/list1"/>
    <dgm:cxn modelId="{34817E51-03E1-43F0-8442-C4EA4967DCD1}" srcId="{D5B77482-C789-4B29-9651-06406C2F50BD}" destId="{D561EDCA-4F01-4984-82B8-383D472F40DF}" srcOrd="0" destOrd="0" parTransId="{11667D97-D44A-467F-B018-08C4B1FFFEE3}" sibTransId="{5BFBACF9-1476-47A4-8C3E-4D0AA811968B}"/>
    <dgm:cxn modelId="{F1E935B4-4185-4F85-81AE-6A989BF5B7B1}" srcId="{D561EDCA-4F01-4984-82B8-383D472F40DF}" destId="{AB187132-594E-4A14-BC80-E63F60B8028A}" srcOrd="1" destOrd="0" parTransId="{3BE5BD15-2E56-46D2-8D36-E1DB018FA171}" sibTransId="{C9CD0D49-8498-44A5-9B48-22868776D407}"/>
    <dgm:cxn modelId="{14368F8A-0D4B-4174-8012-CFC159C4D1F6}" type="presOf" srcId="{D561EDCA-4F01-4984-82B8-383D472F40DF}" destId="{E27886D9-7C8D-4153-A5C6-CE84222A577B}" srcOrd="1" destOrd="0" presId="urn:microsoft.com/office/officeart/2005/8/layout/list1"/>
    <dgm:cxn modelId="{25B3B4F0-D3E8-45E8-A148-52D4E6AFEDFC}" type="presOf" srcId="{D561EDCA-4F01-4984-82B8-383D472F40DF}" destId="{400A1AC1-7B31-4F37-A5C6-03D510EE1FF2}" srcOrd="0" destOrd="0" presId="urn:microsoft.com/office/officeart/2005/8/layout/list1"/>
    <dgm:cxn modelId="{8C0B0D86-921C-495E-AA39-7A906D23A0FD}" srcId="{64E1B0F3-A952-4D29-8211-95FB9D1C1687}" destId="{0152F360-791B-4B9D-BF1F-87CC0DC9C09A}" srcOrd="0" destOrd="0" parTransId="{0CB48CBF-E795-418F-857B-52D2B6116F9B}" sibTransId="{A995AA76-98A0-4A44-99A5-256877307839}"/>
    <dgm:cxn modelId="{0C4FD5D8-7A17-447E-909D-FE8C026A0DC8}" type="presParOf" srcId="{2B3D7A39-8C89-432F-99A1-6C3DE792F370}" destId="{94719F27-B934-445F-BFFF-D80891849046}" srcOrd="0" destOrd="0" presId="urn:microsoft.com/office/officeart/2005/8/layout/list1"/>
    <dgm:cxn modelId="{CD9BDEED-771F-474A-88F6-23BB6B11591E}" type="presParOf" srcId="{94719F27-B934-445F-BFFF-D80891849046}" destId="{400A1AC1-7B31-4F37-A5C6-03D510EE1FF2}" srcOrd="0" destOrd="0" presId="urn:microsoft.com/office/officeart/2005/8/layout/list1"/>
    <dgm:cxn modelId="{20D950A5-2C8E-4967-BB60-E42271D7F54A}" type="presParOf" srcId="{94719F27-B934-445F-BFFF-D80891849046}" destId="{E27886D9-7C8D-4153-A5C6-CE84222A577B}" srcOrd="1" destOrd="0" presId="urn:microsoft.com/office/officeart/2005/8/layout/list1"/>
    <dgm:cxn modelId="{78247EC4-DFEB-4672-8BF6-1FD64E021D6B}" type="presParOf" srcId="{2B3D7A39-8C89-432F-99A1-6C3DE792F370}" destId="{69833BA2-9D4B-45CE-9834-48AE1A2C7DC1}" srcOrd="1" destOrd="0" presId="urn:microsoft.com/office/officeart/2005/8/layout/list1"/>
    <dgm:cxn modelId="{582A599D-CBF3-40EA-8A3D-38E100066657}" type="presParOf" srcId="{2B3D7A39-8C89-432F-99A1-6C3DE792F370}" destId="{6A134442-8BB5-47A5-843C-A6DF5756AFD4}" srcOrd="2" destOrd="0" presId="urn:microsoft.com/office/officeart/2005/8/layout/list1"/>
    <dgm:cxn modelId="{507A5345-2899-4B1B-B670-694B560375B1}" type="presParOf" srcId="{2B3D7A39-8C89-432F-99A1-6C3DE792F370}" destId="{E87283CB-AF23-485B-A3F5-ABD500988E74}" srcOrd="3" destOrd="0" presId="urn:microsoft.com/office/officeart/2005/8/layout/list1"/>
    <dgm:cxn modelId="{CACD997E-5FAC-4AD4-B187-9A73ED856A0D}" type="presParOf" srcId="{2B3D7A39-8C89-432F-99A1-6C3DE792F370}" destId="{82B7C212-FBEF-4CEA-AE28-4E1278D72A19}" srcOrd="4" destOrd="0" presId="urn:microsoft.com/office/officeart/2005/8/layout/list1"/>
    <dgm:cxn modelId="{722BDF90-1E73-4DC3-87D4-3198A4CCE308}" type="presParOf" srcId="{82B7C212-FBEF-4CEA-AE28-4E1278D72A19}" destId="{FE2C1ED2-4EE5-4E89-A85C-C90A67C4686A}" srcOrd="0" destOrd="0" presId="urn:microsoft.com/office/officeart/2005/8/layout/list1"/>
    <dgm:cxn modelId="{524621C0-E73E-42E2-B75B-B0ACE6CF82BD}" type="presParOf" srcId="{82B7C212-FBEF-4CEA-AE28-4E1278D72A19}" destId="{086E75C3-7E3B-4830-8DA0-410EF17BD454}" srcOrd="1" destOrd="0" presId="urn:microsoft.com/office/officeart/2005/8/layout/list1"/>
    <dgm:cxn modelId="{6538707C-D619-497B-BC14-181901240333}" type="presParOf" srcId="{2B3D7A39-8C89-432F-99A1-6C3DE792F370}" destId="{A06E2F1F-23B8-4425-970E-1FA244EA5A63}" srcOrd="5" destOrd="0" presId="urn:microsoft.com/office/officeart/2005/8/layout/list1"/>
    <dgm:cxn modelId="{CF275FBF-686C-4469-9436-408497ABFCCB}" type="presParOf" srcId="{2B3D7A39-8C89-432F-99A1-6C3DE792F370}" destId="{51CB63B0-DA32-45B0-A687-204B5E56E50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CA1CCA5-9A24-4D16-B548-7A3C110F6E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2809D2-5E5F-4818-A6A5-9B89C18E4A21}">
      <dgm:prSet phldrT="[טקסט]" custT="1"/>
      <dgm:spPr/>
      <dgm:t>
        <a:bodyPr/>
        <a:lstStyle/>
        <a:p>
          <a:pPr algn="r"/>
          <a:r>
            <a:rPr lang="ar-SA" sz="2400" b="1" dirty="0" smtClean="0">
              <a:latin typeface="Traditional Arabic" pitchFamily="18" charset="-78"/>
              <a:cs typeface="Traditional Arabic" pitchFamily="18" charset="-78"/>
            </a:rPr>
            <a:t>المواضيع التي لها علاقة بالمجال العاطفي</a:t>
          </a:r>
          <a:endParaRPr lang="en-US" sz="2400" b="1" dirty="0">
            <a:latin typeface="Traditional Arabic" pitchFamily="18" charset="-78"/>
            <a:cs typeface="Traditional Arabic" pitchFamily="18" charset="-78"/>
          </a:endParaRPr>
        </a:p>
      </dgm:t>
    </dgm:pt>
    <dgm:pt modelId="{5ADE2D6B-5429-4888-AE2B-5F26C549BC8E}" type="sibTrans" cxnId="{52845E15-0A2D-4F2A-8154-29A0F9A1E3DA}">
      <dgm:prSet/>
      <dgm:spPr/>
      <dgm:t>
        <a:bodyPr/>
        <a:lstStyle/>
        <a:p>
          <a:pPr algn="r"/>
          <a:endParaRPr lang="en-US" b="1">
            <a:latin typeface="Traditional Arabic" pitchFamily="18" charset="-78"/>
            <a:cs typeface="Traditional Arabic" pitchFamily="18" charset="-78"/>
          </a:endParaRPr>
        </a:p>
      </dgm:t>
    </dgm:pt>
    <dgm:pt modelId="{D2923C80-51DC-48E4-B6CD-1AEA96EA8D53}" type="parTrans" cxnId="{52845E15-0A2D-4F2A-8154-29A0F9A1E3DA}">
      <dgm:prSet/>
      <dgm:spPr/>
      <dgm:t>
        <a:bodyPr/>
        <a:lstStyle/>
        <a:p>
          <a:pPr algn="r"/>
          <a:endParaRPr lang="en-US" b="1">
            <a:latin typeface="Traditional Arabic" pitchFamily="18" charset="-78"/>
            <a:cs typeface="Traditional Arabic" pitchFamily="18" charset="-78"/>
          </a:endParaRPr>
        </a:p>
      </dgm:t>
    </dgm:pt>
    <dgm:pt modelId="{10FAEB04-38A5-486C-A237-F841563119F8}">
      <dgm:prSet custT="1"/>
      <dgm:spPr/>
      <dgm:t>
        <a:bodyPr/>
        <a:lstStyle/>
        <a:p>
          <a:pPr rtl="1"/>
          <a:r>
            <a:rPr lang="ar-SA" sz="2000" dirty="0" smtClean="0">
              <a:latin typeface="Traditional Arabic" pitchFamily="18" charset="-78"/>
              <a:cs typeface="Traditional Arabic" pitchFamily="18" charset="-78"/>
            </a:rPr>
            <a:t>التقرب من الله عن طريق أداء العبادات.</a:t>
          </a:r>
          <a:endParaRPr lang="ar-SA" sz="2000" dirty="0">
            <a:latin typeface="Traditional Arabic" pitchFamily="18" charset="-78"/>
            <a:cs typeface="Traditional Arabic" pitchFamily="18" charset="-78"/>
          </a:endParaRPr>
        </a:p>
      </dgm:t>
    </dgm:pt>
    <dgm:pt modelId="{80035989-F77A-4978-B609-7D8D456BBB29}" type="sibTrans" cxnId="{C7B4D54F-5DFD-4672-8053-C44D4A9F6430}">
      <dgm:prSet/>
      <dgm:spPr/>
      <dgm:t>
        <a:bodyPr/>
        <a:lstStyle/>
        <a:p>
          <a:pPr rtl="1"/>
          <a:endParaRPr lang="ar-SA"/>
        </a:p>
      </dgm:t>
    </dgm:pt>
    <dgm:pt modelId="{4A8436DC-1608-4355-96D8-5F74E0F0F9D0}" type="parTrans" cxnId="{C7B4D54F-5DFD-4672-8053-C44D4A9F6430}">
      <dgm:prSet/>
      <dgm:spPr/>
      <dgm:t>
        <a:bodyPr/>
        <a:lstStyle/>
        <a:p>
          <a:pPr rtl="1"/>
          <a:endParaRPr lang="ar-SA"/>
        </a:p>
      </dgm:t>
    </dgm:pt>
    <dgm:pt modelId="{39D51C05-FBA1-41D9-B063-5E8139B7EB97}">
      <dgm:prSet custT="1"/>
      <dgm:spPr/>
      <dgm:t>
        <a:bodyPr/>
        <a:lstStyle/>
        <a:p>
          <a:pPr rtl="1"/>
          <a:r>
            <a:rPr lang="ar-SA" sz="2000" dirty="0" smtClean="0">
              <a:latin typeface="Traditional Arabic" pitchFamily="18" charset="-78"/>
              <a:cs typeface="Traditional Arabic" pitchFamily="18" charset="-78"/>
            </a:rPr>
            <a:t> الشعور بالآخر عن طريق تمثيل الأدوار- الصوم.</a:t>
          </a:r>
          <a:endParaRPr lang="ar-SA" sz="2000" dirty="0">
            <a:latin typeface="Traditional Arabic" pitchFamily="18" charset="-78"/>
            <a:cs typeface="Traditional Arabic" pitchFamily="18" charset="-78"/>
          </a:endParaRPr>
        </a:p>
      </dgm:t>
    </dgm:pt>
    <dgm:pt modelId="{2DB5E339-733B-4C9A-9F4F-A0F63F899CCA}" type="parTrans" cxnId="{1953F31B-B950-45C1-85E0-37D0204DF263}">
      <dgm:prSet/>
      <dgm:spPr/>
      <dgm:t>
        <a:bodyPr/>
        <a:lstStyle/>
        <a:p>
          <a:pPr rtl="1"/>
          <a:endParaRPr lang="ar-SA"/>
        </a:p>
      </dgm:t>
    </dgm:pt>
    <dgm:pt modelId="{F0E69C6A-1A56-423A-9F77-E93E35215A0F}" type="sibTrans" cxnId="{1953F31B-B950-45C1-85E0-37D0204DF263}">
      <dgm:prSet/>
      <dgm:spPr/>
      <dgm:t>
        <a:bodyPr/>
        <a:lstStyle/>
        <a:p>
          <a:pPr rtl="1"/>
          <a:endParaRPr lang="ar-SA"/>
        </a:p>
      </dgm:t>
    </dgm:pt>
    <dgm:pt modelId="{B05AE72E-0362-4BF5-853C-06875CC1E593}">
      <dgm:prSet custT="1"/>
      <dgm:spPr/>
      <dgm:t>
        <a:bodyPr/>
        <a:lstStyle/>
        <a:p>
          <a:pPr rtl="1"/>
          <a:r>
            <a:rPr lang="ar-SA" sz="2000" dirty="0" smtClean="0">
              <a:latin typeface="Traditional Arabic" pitchFamily="18" charset="-78"/>
              <a:cs typeface="Traditional Arabic" pitchFamily="18" charset="-78"/>
            </a:rPr>
            <a:t>التكافل الاجتماعي عن طريق الزكاة.</a:t>
          </a:r>
          <a:endParaRPr lang="ar-SA" sz="2000" dirty="0">
            <a:latin typeface="Traditional Arabic" pitchFamily="18" charset="-78"/>
            <a:cs typeface="Traditional Arabic" pitchFamily="18" charset="-78"/>
          </a:endParaRPr>
        </a:p>
      </dgm:t>
    </dgm:pt>
    <dgm:pt modelId="{7369951F-1BCF-490D-9726-97BB08FD3C72}" type="parTrans" cxnId="{19437AA7-F698-40E4-80F1-955AC5EBAA5D}">
      <dgm:prSet/>
      <dgm:spPr/>
      <dgm:t>
        <a:bodyPr/>
        <a:lstStyle/>
        <a:p>
          <a:pPr rtl="1"/>
          <a:endParaRPr lang="ar-SA"/>
        </a:p>
      </dgm:t>
    </dgm:pt>
    <dgm:pt modelId="{A0733233-8BEF-4CDD-B9BA-B781B44C831D}" type="sibTrans" cxnId="{19437AA7-F698-40E4-80F1-955AC5EBAA5D}">
      <dgm:prSet/>
      <dgm:spPr/>
      <dgm:t>
        <a:bodyPr/>
        <a:lstStyle/>
        <a:p>
          <a:pPr rtl="1"/>
          <a:endParaRPr lang="ar-SA"/>
        </a:p>
      </dgm:t>
    </dgm:pt>
    <dgm:pt modelId="{03C87867-88FF-4D29-BE23-AC903CE83F5C}">
      <dgm:prSet custT="1"/>
      <dgm:spPr/>
      <dgm:t>
        <a:bodyPr/>
        <a:lstStyle/>
        <a:p>
          <a:pPr rtl="1"/>
          <a:r>
            <a:rPr lang="ar-SA" sz="2000" dirty="0" smtClean="0">
              <a:latin typeface="Traditional Arabic" pitchFamily="18" charset="-78"/>
              <a:cs typeface="Traditional Arabic" pitchFamily="18" charset="-78"/>
            </a:rPr>
            <a:t>التعرف على الخلق الذي يجب أن يتحلى </a:t>
          </a:r>
          <a:r>
            <a:rPr lang="ar-SA" sz="2000" dirty="0" err="1" smtClean="0">
              <a:latin typeface="Traditional Arabic" pitchFamily="18" charset="-78"/>
              <a:cs typeface="Traditional Arabic" pitchFamily="18" charset="-78"/>
            </a:rPr>
            <a:t>به</a:t>
          </a:r>
          <a:r>
            <a:rPr lang="ar-SA" sz="2000" dirty="0" smtClean="0">
              <a:latin typeface="Traditional Arabic" pitchFamily="18" charset="-78"/>
              <a:cs typeface="Traditional Arabic" pitchFamily="18" charset="-78"/>
            </a:rPr>
            <a:t> المسلم أثناء أداء  فريضة </a:t>
          </a:r>
          <a:r>
            <a:rPr lang="ar-SA" sz="2000" dirty="0" err="1" smtClean="0">
              <a:latin typeface="Traditional Arabic" pitchFamily="18" charset="-78"/>
              <a:cs typeface="Traditional Arabic" pitchFamily="18" charset="-78"/>
            </a:rPr>
            <a:t>الحج.</a:t>
          </a:r>
          <a:r>
            <a:rPr lang="ar-SA" sz="2000" dirty="0" smtClean="0">
              <a:latin typeface="Traditional Arabic" pitchFamily="18" charset="-78"/>
              <a:cs typeface="Traditional Arabic" pitchFamily="18" charset="-78"/>
            </a:rPr>
            <a:t> </a:t>
          </a:r>
          <a:endParaRPr lang="ar-SA" sz="2000" dirty="0">
            <a:latin typeface="Traditional Arabic" pitchFamily="18" charset="-78"/>
            <a:cs typeface="Traditional Arabic" pitchFamily="18" charset="-78"/>
          </a:endParaRPr>
        </a:p>
      </dgm:t>
    </dgm:pt>
    <dgm:pt modelId="{196CACCF-5F47-49BD-8FC9-089321F553DC}" type="parTrans" cxnId="{1A18E473-20DB-465C-9C42-B5E80437D97A}">
      <dgm:prSet/>
      <dgm:spPr/>
      <dgm:t>
        <a:bodyPr/>
        <a:lstStyle/>
        <a:p>
          <a:pPr rtl="1"/>
          <a:endParaRPr lang="ar-SA"/>
        </a:p>
      </dgm:t>
    </dgm:pt>
    <dgm:pt modelId="{9A144B1A-5193-407C-B2BC-A764232931DC}" type="sibTrans" cxnId="{1A18E473-20DB-465C-9C42-B5E80437D97A}">
      <dgm:prSet/>
      <dgm:spPr/>
      <dgm:t>
        <a:bodyPr/>
        <a:lstStyle/>
        <a:p>
          <a:pPr rtl="1"/>
          <a:endParaRPr lang="ar-SA"/>
        </a:p>
      </dgm:t>
    </dgm:pt>
    <dgm:pt modelId="{DFFC16BC-2C5D-4791-948E-0DEBFEB9C2E9}">
      <dgm:prSet custT="1"/>
      <dgm:spPr/>
      <dgm:t>
        <a:bodyPr/>
        <a:lstStyle/>
        <a:p>
          <a:pPr rtl="1"/>
          <a:r>
            <a:rPr lang="ar-SA" sz="2000" dirty="0" smtClean="0">
              <a:latin typeface="Traditional Arabic" pitchFamily="18" charset="-78"/>
              <a:cs typeface="Traditional Arabic" pitchFamily="18" charset="-78"/>
            </a:rPr>
            <a:t>التعود على التحمل والصبر على أداء العبادات المختلفة.</a:t>
          </a:r>
          <a:endParaRPr lang="ar-SA" sz="2000" dirty="0">
            <a:latin typeface="Traditional Arabic" pitchFamily="18" charset="-78"/>
            <a:cs typeface="Traditional Arabic" pitchFamily="18" charset="-78"/>
          </a:endParaRPr>
        </a:p>
      </dgm:t>
    </dgm:pt>
    <dgm:pt modelId="{7FE003CC-CE68-4AE6-89D8-80F3815791A6}" type="parTrans" cxnId="{13FA4C51-5232-4E0C-BF9E-61B1A3DFC7AA}">
      <dgm:prSet/>
      <dgm:spPr/>
    </dgm:pt>
    <dgm:pt modelId="{F3A180DE-28B9-47ED-9A6C-9154FF627BC6}" type="sibTrans" cxnId="{13FA4C51-5232-4E0C-BF9E-61B1A3DFC7AA}">
      <dgm:prSet/>
      <dgm:spPr/>
    </dgm:pt>
    <dgm:pt modelId="{0D1E4BE1-2E29-4555-8627-E12DDACC1C97}">
      <dgm:prSet custT="1"/>
      <dgm:spPr/>
      <dgm:t>
        <a:bodyPr/>
        <a:lstStyle/>
        <a:p>
          <a:pPr rtl="1"/>
          <a:r>
            <a:rPr lang="ar-SA" sz="2000" dirty="0" err="1" smtClean="0">
              <a:latin typeface="Traditional Arabic" pitchFamily="18" charset="-78"/>
              <a:cs typeface="Traditional Arabic" pitchFamily="18" charset="-78"/>
            </a:rPr>
            <a:t>الإلتزام</a:t>
          </a:r>
          <a:r>
            <a:rPr lang="ar-SA" sz="2000" dirty="0" smtClean="0">
              <a:latin typeface="Traditional Arabic" pitchFamily="18" charset="-78"/>
              <a:cs typeface="Traditional Arabic" pitchFamily="18" charset="-78"/>
            </a:rPr>
            <a:t> بالوقت عن طريق الالتزام بالصلاة.</a:t>
          </a:r>
          <a:endParaRPr lang="ar-SA" sz="2000" dirty="0">
            <a:latin typeface="Traditional Arabic" pitchFamily="18" charset="-78"/>
            <a:cs typeface="Traditional Arabic" pitchFamily="18" charset="-78"/>
          </a:endParaRPr>
        </a:p>
      </dgm:t>
    </dgm:pt>
    <dgm:pt modelId="{C5386920-8E03-4CA8-B446-358CD1608293}" type="parTrans" cxnId="{AE7B4E55-0E22-4E82-AE55-1C52315F960C}">
      <dgm:prSet/>
      <dgm:spPr/>
    </dgm:pt>
    <dgm:pt modelId="{A2E9FBD5-9777-477F-BF66-670A480C24DD}" type="sibTrans" cxnId="{AE7B4E55-0E22-4E82-AE55-1C52315F960C}">
      <dgm:prSet/>
      <dgm:spPr/>
    </dgm:pt>
    <dgm:pt modelId="{F5ECA1B4-E5DA-4F06-B591-0194C817FB9D}">
      <dgm:prSet custT="1"/>
      <dgm:spPr/>
      <dgm:t>
        <a:bodyPr/>
        <a:lstStyle/>
        <a:p>
          <a:pPr rtl="1"/>
          <a:r>
            <a:rPr lang="ar-SA" sz="2000" dirty="0" smtClean="0">
              <a:latin typeface="Traditional Arabic" pitchFamily="18" charset="-78"/>
              <a:cs typeface="Traditional Arabic" pitchFamily="18" charset="-78"/>
            </a:rPr>
            <a:t>التعاون بين طلاب الصف.</a:t>
          </a:r>
          <a:endParaRPr lang="ar-SA" sz="2000" dirty="0">
            <a:latin typeface="Traditional Arabic" pitchFamily="18" charset="-78"/>
            <a:cs typeface="Traditional Arabic" pitchFamily="18" charset="-78"/>
          </a:endParaRPr>
        </a:p>
      </dgm:t>
    </dgm:pt>
    <dgm:pt modelId="{9094DF79-3844-4CF2-B792-09F148D52FED}" type="parTrans" cxnId="{68383DA3-B7A6-4880-8401-A1BE520A74AD}">
      <dgm:prSet/>
      <dgm:spPr/>
    </dgm:pt>
    <dgm:pt modelId="{AF18D896-9C22-464E-99F8-C7AE1913F19C}" type="sibTrans" cxnId="{68383DA3-B7A6-4880-8401-A1BE520A74AD}">
      <dgm:prSet/>
      <dgm:spPr/>
    </dgm:pt>
    <dgm:pt modelId="{A93EA474-93A0-40AB-9A88-7AB007A6C851}">
      <dgm:prSet custT="1"/>
      <dgm:spPr/>
      <dgm:t>
        <a:bodyPr/>
        <a:lstStyle/>
        <a:p>
          <a:pPr rtl="1"/>
          <a:endParaRPr lang="ar-SA" sz="2000" dirty="0">
            <a:latin typeface="Traditional Arabic" pitchFamily="18" charset="-78"/>
            <a:cs typeface="Traditional Arabic" pitchFamily="18" charset="-78"/>
          </a:endParaRPr>
        </a:p>
      </dgm:t>
    </dgm:pt>
    <dgm:pt modelId="{DDD34CFC-5D97-4429-A347-30BA9CFDDA7B}" type="parTrans" cxnId="{E090CE5E-F8E8-4EF0-81C5-A236EB7B1770}">
      <dgm:prSet/>
      <dgm:spPr/>
    </dgm:pt>
    <dgm:pt modelId="{6B333D4B-3E06-4A85-8DD8-80F16FF20CB7}" type="sibTrans" cxnId="{E090CE5E-F8E8-4EF0-81C5-A236EB7B1770}">
      <dgm:prSet/>
      <dgm:spPr/>
    </dgm:pt>
    <dgm:pt modelId="{92A48BC3-765C-46CA-A718-B2C88879A8AA}" type="pres">
      <dgm:prSet presAssocID="{0CA1CCA5-9A24-4D16-B548-7A3C110F6E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3BE5490B-5156-4B73-815A-E952B404EC44}" type="pres">
      <dgm:prSet presAssocID="{132809D2-5E5F-4818-A6A5-9B89C18E4A21}" presName="parentLin" presStyleCnt="0"/>
      <dgm:spPr/>
    </dgm:pt>
    <dgm:pt modelId="{87D48488-D7EA-49DB-8AFC-361958088F0A}" type="pres">
      <dgm:prSet presAssocID="{132809D2-5E5F-4818-A6A5-9B89C18E4A21}" presName="parentLeftMargin" presStyleLbl="node1" presStyleIdx="0" presStyleCnt="1"/>
      <dgm:spPr/>
      <dgm:t>
        <a:bodyPr/>
        <a:lstStyle/>
        <a:p>
          <a:pPr rtl="1"/>
          <a:endParaRPr lang="he-IL"/>
        </a:p>
      </dgm:t>
    </dgm:pt>
    <dgm:pt modelId="{DA786F4F-C2AC-4158-B6C9-A130DF69710A}" type="pres">
      <dgm:prSet presAssocID="{132809D2-5E5F-4818-A6A5-9B89C18E4A21}" presName="parentText" presStyleLbl="node1" presStyleIdx="0" presStyleCnt="1" custScaleX="105569" custScaleY="430076" custLinFactX="45722" custLinFactNeighborX="100000" custLinFactNeighborY="-7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E6A35E-1112-494A-BC1A-BCED282B871D}" type="pres">
      <dgm:prSet presAssocID="{132809D2-5E5F-4818-A6A5-9B89C18E4A21}" presName="negativeSpace" presStyleCnt="0"/>
      <dgm:spPr/>
    </dgm:pt>
    <dgm:pt modelId="{DAC71543-DD1B-4E7A-821D-9A84574241AC}" type="pres">
      <dgm:prSet presAssocID="{132809D2-5E5F-4818-A6A5-9B89C18E4A21}" presName="childText" presStyleLbl="conFgAcc1" presStyleIdx="0" presStyleCnt="1" custScaleY="292000" custLinFactY="-79031" custLinFactNeighborX="893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AE7B4E55-0E22-4E82-AE55-1C52315F960C}" srcId="{132809D2-5E5F-4818-A6A5-9B89C18E4A21}" destId="{0D1E4BE1-2E29-4555-8627-E12DDACC1C97}" srcOrd="5" destOrd="0" parTransId="{C5386920-8E03-4CA8-B446-358CD1608293}" sibTransId="{A2E9FBD5-9777-477F-BF66-670A480C24DD}"/>
    <dgm:cxn modelId="{19437AA7-F698-40E4-80F1-955AC5EBAA5D}" srcId="{132809D2-5E5F-4818-A6A5-9B89C18E4A21}" destId="{B05AE72E-0362-4BF5-853C-06875CC1E593}" srcOrd="2" destOrd="0" parTransId="{7369951F-1BCF-490D-9726-97BB08FD3C72}" sibTransId="{A0733233-8BEF-4CDD-B9BA-B781B44C831D}"/>
    <dgm:cxn modelId="{68383DA3-B7A6-4880-8401-A1BE520A74AD}" srcId="{132809D2-5E5F-4818-A6A5-9B89C18E4A21}" destId="{F5ECA1B4-E5DA-4F06-B591-0194C817FB9D}" srcOrd="6" destOrd="0" parTransId="{9094DF79-3844-4CF2-B792-09F148D52FED}" sibTransId="{AF18D896-9C22-464E-99F8-C7AE1913F19C}"/>
    <dgm:cxn modelId="{4D3CEC05-FAA4-4A9C-AA8D-E706B126C5F0}" type="presOf" srcId="{10FAEB04-38A5-486C-A237-F841563119F8}" destId="{DAC71543-DD1B-4E7A-821D-9A84574241AC}" srcOrd="0" destOrd="0" presId="urn:microsoft.com/office/officeart/2005/8/layout/list1"/>
    <dgm:cxn modelId="{AFA683A3-FC95-4C3B-BBA2-AF99D24CE35B}" type="presOf" srcId="{39D51C05-FBA1-41D9-B063-5E8139B7EB97}" destId="{DAC71543-DD1B-4E7A-821D-9A84574241AC}" srcOrd="0" destOrd="1" presId="urn:microsoft.com/office/officeart/2005/8/layout/list1"/>
    <dgm:cxn modelId="{1A18E473-20DB-465C-9C42-B5E80437D97A}" srcId="{132809D2-5E5F-4818-A6A5-9B89C18E4A21}" destId="{03C87867-88FF-4D29-BE23-AC903CE83F5C}" srcOrd="3" destOrd="0" parTransId="{196CACCF-5F47-49BD-8FC9-089321F553DC}" sibTransId="{9A144B1A-5193-407C-B2BC-A764232931DC}"/>
    <dgm:cxn modelId="{1953F31B-B950-45C1-85E0-37D0204DF263}" srcId="{132809D2-5E5F-4818-A6A5-9B89C18E4A21}" destId="{39D51C05-FBA1-41D9-B063-5E8139B7EB97}" srcOrd="1" destOrd="0" parTransId="{2DB5E339-733B-4C9A-9F4F-A0F63F899CCA}" sibTransId="{F0E69C6A-1A56-423A-9F77-E93E35215A0F}"/>
    <dgm:cxn modelId="{E090CE5E-F8E8-4EF0-81C5-A236EB7B1770}" srcId="{132809D2-5E5F-4818-A6A5-9B89C18E4A21}" destId="{A93EA474-93A0-40AB-9A88-7AB007A6C851}" srcOrd="7" destOrd="0" parTransId="{DDD34CFC-5D97-4429-A347-30BA9CFDDA7B}" sibTransId="{6B333D4B-3E06-4A85-8DD8-80F16FF20CB7}"/>
    <dgm:cxn modelId="{8E717663-8F6D-4D2C-AB08-C4E716DD3C1B}" type="presOf" srcId="{132809D2-5E5F-4818-A6A5-9B89C18E4A21}" destId="{87D48488-D7EA-49DB-8AFC-361958088F0A}" srcOrd="0" destOrd="0" presId="urn:microsoft.com/office/officeart/2005/8/layout/list1"/>
    <dgm:cxn modelId="{8A1EB7EA-9E94-48A5-9B4B-89BCAB95FA1C}" type="presOf" srcId="{0D1E4BE1-2E29-4555-8627-E12DDACC1C97}" destId="{DAC71543-DD1B-4E7A-821D-9A84574241AC}" srcOrd="0" destOrd="5" presId="urn:microsoft.com/office/officeart/2005/8/layout/list1"/>
    <dgm:cxn modelId="{52845E15-0A2D-4F2A-8154-29A0F9A1E3DA}" srcId="{0CA1CCA5-9A24-4D16-B548-7A3C110F6E22}" destId="{132809D2-5E5F-4818-A6A5-9B89C18E4A21}" srcOrd="0" destOrd="0" parTransId="{D2923C80-51DC-48E4-B6CD-1AEA96EA8D53}" sibTransId="{5ADE2D6B-5429-4888-AE2B-5F26C549BC8E}"/>
    <dgm:cxn modelId="{6546E8C2-A313-473E-A9AA-044DB6800F07}" type="presOf" srcId="{DFFC16BC-2C5D-4791-948E-0DEBFEB9C2E9}" destId="{DAC71543-DD1B-4E7A-821D-9A84574241AC}" srcOrd="0" destOrd="4" presId="urn:microsoft.com/office/officeart/2005/8/layout/list1"/>
    <dgm:cxn modelId="{C7B4D54F-5DFD-4672-8053-C44D4A9F6430}" srcId="{132809D2-5E5F-4818-A6A5-9B89C18E4A21}" destId="{10FAEB04-38A5-486C-A237-F841563119F8}" srcOrd="0" destOrd="0" parTransId="{4A8436DC-1608-4355-96D8-5F74E0F0F9D0}" sibTransId="{80035989-F77A-4978-B609-7D8D456BBB29}"/>
    <dgm:cxn modelId="{5F6A4C12-014E-4C1F-9D63-61CC3945E871}" type="presOf" srcId="{132809D2-5E5F-4818-A6A5-9B89C18E4A21}" destId="{DA786F4F-C2AC-4158-B6C9-A130DF69710A}" srcOrd="1" destOrd="0" presId="urn:microsoft.com/office/officeart/2005/8/layout/list1"/>
    <dgm:cxn modelId="{77DB53EE-0C88-4EE2-9335-68E6EE6C6FE8}" type="presOf" srcId="{03C87867-88FF-4D29-BE23-AC903CE83F5C}" destId="{DAC71543-DD1B-4E7A-821D-9A84574241AC}" srcOrd="0" destOrd="3" presId="urn:microsoft.com/office/officeart/2005/8/layout/list1"/>
    <dgm:cxn modelId="{B16A35FB-99A4-4313-A344-7B1972C50CCE}" type="presOf" srcId="{A93EA474-93A0-40AB-9A88-7AB007A6C851}" destId="{DAC71543-DD1B-4E7A-821D-9A84574241AC}" srcOrd="0" destOrd="7" presId="urn:microsoft.com/office/officeart/2005/8/layout/list1"/>
    <dgm:cxn modelId="{13FA4C51-5232-4E0C-BF9E-61B1A3DFC7AA}" srcId="{132809D2-5E5F-4818-A6A5-9B89C18E4A21}" destId="{DFFC16BC-2C5D-4791-948E-0DEBFEB9C2E9}" srcOrd="4" destOrd="0" parTransId="{7FE003CC-CE68-4AE6-89D8-80F3815791A6}" sibTransId="{F3A180DE-28B9-47ED-9A6C-9154FF627BC6}"/>
    <dgm:cxn modelId="{303D8549-E74C-45A8-AB1F-BC8274514989}" type="presOf" srcId="{B05AE72E-0362-4BF5-853C-06875CC1E593}" destId="{DAC71543-DD1B-4E7A-821D-9A84574241AC}" srcOrd="0" destOrd="2" presId="urn:microsoft.com/office/officeart/2005/8/layout/list1"/>
    <dgm:cxn modelId="{91782232-9A8F-4324-87FF-5406C887156A}" type="presOf" srcId="{0CA1CCA5-9A24-4D16-B548-7A3C110F6E22}" destId="{92A48BC3-765C-46CA-A718-B2C88879A8AA}" srcOrd="0" destOrd="0" presId="urn:microsoft.com/office/officeart/2005/8/layout/list1"/>
    <dgm:cxn modelId="{239719C6-F4DA-4D8A-84A5-92B305AEC2BB}" type="presOf" srcId="{F5ECA1B4-E5DA-4F06-B591-0194C817FB9D}" destId="{DAC71543-DD1B-4E7A-821D-9A84574241AC}" srcOrd="0" destOrd="6" presId="urn:microsoft.com/office/officeart/2005/8/layout/list1"/>
    <dgm:cxn modelId="{B8DF5502-EADE-4DC0-BA8B-E6C0AEC1B5C9}" type="presParOf" srcId="{92A48BC3-765C-46CA-A718-B2C88879A8AA}" destId="{3BE5490B-5156-4B73-815A-E952B404EC44}" srcOrd="0" destOrd="0" presId="urn:microsoft.com/office/officeart/2005/8/layout/list1"/>
    <dgm:cxn modelId="{C1CB05AA-2F23-4535-9444-42FA38652E95}" type="presParOf" srcId="{3BE5490B-5156-4B73-815A-E952B404EC44}" destId="{87D48488-D7EA-49DB-8AFC-361958088F0A}" srcOrd="0" destOrd="0" presId="urn:microsoft.com/office/officeart/2005/8/layout/list1"/>
    <dgm:cxn modelId="{8A9702A6-4CE8-48A9-97BA-05A8792B7ABE}" type="presParOf" srcId="{3BE5490B-5156-4B73-815A-E952B404EC44}" destId="{DA786F4F-C2AC-4158-B6C9-A130DF69710A}" srcOrd="1" destOrd="0" presId="urn:microsoft.com/office/officeart/2005/8/layout/list1"/>
    <dgm:cxn modelId="{626C4044-C982-43C5-9FB6-567E586927BF}" type="presParOf" srcId="{92A48BC3-765C-46CA-A718-B2C88879A8AA}" destId="{A4E6A35E-1112-494A-BC1A-BCED282B871D}" srcOrd="1" destOrd="0" presId="urn:microsoft.com/office/officeart/2005/8/layout/list1"/>
    <dgm:cxn modelId="{A4663FCF-02BF-461D-8CFF-181AAFAA8FA7}" type="presParOf" srcId="{92A48BC3-765C-46CA-A718-B2C88879A8AA}" destId="{DAC71543-DD1B-4E7A-821D-9A84574241A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0E05C6-1300-420A-A1BB-58C0200A528A}">
      <dsp:nvSpPr>
        <dsp:cNvPr id="0" name=""/>
        <dsp:cNvSpPr/>
      </dsp:nvSpPr>
      <dsp:spPr>
        <a:xfrm>
          <a:off x="0" y="144021"/>
          <a:ext cx="4104427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معلومات عامة عن التلاميذ</a:t>
          </a:r>
          <a:endParaRPr lang="en-US" sz="28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144021"/>
        <a:ext cx="4104427" cy="1216800"/>
      </dsp:txXfrm>
    </dsp:sp>
    <dsp:sp modelId="{37A6B4E1-29F9-40E3-B04E-C148A365C6D2}">
      <dsp:nvSpPr>
        <dsp:cNvPr id="0" name=""/>
        <dsp:cNvSpPr/>
      </dsp:nvSpPr>
      <dsp:spPr>
        <a:xfrm>
          <a:off x="0" y="1397903"/>
          <a:ext cx="7992888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30480" rIns="170688" bIns="3048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الصف</a:t>
          </a:r>
          <a:r>
            <a:rPr lang="en-US" sz="2400" b="0" kern="1200" dirty="0" smtClean="0">
              <a:latin typeface="Traditional Arabic" pitchFamily="18" charset="-78"/>
              <a:cs typeface="Traditional Arabic" pitchFamily="18" charset="-78"/>
            </a:rPr>
            <a:t> 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: ”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ثاني أ"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عدد التلاميذ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 – 31 طالب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، ذكور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: 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18،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 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إناث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: 14.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1397903"/>
        <a:ext cx="7992888" cy="1076400"/>
      </dsp:txXfrm>
    </dsp:sp>
    <dsp:sp modelId="{024D531A-7A30-49AA-BF4A-D565EBBB63CE}">
      <dsp:nvSpPr>
        <dsp:cNvPr id="0" name=""/>
        <dsp:cNvSpPr/>
      </dsp:nvSpPr>
      <dsp:spPr>
        <a:xfrm>
          <a:off x="0" y="2520277"/>
          <a:ext cx="424845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الخلفية الاجتماعية والاقتصادية</a:t>
          </a:r>
          <a:endParaRPr lang="en-US" sz="28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2520277"/>
        <a:ext cx="4248459" cy="1216800"/>
      </dsp:txXfrm>
    </dsp:sp>
    <dsp:sp modelId="{E3B97F1A-33CB-446F-9705-262CB93B25F0}">
      <dsp:nvSpPr>
        <dsp:cNvPr id="0" name=""/>
        <dsp:cNvSpPr/>
      </dsp:nvSpPr>
      <dsp:spPr>
        <a:xfrm>
          <a:off x="0" y="3691103"/>
          <a:ext cx="7992888" cy="1816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30480" rIns="170688" bIns="3048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المستوى الاجتماعي والثقافي للتلاميذ: يحتوي الصف طلاب من كل المستويات الاجتماعية والثقافية ففيه ابناء عائلات كثيرة الاولاد، عائلات تعتني </a:t>
          </a: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بأبنائها 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، عائلات فقيرة  والعكس </a:t>
          </a: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كذلك.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  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المستوى الاقتصادي: مستوى عالٍ، متوسط وفقراء.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691103"/>
        <a:ext cx="7992888" cy="181642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4CDB19-B1C8-4C0B-8151-E990CEE69E6A}">
      <dsp:nvSpPr>
        <dsp:cNvPr id="0" name=""/>
        <dsp:cNvSpPr/>
      </dsp:nvSpPr>
      <dsp:spPr>
        <a:xfrm>
          <a:off x="0" y="367668"/>
          <a:ext cx="7467600" cy="388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229108" rIns="579569" bIns="199136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SA" sz="2800" kern="1200" dirty="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raditional Arabic" pitchFamily="18" charset="-78"/>
              <a:cs typeface="Traditional Arabic" pitchFamily="18" charset="-78"/>
            </a:rPr>
            <a:t>1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ـ  أن الطالب يبني المعرفة داخل عقله ولا تنتقل إليه.لذا علينا فسح مجال التجربة الذاتية أمام الطلاب بالبحث والتنقيب.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raditional Arabic" pitchFamily="18" charset="-78"/>
              <a:cs typeface="Traditional Arabic" pitchFamily="18" charset="-78"/>
            </a:rPr>
            <a:t>2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ـ أن الطالب يفسر ما يستقبله ويبني المعنى بناء على ما لديه من معلومات </a:t>
          </a:r>
          <a:r>
            <a:rPr lang="ar-SA" sz="2400" kern="1200" dirty="0" err="1" smtClean="0">
              <a:latin typeface="Traditional Arabic" pitchFamily="18" charset="-78"/>
              <a:cs typeface="Traditional Arabic" pitchFamily="18" charset="-78"/>
            </a:rPr>
            <a:t>سابقة.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 لذا يجب مراعاة الفروق الفردية عند الطلاب كل حسب معلوماته وتجاربه.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latin typeface="Traditional Arabic" pitchFamily="18" charset="-78"/>
              <a:cs typeface="Traditional Arabic" pitchFamily="18" charset="-78"/>
            </a:rPr>
            <a:t>3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ـ للمجتمع الذي يعيش فيه الطالب أثر كبير في بناء المعرفة لديه.لذا يجب أن تكون البيئة التعليمية داعمة ومشجعة لكل مبادرة يقوم </a:t>
          </a:r>
          <a:r>
            <a:rPr lang="ar-SA" sz="2400" kern="1200" dirty="0" err="1" smtClean="0">
              <a:latin typeface="Traditional Arabic" pitchFamily="18" charset="-78"/>
              <a:cs typeface="Traditional Arabic" pitchFamily="18" charset="-78"/>
            </a:rPr>
            <a:t>بها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 الطالب.</a:t>
          </a:r>
          <a:endParaRPr lang="en-US" sz="24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67668"/>
        <a:ext cx="7467600" cy="3880800"/>
      </dsp:txXfrm>
    </dsp:sp>
    <dsp:sp modelId="{762CBCA6-3F1C-46B1-86B0-6823AAA0AD1C}">
      <dsp:nvSpPr>
        <dsp:cNvPr id="0" name=""/>
        <dsp:cNvSpPr/>
      </dsp:nvSpPr>
      <dsp:spPr>
        <a:xfrm>
          <a:off x="0" y="0"/>
          <a:ext cx="5555804" cy="7515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marR="0" lvl="0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مبادئ بياجيه في التعليم</a:t>
          </a: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:-</a:t>
          </a:r>
          <a:endParaRPr lang="ar-SA" sz="2400" b="1" kern="1200" dirty="0" smtClean="0">
            <a:latin typeface="Traditional Arabic" pitchFamily="18" charset="-78"/>
            <a:cs typeface="Traditional Arabic" pitchFamily="18" charset="-78"/>
          </a:endParaRPr>
        </a:p>
      </dsp:txBody>
      <dsp:txXfrm>
        <a:off x="0" y="0"/>
        <a:ext cx="5555804" cy="751515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4CDB19-B1C8-4C0B-8151-E990CEE69E6A}">
      <dsp:nvSpPr>
        <dsp:cNvPr id="0" name=""/>
        <dsp:cNvSpPr/>
      </dsp:nvSpPr>
      <dsp:spPr>
        <a:xfrm>
          <a:off x="0" y="360038"/>
          <a:ext cx="7467600" cy="51132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499872" rIns="579569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i="0" kern="1200" dirty="0" smtClean="0">
              <a:latin typeface="Traditional Arabic" pitchFamily="18" charset="-78"/>
              <a:cs typeface="Traditional Arabic" pitchFamily="18" charset="-78"/>
            </a:rPr>
            <a:t>يجب على المعلم التركيز على المهارات التعليمية أكثر من التركيز على الحقائق والمعلومات.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i="0" kern="1200" dirty="0" smtClean="0">
              <a:latin typeface="Traditional Arabic" pitchFamily="18" charset="-78"/>
              <a:cs typeface="Traditional Arabic" pitchFamily="18" charset="-78"/>
            </a:rPr>
            <a:t>مساعدة الطالب على تنظيم  بيئته التعليمية.</a:t>
          </a:r>
          <a:endParaRPr lang="en-US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i="0" kern="1200" dirty="0" smtClean="0">
              <a:latin typeface="Traditional Arabic" pitchFamily="18" charset="-78"/>
              <a:cs typeface="Traditional Arabic" pitchFamily="18" charset="-78"/>
            </a:rPr>
            <a:t> بناء بيئة تعليمية مثيرة للتعلم وتشجيع الطالب على الاستفادة منها  لزيادة حصيلته المعرفي.</a:t>
          </a:r>
          <a:endParaRPr lang="en-US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بناء بيئة تعليمية تعتمد على المحسوس الى المجرد.</a:t>
          </a:r>
          <a:endParaRPr lang="en-US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i="0" kern="1200" dirty="0" smtClean="0">
              <a:latin typeface="Traditional Arabic" pitchFamily="18" charset="-78"/>
              <a:cs typeface="Traditional Arabic" pitchFamily="18" charset="-78"/>
            </a:rPr>
            <a:t>مساعدة الطالب على الوصول الى المعارف بنفسه من خلال وضعه  في موقف يتضمن مشكلة تدفعه للتساؤل والبحث عن المعارف اللازمة لحل هذه المشكلة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/>
          </a:r>
          <a:b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</a:br>
          <a:endParaRPr lang="en-US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60038"/>
        <a:ext cx="7467600" cy="5113224"/>
      </dsp:txXfrm>
    </dsp:sp>
    <dsp:sp modelId="{762CBCA6-3F1C-46B1-86B0-6823AAA0AD1C}">
      <dsp:nvSpPr>
        <dsp:cNvPr id="0" name=""/>
        <dsp:cNvSpPr/>
      </dsp:nvSpPr>
      <dsp:spPr>
        <a:xfrm>
          <a:off x="144016" y="0"/>
          <a:ext cx="5555804" cy="5618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مبادئ </a:t>
          </a:r>
          <a:r>
            <a:rPr lang="ar-SA" sz="2400" b="1" kern="1200" dirty="0" err="1" smtClean="0">
              <a:latin typeface="Traditional Arabic" pitchFamily="18" charset="-78"/>
              <a:cs typeface="Traditional Arabic" pitchFamily="18" charset="-78"/>
            </a:rPr>
            <a:t>برونر</a:t>
          </a: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 حول التعلم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144016" y="0"/>
        <a:ext cx="5555804" cy="561852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5BDF14-3A2A-4A2E-8D89-5604F57C25AB}">
      <dsp:nvSpPr>
        <dsp:cNvPr id="0" name=""/>
        <dsp:cNvSpPr/>
      </dsp:nvSpPr>
      <dsp:spPr>
        <a:xfrm>
          <a:off x="0" y="634594"/>
          <a:ext cx="7467600" cy="38433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520700" rIns="579569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كون نشاطات وإجراءات ستقوم </a:t>
          </a: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بها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 لتوضيح المواضيع والمفاهيم التي اخترتها وفقًا للبند السابق، وحاول فحصها وفق الأسئلة </a:t>
          </a: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الأتية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: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1.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 ترتيب الصلوات حسب الزمن هذا يستوجب تفكيرًا محسوسًا من قبل التلاميذ.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2.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 حل اسئلة تمهيدية تستوجب تفكيرًا مجردًا من قبل التلاميذ.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3.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 تركيب قطع </a:t>
          </a: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البازل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 ستكون نشاطات جذابة ومثيرة للتلاميذ.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4.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 سبب اختياري لهذه المواضيع لتمكين وتثبيت المادة لدى الطلاب.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634594"/>
        <a:ext cx="7467600" cy="3843378"/>
      </dsp:txXfrm>
    </dsp:sp>
    <dsp:sp modelId="{BB5A38C6-F5E4-48E0-8851-AA4141A3E939}">
      <dsp:nvSpPr>
        <dsp:cNvPr id="0" name=""/>
        <dsp:cNvSpPr/>
      </dsp:nvSpPr>
      <dsp:spPr>
        <a:xfrm>
          <a:off x="216022" y="216025"/>
          <a:ext cx="3957865" cy="6659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المرحلة الثانية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216022" y="216025"/>
        <a:ext cx="3957865" cy="665971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618A88-7381-4CE5-AE9A-F7A6B477140D}">
      <dsp:nvSpPr>
        <dsp:cNvPr id="0" name=""/>
        <dsp:cNvSpPr/>
      </dsp:nvSpPr>
      <dsp:spPr>
        <a:xfrm>
          <a:off x="0" y="376739"/>
          <a:ext cx="7467600" cy="4811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1353820" rIns="579569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b="0" kern="1200" smtClean="0">
              <a:latin typeface="Traditional Arabic" pitchFamily="18" charset="-78"/>
              <a:cs typeface="Traditional Arabic" pitchFamily="18" charset="-78"/>
            </a:rPr>
            <a:t>قراءة .</a:t>
          </a:r>
          <a:endParaRPr lang="en-US" sz="2400" kern="1200"/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مشاهدة صور.</a:t>
          </a:r>
          <a:endParaRPr lang="he-IL" sz="2400" b="0" kern="1200" dirty="0" smtClean="0">
            <a:latin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b="0" kern="1200" smtClean="0">
              <a:latin typeface="Traditional Arabic" pitchFamily="18" charset="-78"/>
              <a:cs typeface="Traditional Arabic" pitchFamily="18" charset="-78"/>
            </a:rPr>
            <a:t>إستماع إلى تكبرات  و التلبية والآذان.</a:t>
          </a:r>
          <a:endParaRPr lang="he-IL" sz="2400" b="0" kern="1200" dirty="0" smtClean="0">
            <a:latin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b="0" kern="1200" smtClean="0">
              <a:latin typeface="Traditional Arabic" pitchFamily="18" charset="-78"/>
              <a:cs typeface="Traditional Arabic" pitchFamily="18" charset="-78"/>
            </a:rPr>
            <a:t>مشاهدة مقطع فيديو يخص شهر رمضان.</a:t>
          </a:r>
          <a:endParaRPr lang="he-IL" sz="2400" b="0" kern="1200" dirty="0" smtClean="0">
            <a:latin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b="0" kern="1200" smtClean="0">
              <a:latin typeface="Traditional Arabic" pitchFamily="18" charset="-78"/>
              <a:cs typeface="Traditional Arabic" pitchFamily="18" charset="-78"/>
            </a:rPr>
            <a:t>تركيب قطع بازل.</a:t>
          </a:r>
          <a:endParaRPr lang="he-IL" sz="2400" b="0" kern="1200" dirty="0" smtClean="0">
            <a:latin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b="0" kern="1200" smtClean="0">
              <a:latin typeface="Traditional Arabic" pitchFamily="18" charset="-78"/>
              <a:cs typeface="Traditional Arabic" pitchFamily="18" charset="-78"/>
            </a:rPr>
            <a:t>ترتيب بطاقات.</a:t>
          </a:r>
          <a:endParaRPr lang="he-IL" sz="2400" b="0" kern="1200" dirty="0" smtClean="0">
            <a:latin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حل وظائف بيتية</a:t>
          </a:r>
          <a:endParaRPr lang="en-US" sz="2400" kern="1200" dirty="0"/>
        </a:p>
      </dsp:txBody>
      <dsp:txXfrm>
        <a:off x="0" y="376739"/>
        <a:ext cx="7467600" cy="4811625"/>
      </dsp:txXfrm>
    </dsp:sp>
    <dsp:sp modelId="{BEA8F69D-56CF-4F6D-A84F-6C35C12084E7}">
      <dsp:nvSpPr>
        <dsp:cNvPr id="0" name=""/>
        <dsp:cNvSpPr/>
      </dsp:nvSpPr>
      <dsp:spPr>
        <a:xfrm>
          <a:off x="154359" y="2"/>
          <a:ext cx="5227320" cy="704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أي الفعاليات النفس حركية موجودة في الوحدة التعليمية؟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154359" y="2"/>
        <a:ext cx="5227320" cy="704775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8915C3-5152-4811-9CC1-9EF551C69341}">
      <dsp:nvSpPr>
        <dsp:cNvPr id="0" name=""/>
        <dsp:cNvSpPr/>
      </dsp:nvSpPr>
      <dsp:spPr>
        <a:xfrm>
          <a:off x="0" y="684089"/>
          <a:ext cx="7467600" cy="1992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958088" rIns="579569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جميع الفعاليات التي ذكرتها سابقا، وبالذات فعاليات تركيب البازل و ترتيب البطاقات، تُمتِع الطالب، وتجذبه للدرس، وتساعده في حفظ المضمون.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684089"/>
        <a:ext cx="7467600" cy="1992375"/>
      </dsp:txXfrm>
    </dsp:sp>
    <dsp:sp modelId="{04BEB31E-7197-4EBE-84A7-A94BA13284FE}">
      <dsp:nvSpPr>
        <dsp:cNvPr id="0" name=""/>
        <dsp:cNvSpPr/>
      </dsp:nvSpPr>
      <dsp:spPr>
        <a:xfrm>
          <a:off x="373380" y="5129"/>
          <a:ext cx="5227320" cy="1357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أي الفعاليات النفس حركية التي ستختارها للتلاميذ؟ علل اختيارك.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373380" y="5129"/>
        <a:ext cx="5227320" cy="1357920"/>
      </dsp:txXfrm>
    </dsp:sp>
    <dsp:sp modelId="{66B68846-1C19-4C5D-A90C-8881809BEF2C}">
      <dsp:nvSpPr>
        <dsp:cNvPr id="0" name=""/>
        <dsp:cNvSpPr/>
      </dsp:nvSpPr>
      <dsp:spPr>
        <a:xfrm>
          <a:off x="0" y="3603825"/>
          <a:ext cx="7467600" cy="1956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958088" rIns="579569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AE" sz="2400" kern="1200" smtClean="0">
              <a:latin typeface="Traditional Arabic" pitchFamily="18" charset="-78"/>
              <a:cs typeface="Traditional Arabic" pitchFamily="18" charset="-78"/>
            </a:rPr>
            <a:t>لا حاجة لذلك، لأن الطالب يحب أن تركب القطع المتعثرة، ويمكن تنفيذها محوسبة، أي عبر الحاسوب، ولكني أحبذ أن تكون الفعالية محسوسة للطلاب.</a:t>
          </a:r>
          <a:endParaRPr lang="en-US" sz="2400" kern="1200"/>
        </a:p>
      </dsp:txBody>
      <dsp:txXfrm>
        <a:off x="0" y="3603825"/>
        <a:ext cx="7467600" cy="1956150"/>
      </dsp:txXfrm>
    </dsp:sp>
    <dsp:sp modelId="{94FA71F6-B7A1-49C4-9A63-E521449B9183}">
      <dsp:nvSpPr>
        <dsp:cNvPr id="0" name=""/>
        <dsp:cNvSpPr/>
      </dsp:nvSpPr>
      <dsp:spPr>
        <a:xfrm>
          <a:off x="373380" y="2924865"/>
          <a:ext cx="5227320" cy="1357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حسب الظروف المتاحة لك، هل ترى ضرورة لتغيير قائمة الفعاليات النفس حركية التي اخترتها؟ اشرح.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373380" y="2924865"/>
        <a:ext cx="5227320" cy="135792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C055BE-D7E8-4072-8D09-12E42DD23CA9}">
      <dsp:nvSpPr>
        <dsp:cNvPr id="0" name=""/>
        <dsp:cNvSpPr/>
      </dsp:nvSpPr>
      <dsp:spPr>
        <a:xfrm>
          <a:off x="0" y="765916"/>
          <a:ext cx="7467600" cy="46018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187452" rIns="579569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اجتماع المسلمين في المسجد أثناء الصلاة.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 التكافل </a:t>
          </a:r>
          <a:r>
            <a:rPr lang="ar-SA" sz="2400" kern="1200" dirty="0" err="1" smtClean="0">
              <a:latin typeface="Traditional Arabic" pitchFamily="18" charset="-78"/>
              <a:cs typeface="Traditional Arabic" pitchFamily="18" charset="-78"/>
            </a:rPr>
            <a:t>الإجتماعي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 بين المسلمين الاغنياء والفقراء.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التراحم فيما بين المسلمين عن طريق صلة </a:t>
          </a:r>
          <a:r>
            <a:rPr lang="ar-SA" sz="2400" kern="1200" dirty="0" err="1" smtClean="0">
              <a:latin typeface="Traditional Arabic" pitchFamily="18" charset="-78"/>
              <a:cs typeface="Traditional Arabic" pitchFamily="18" charset="-78"/>
            </a:rPr>
            <a:t>الرحم .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اجتماع مندوبي الامة الاسلامية في الكعبة والتعارف بينهم.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الحصول على المنافع المادية </a:t>
          </a:r>
          <a:r>
            <a:rPr lang="ar-SA" sz="2400" kern="1200" dirty="0" err="1" smtClean="0">
              <a:latin typeface="Traditional Arabic" pitchFamily="18" charset="-78"/>
              <a:cs typeface="Traditional Arabic" pitchFamily="18" charset="-78"/>
            </a:rPr>
            <a:t>وإزدهار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 التجارة بين المسلمين في الحج.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765916"/>
        <a:ext cx="7467600" cy="4601823"/>
      </dsp:txXfrm>
    </dsp:sp>
    <dsp:sp modelId="{15AF0453-AABE-49D4-9230-3339C0587773}">
      <dsp:nvSpPr>
        <dsp:cNvPr id="0" name=""/>
        <dsp:cNvSpPr/>
      </dsp:nvSpPr>
      <dsp:spPr>
        <a:xfrm>
          <a:off x="0" y="216022"/>
          <a:ext cx="5418587" cy="6460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 </a:t>
          </a:r>
        </a:p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مضامين الوحدة والمواضيع والمفاهيم الاجتماعية فيها.</a:t>
          </a:r>
        </a:p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216022"/>
        <a:ext cx="5418587" cy="646095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F75106-FE37-4583-9616-3383A5FB7DB4}">
      <dsp:nvSpPr>
        <dsp:cNvPr id="0" name=""/>
        <dsp:cNvSpPr/>
      </dsp:nvSpPr>
      <dsp:spPr>
        <a:xfrm>
          <a:off x="0" y="144018"/>
          <a:ext cx="7467600" cy="21324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1041400" rIns="579569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تخدم هذه المضامين جميع الطبقات الاجتماعية وتمثل القيم الاسلامية.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latin typeface="Traditional Arabic" pitchFamily="18" charset="-78"/>
              <a:cs typeface="Traditional Arabic" pitchFamily="18" charset="-78"/>
            </a:rPr>
            <a:t> 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هذه المضامين أهمية خاصة لجميع ال شرائح  الاجتماعية  الفقيرة منها والغنية. 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144018"/>
        <a:ext cx="7467600" cy="2132428"/>
      </dsp:txXfrm>
    </dsp:sp>
    <dsp:sp modelId="{CE22799F-C559-4008-A83A-6629FAE025E1}">
      <dsp:nvSpPr>
        <dsp:cNvPr id="0" name=""/>
        <dsp:cNvSpPr/>
      </dsp:nvSpPr>
      <dsp:spPr>
        <a:xfrm>
          <a:off x="373380" y="0"/>
          <a:ext cx="5665369" cy="10583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ما هي المعاني والأهداف الاجتماعية والسياسية والاقتصادية التي أدت إلى وضع هذه المضامين في المنهاج؟ 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373380" y="0"/>
        <a:ext cx="5665369" cy="1058317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9A8F49-5D1A-4EA9-B611-D46EB8201481}">
      <dsp:nvSpPr>
        <dsp:cNvPr id="0" name=""/>
        <dsp:cNvSpPr/>
      </dsp:nvSpPr>
      <dsp:spPr>
        <a:xfrm>
          <a:off x="0" y="862931"/>
          <a:ext cx="7467600" cy="30975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1062228" rIns="579569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بعد فحصي لمعاني هذه المفاهيم فأنني سأركز على تثبيتها لدى الطلاب</a:t>
          </a:r>
          <a:endParaRPr lang="en-US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smtClean="0">
              <a:latin typeface="Traditional Arabic" pitchFamily="18" charset="-78"/>
              <a:cs typeface="Traditional Arabic" pitchFamily="18" charset="-78"/>
            </a:rPr>
            <a:t>لانهم هم اللبنة الاولى للمجتمع المسلم في المستقبل، وخصوصا لاني أطبق</a:t>
          </a:r>
          <a:endParaRPr lang="ar-SA" sz="2400" kern="1200" dirty="0" smtClean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هذه المفاهيم في حياتي اليومية وأطن أن سلوكي ينتبه له الطلاب وخصوصا</a:t>
          </a:r>
          <a:endParaRPr lang="ar-SA" sz="2400" kern="1200" dirty="0" smtClean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التراحم بيني وبين طلابي. 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862931"/>
        <a:ext cx="7467600" cy="3097503"/>
      </dsp:txXfrm>
    </dsp:sp>
    <dsp:sp modelId="{A3720EF1-15C4-467F-97EE-8AF8BFF40B65}">
      <dsp:nvSpPr>
        <dsp:cNvPr id="0" name=""/>
        <dsp:cNvSpPr/>
      </dsp:nvSpPr>
      <dsp:spPr>
        <a:xfrm>
          <a:off x="298375" y="579341"/>
          <a:ext cx="5815393" cy="10144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هل فحصك لمعنى هذه المفاهيم والمواضيع في البند السابق سيؤثر على كيفية تدريسك للموضوع؟ كيف.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298375" y="579341"/>
        <a:ext cx="5815393" cy="1014486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1E06C2-6121-4B92-8EC8-D7BA76F8125B}">
      <dsp:nvSpPr>
        <dsp:cNvPr id="0" name=""/>
        <dsp:cNvSpPr/>
      </dsp:nvSpPr>
      <dsp:spPr>
        <a:xfrm>
          <a:off x="0" y="3333245"/>
          <a:ext cx="7673280" cy="17793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532" tIns="624840" rIns="595532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هذه القضايا حسب رأيي من مقومات المجتمع الناجح وباني الحضارة لذلك علي التركيز عليها في كل مراحل الوحدة.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333245"/>
        <a:ext cx="7673280" cy="1779324"/>
      </dsp:txXfrm>
    </dsp:sp>
    <dsp:sp modelId="{B34D53C0-AC68-4220-8DAE-E238C8D30509}">
      <dsp:nvSpPr>
        <dsp:cNvPr id="0" name=""/>
        <dsp:cNvSpPr/>
      </dsp:nvSpPr>
      <dsp:spPr>
        <a:xfrm>
          <a:off x="0" y="2895222"/>
          <a:ext cx="6132462" cy="8701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022" tIns="0" rIns="203022" bIns="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err="1" smtClean="0">
              <a:latin typeface="Traditional Arabic" pitchFamily="18" charset="-78"/>
              <a:cs typeface="Traditional Arabic" pitchFamily="18" charset="-78"/>
            </a:rPr>
            <a:t>اعط</a:t>
          </a: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 رأيك في هذه القضايا وفي كيفية عرض هذه المفاهيم في الوحدة التعليمية.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2895222"/>
        <a:ext cx="6132462" cy="870107"/>
      </dsp:txXfrm>
    </dsp:sp>
    <dsp:sp modelId="{388DBCA0-421C-4F15-B0A7-0BB527D24B7A}">
      <dsp:nvSpPr>
        <dsp:cNvPr id="0" name=""/>
        <dsp:cNvSpPr/>
      </dsp:nvSpPr>
      <dsp:spPr>
        <a:xfrm>
          <a:off x="0" y="371388"/>
          <a:ext cx="7673280" cy="21637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532" tIns="624840" rIns="595532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الخلق الحسن هو أهم رسالة للدين الاسلامي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. 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قال رسول الله صلى الله عليه وسلم : ”انما بعثت لأتمم مكارم الأخلاق“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التكافل </a:t>
          </a:r>
          <a:r>
            <a:rPr lang="ar-SA" sz="2400" kern="1200" dirty="0" err="1" smtClean="0">
              <a:latin typeface="Traditional Arabic" pitchFamily="18" charset="-78"/>
              <a:cs typeface="Traditional Arabic" pitchFamily="18" charset="-78"/>
            </a:rPr>
            <a:t>الأجتماعي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 سبب نهوض أي مجتمع.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71388"/>
        <a:ext cx="7673280" cy="2163792"/>
      </dsp:txXfrm>
    </dsp:sp>
    <dsp:sp modelId="{648329D1-6CA0-4237-9EA4-6A1312FFD390}">
      <dsp:nvSpPr>
        <dsp:cNvPr id="0" name=""/>
        <dsp:cNvSpPr/>
      </dsp:nvSpPr>
      <dsp:spPr>
        <a:xfrm>
          <a:off x="19" y="158934"/>
          <a:ext cx="5927332" cy="618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022" tIns="0" rIns="203022" bIns="0" numCol="1" spcCol="1270" anchor="ctr" anchorCtr="0">
          <a:noAutofit/>
        </a:bodyPr>
        <a:lstStyle/>
        <a:p>
          <a:pPr lvl="0" algn="l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حاول أن تجد قضايا ومفاهيم فلسفية في الوحدة التعليمية.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19" y="158934"/>
        <a:ext cx="5927332" cy="6183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97B591-2877-4626-AF99-5445CE1E307E}">
      <dsp:nvSpPr>
        <dsp:cNvPr id="0" name=""/>
        <dsp:cNvSpPr/>
      </dsp:nvSpPr>
      <dsp:spPr>
        <a:xfrm>
          <a:off x="0" y="9877"/>
          <a:ext cx="8136904" cy="80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المبنى الاجتماعي في الصف</a:t>
          </a:r>
          <a:endParaRPr lang="en-US" sz="28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9877"/>
        <a:ext cx="8136904" cy="804960"/>
      </dsp:txXfrm>
    </dsp:sp>
    <dsp:sp modelId="{D6DBF024-9CBB-406C-BD60-74F75E64474E}">
      <dsp:nvSpPr>
        <dsp:cNvPr id="0" name=""/>
        <dsp:cNvSpPr/>
      </dsp:nvSpPr>
      <dsp:spPr>
        <a:xfrm>
          <a:off x="0" y="814837"/>
          <a:ext cx="8136904" cy="302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30480" rIns="170688" bIns="3048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طريقة الجلوس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: يجلس </a:t>
          </a:r>
          <a:r>
            <a:rPr lang="ar-JO" sz="2400" b="0" kern="1200" dirty="0" smtClean="0">
              <a:latin typeface="Traditional Arabic" pitchFamily="18" charset="-78"/>
              <a:cs typeface="Traditional Arabic" pitchFamily="18" charset="-78"/>
            </a:rPr>
            <a:t>الطّلاب بشكل أزواج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 على كل طاولة</a:t>
          </a:r>
          <a:r>
            <a:rPr lang="ar-JO" sz="2400" b="0" kern="1200" dirty="0" err="1" smtClean="0">
              <a:latin typeface="Traditional Arabic" pitchFamily="18" charset="-78"/>
              <a:cs typeface="Traditional Arabic" pitchFamily="18" charset="-78"/>
            </a:rPr>
            <a:t>،</a:t>
          </a:r>
          <a:r>
            <a:rPr lang="ar-JO" sz="2400" b="0" kern="1200" dirty="0" smtClean="0">
              <a:latin typeface="Traditional Arabic" pitchFamily="18" charset="-78"/>
              <a:cs typeface="Traditional Arabic" pitchFamily="18" charset="-78"/>
            </a:rPr>
            <a:t> 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وكل أربع طاولات تلتصق 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ببعضها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 البعض، ما عدا السرب الأول يتكون من أربع طاولات تتلو بعضها، وكل طاولة لوحدها.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الرؤية التربوية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: في طبيعة الحال الصف هو صف متعدد المستويات، فيه أنماط مختلفة من الطلاب من الناحية 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الإجتماعية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 والمادية 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وتحصيلية.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   و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ال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معلمة 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ت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صبو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 إلى أن يتقبل طلاب الصف بعضهم بعضا، دون التقييد بمستوى تحصيلي أو غيره، وأن يشعر الطلاب أنهم متساوون بالنسبة للمعلمة،  وأن كل فرد منهم هو إنسان أولًا و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آ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خرًا، ف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يجب </a:t>
          </a: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التّعا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مل معهم 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بالمساو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ا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ةِ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 في فرص 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الإشتراك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 بالصف والتعزيزات والثواب والعقاب.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814837"/>
        <a:ext cx="8136904" cy="3026340"/>
      </dsp:txXfrm>
    </dsp:sp>
    <dsp:sp modelId="{3A121BD0-0983-4011-9CF3-FB9010CEB732}">
      <dsp:nvSpPr>
        <dsp:cNvPr id="0" name=""/>
        <dsp:cNvSpPr/>
      </dsp:nvSpPr>
      <dsp:spPr>
        <a:xfrm>
          <a:off x="0" y="3841177"/>
          <a:ext cx="8136904" cy="80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ميزات ثقافية وحضارية عامة عن التلاميذ</a:t>
          </a:r>
          <a:endParaRPr lang="en-US" sz="28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841177"/>
        <a:ext cx="8136904" cy="804960"/>
      </dsp:txXfrm>
    </dsp:sp>
    <dsp:sp modelId="{FD6514ED-AC27-481F-A937-FDA2101FA3F7}">
      <dsp:nvSpPr>
        <dsp:cNvPr id="0" name=""/>
        <dsp:cNvSpPr/>
      </dsp:nvSpPr>
      <dsp:spPr>
        <a:xfrm>
          <a:off x="0" y="4646137"/>
          <a:ext cx="8136904" cy="1824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30480" rIns="170688" bIns="3048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سلوكيات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: توجد عدة أنماط من السلوكيات في الصف، فهنالك الطالب المتسامح مع كل طلاب صفه وهناك الذي يحب أن يقدم المساعدة فبعد أن ينتهي من عمله الذاتي يتوجه للمعلمة 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ويسألها 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”هل من أحد بحاجة إلى مساعدتي“، وهنالك العنيف، وهناك العملي الذي يهتم بتحصيله فقط.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قيم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: تعمل المعلمة على 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تذويت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 قيمتي التعاون والمسؤولية من خلال فعاليات تقوم 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بها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 بالصف.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4646137"/>
        <a:ext cx="8136904" cy="1824705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DFF2F5-8C60-436B-B230-B6B271E321AD}">
      <dsp:nvSpPr>
        <dsp:cNvPr id="0" name=""/>
        <dsp:cNvSpPr/>
      </dsp:nvSpPr>
      <dsp:spPr>
        <a:xfrm>
          <a:off x="0" y="692688"/>
          <a:ext cx="8219256" cy="18085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906" tIns="708152" rIns="637906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ان هذه الوحدة أصلا تتلخص في بناء القيم 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والأخلاق 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وتعبر عنها أولا شخصية الرسول 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صلى اللع عليه وسلم، ومن </a:t>
          </a: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ثم أبناء الأمة الإسلامية الذين يتبعون هذا النبي وهذا الدين والنهج الى يوم الدين.</a:t>
          </a:r>
          <a:endParaRPr lang="ar-SA" sz="24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692688"/>
        <a:ext cx="8219256" cy="1808535"/>
      </dsp:txXfrm>
    </dsp:sp>
    <dsp:sp modelId="{8E7A04F4-0584-4DE9-A5AE-1FCA92EFD8CD}">
      <dsp:nvSpPr>
        <dsp:cNvPr id="0" name=""/>
        <dsp:cNvSpPr/>
      </dsp:nvSpPr>
      <dsp:spPr>
        <a:xfrm>
          <a:off x="226366" y="216027"/>
          <a:ext cx="6920860" cy="1165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468" tIns="0" rIns="217468" bIns="0" numCol="1" spcCol="1270" anchor="ctr" anchorCtr="0">
          <a:noAutofit/>
        </a:bodyPr>
        <a:lstStyle/>
        <a:p>
          <a:pPr lvl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حاول أن تجد المواقف والقيم الأخلاقية الموجودة في الوحدة، وأي الشخصيات في المضامين تعكس وتمثل هذه القيم والمواقف؟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226366" y="216027"/>
        <a:ext cx="6920860" cy="1165647"/>
      </dsp:txXfrm>
    </dsp:sp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9CB740-AF43-4466-8051-560D53AB86EF}">
      <dsp:nvSpPr>
        <dsp:cNvPr id="0" name=""/>
        <dsp:cNvSpPr/>
      </dsp:nvSpPr>
      <dsp:spPr>
        <a:xfrm>
          <a:off x="10337" y="100611"/>
          <a:ext cx="2333625" cy="140017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>
              <a:hlinkClick xmlns:r="http://schemas.openxmlformats.org/officeDocument/2006/relationships" r:id="" action="ppaction://hlinksldjump"/>
            </a:rPr>
            <a:t>الأهداف العامة التعليمية</a:t>
          </a:r>
          <a:endParaRPr lang="en-US" sz="2300" b="1" kern="1200" dirty="0"/>
        </a:p>
      </dsp:txBody>
      <dsp:txXfrm>
        <a:off x="10337" y="100611"/>
        <a:ext cx="2333625" cy="1400175"/>
      </dsp:txXfrm>
    </dsp:sp>
    <dsp:sp modelId="{86599AEA-7F5E-4D26-925A-ABD78FD81E35}">
      <dsp:nvSpPr>
        <dsp:cNvPr id="0" name=""/>
        <dsp:cNvSpPr/>
      </dsp:nvSpPr>
      <dsp:spPr>
        <a:xfrm>
          <a:off x="2458613" y="100611"/>
          <a:ext cx="2333625" cy="140017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>
              <a:hlinkClick xmlns:r="http://schemas.openxmlformats.org/officeDocument/2006/relationships" r:id="" action="ppaction://hlinksldjump"/>
            </a:rPr>
            <a:t>المهارات والنشاطات</a:t>
          </a:r>
          <a:endParaRPr lang="en-US" sz="2300" b="1" kern="1200" dirty="0"/>
        </a:p>
      </dsp:txBody>
      <dsp:txXfrm>
        <a:off x="2458613" y="100611"/>
        <a:ext cx="2333625" cy="1400175"/>
      </dsp:txXfrm>
    </dsp:sp>
    <dsp:sp modelId="{8F5EA4DC-C333-46F3-8F5E-1C81F3E1E2E0}">
      <dsp:nvSpPr>
        <dsp:cNvPr id="0" name=""/>
        <dsp:cNvSpPr/>
      </dsp:nvSpPr>
      <dsp:spPr>
        <a:xfrm>
          <a:off x="5133975" y="103187"/>
          <a:ext cx="2333625" cy="140017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>
              <a:solidFill>
                <a:srgbClr val="0070C0"/>
              </a:solidFill>
              <a:hlinkClick xmlns:r="http://schemas.openxmlformats.org/officeDocument/2006/relationships" r:id="" action="ppaction://hlinksldjump"/>
            </a:rPr>
            <a:t>طبيعة الوحدة</a:t>
          </a:r>
          <a:endParaRPr lang="ar-SA" sz="2300" b="1" kern="1200" dirty="0" smtClean="0">
            <a:solidFill>
              <a:srgbClr val="0070C0"/>
            </a:solidFill>
          </a:endParaRP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300" b="1" kern="1200" dirty="0" smtClean="0">
            <a:solidFill>
              <a:schemeClr val="bg1"/>
            </a:solidFill>
          </a:endParaRPr>
        </a:p>
      </dsp:txBody>
      <dsp:txXfrm>
        <a:off x="5133975" y="103187"/>
        <a:ext cx="2333625" cy="1400175"/>
      </dsp:txXfrm>
    </dsp:sp>
    <dsp:sp modelId="{737397EE-68B2-4208-B3DA-67A190BDE784}">
      <dsp:nvSpPr>
        <dsp:cNvPr id="0" name=""/>
        <dsp:cNvSpPr/>
      </dsp:nvSpPr>
      <dsp:spPr>
        <a:xfrm>
          <a:off x="0" y="1736724"/>
          <a:ext cx="2333625" cy="140017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>
              <a:hlinkClick xmlns:r="http://schemas.openxmlformats.org/officeDocument/2006/relationships" r:id="" action="ppaction://hlinksldjump"/>
            </a:rPr>
            <a:t>الموضوعات الثانوية</a:t>
          </a:r>
          <a:endParaRPr lang="en-US" sz="2300" b="1" kern="1200" dirty="0"/>
        </a:p>
      </dsp:txBody>
      <dsp:txXfrm>
        <a:off x="0" y="1736724"/>
        <a:ext cx="2333625" cy="1400175"/>
      </dsp:txXfrm>
    </dsp:sp>
    <dsp:sp modelId="{7B385373-AAB5-4708-93AE-969F702B6EB9}">
      <dsp:nvSpPr>
        <dsp:cNvPr id="0" name=""/>
        <dsp:cNvSpPr/>
      </dsp:nvSpPr>
      <dsp:spPr>
        <a:xfrm>
          <a:off x="2566987" y="1736724"/>
          <a:ext cx="2333625" cy="140017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>
              <a:hlinkClick xmlns:r="http://schemas.openxmlformats.org/officeDocument/2006/relationships" r:id="" action="ppaction://hlinksldjump"/>
            </a:rPr>
            <a:t>الموضوعات الرئيسية</a:t>
          </a:r>
          <a:endParaRPr lang="en-US" sz="2300" b="1" kern="1200" dirty="0"/>
        </a:p>
      </dsp:txBody>
      <dsp:txXfrm>
        <a:off x="2566987" y="1736724"/>
        <a:ext cx="2333625" cy="1400175"/>
      </dsp:txXfrm>
    </dsp:sp>
    <dsp:sp modelId="{3A651E69-4E55-4901-94F2-517332F26789}">
      <dsp:nvSpPr>
        <dsp:cNvPr id="0" name=""/>
        <dsp:cNvSpPr/>
      </dsp:nvSpPr>
      <dsp:spPr>
        <a:xfrm>
          <a:off x="5133975" y="1736724"/>
          <a:ext cx="2333625" cy="140017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>
              <a:hlinkClick xmlns:r="http://schemas.openxmlformats.org/officeDocument/2006/relationships" r:id="" action="ppaction://hlinksldjump"/>
            </a:rPr>
            <a:t>الأهداف التربوية</a:t>
          </a:r>
          <a:endParaRPr lang="en-US" sz="2300" b="1" kern="1200" dirty="0"/>
        </a:p>
      </dsp:txBody>
      <dsp:txXfrm>
        <a:off x="5133975" y="1736724"/>
        <a:ext cx="2333625" cy="1400175"/>
      </dsp:txXfrm>
    </dsp:sp>
    <dsp:sp modelId="{0E0F3F85-62CE-4CA9-8424-25F55F485B49}">
      <dsp:nvSpPr>
        <dsp:cNvPr id="0" name=""/>
        <dsp:cNvSpPr/>
      </dsp:nvSpPr>
      <dsp:spPr>
        <a:xfrm>
          <a:off x="0" y="3370262"/>
          <a:ext cx="2333625" cy="140017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>
              <a:hlinkClick xmlns:r="http://schemas.openxmlformats.org/officeDocument/2006/relationships" r:id="" action="ppaction://hlinksldjump"/>
            </a:rPr>
            <a:t>الفعاليات المتعلقة بكل مادة أو وسيلة</a:t>
          </a:r>
          <a:endParaRPr lang="ar-SA" sz="2300" b="1" kern="1200" dirty="0" smtClean="0"/>
        </a:p>
      </dsp:txBody>
      <dsp:txXfrm>
        <a:off x="0" y="3370262"/>
        <a:ext cx="2333625" cy="1400175"/>
      </dsp:txXfrm>
    </dsp:sp>
    <dsp:sp modelId="{AB420282-1F35-42A4-A025-ECF7F5005A4E}">
      <dsp:nvSpPr>
        <dsp:cNvPr id="0" name=""/>
        <dsp:cNvSpPr/>
      </dsp:nvSpPr>
      <dsp:spPr>
        <a:xfrm>
          <a:off x="2615293" y="3340970"/>
          <a:ext cx="2333625" cy="140017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>
              <a:hlinkClick xmlns:r="http://schemas.openxmlformats.org/officeDocument/2006/relationships" r:id="" action="ppaction://hlinksldjump"/>
            </a:rPr>
            <a:t>الوسائل التعليمية التي تحتاجها لتدريس الوحدة</a:t>
          </a:r>
          <a:endParaRPr lang="en-US" sz="2300" b="1" kern="1200" dirty="0"/>
        </a:p>
      </dsp:txBody>
      <dsp:txXfrm>
        <a:off x="2615293" y="3340970"/>
        <a:ext cx="2333625" cy="1400175"/>
      </dsp:txXfrm>
    </dsp:sp>
    <dsp:sp modelId="{0DB2FCB5-307D-4FA2-BE4A-0FDF23B47332}">
      <dsp:nvSpPr>
        <dsp:cNvPr id="0" name=""/>
        <dsp:cNvSpPr/>
      </dsp:nvSpPr>
      <dsp:spPr>
        <a:xfrm>
          <a:off x="5133975" y="3370262"/>
          <a:ext cx="2333625" cy="140017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300" b="1" kern="1200" dirty="0" smtClean="0">
              <a:hlinkClick xmlns:r="http://schemas.openxmlformats.org/officeDocument/2006/relationships" r:id="" action="ppaction://hlinksldjump"/>
            </a:rPr>
            <a:t>الموضوعات التعليمية والمصادر التي تحتاجها لتدريس الوحدة</a:t>
          </a:r>
          <a:endParaRPr lang="en-US" sz="2300" b="1" kern="1200" dirty="0"/>
        </a:p>
      </dsp:txBody>
      <dsp:txXfrm>
        <a:off x="5133975" y="3370262"/>
        <a:ext cx="2333625" cy="14001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443D79-05D6-4C5D-94C3-1371564ACBFE}">
      <dsp:nvSpPr>
        <dsp:cNvPr id="0" name=""/>
        <dsp:cNvSpPr/>
      </dsp:nvSpPr>
      <dsp:spPr>
        <a:xfrm>
          <a:off x="0" y="3272"/>
          <a:ext cx="7467600" cy="786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المستوى </a:t>
          </a:r>
          <a:r>
            <a:rPr lang="ar-SA" sz="2800" b="1" kern="1200" dirty="0" err="1" smtClean="0">
              <a:latin typeface="Traditional Arabic" pitchFamily="18" charset="-78"/>
              <a:cs typeface="Traditional Arabic" pitchFamily="18" charset="-78"/>
            </a:rPr>
            <a:t>التحصيلي</a:t>
          </a: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 للتلاميذ</a:t>
          </a:r>
          <a:endParaRPr lang="en-US" sz="28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272"/>
        <a:ext cx="7467600" cy="786284"/>
      </dsp:txXfrm>
    </dsp:sp>
    <dsp:sp modelId="{6143BE71-B022-4737-AB14-67B90F8DBAE9}">
      <dsp:nvSpPr>
        <dsp:cNvPr id="0" name=""/>
        <dsp:cNvSpPr/>
      </dsp:nvSpPr>
      <dsp:spPr>
        <a:xfrm>
          <a:off x="0" y="789557"/>
          <a:ext cx="7467600" cy="8796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30480" rIns="170688" bIns="3048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المستوى العام في الصف فوق المتوسط بسبب وجود عدة أنماط من الطلاب، منهم المتمكن والوسط وغير المتكن.</a:t>
          </a:r>
          <a:endParaRPr lang="he-IL" sz="2400" kern="1200" dirty="0">
            <a:latin typeface="Traditional Arabic" pitchFamily="18" charset="-78"/>
          </a:endParaRPr>
        </a:p>
      </dsp:txBody>
      <dsp:txXfrm>
        <a:off x="0" y="789557"/>
        <a:ext cx="7467600" cy="879678"/>
      </dsp:txXfrm>
    </dsp:sp>
    <dsp:sp modelId="{D06F1306-B995-477F-8008-1456A1D072AC}">
      <dsp:nvSpPr>
        <dsp:cNvPr id="0" name=""/>
        <dsp:cNvSpPr/>
      </dsp:nvSpPr>
      <dsp:spPr>
        <a:xfrm>
          <a:off x="0" y="1669236"/>
          <a:ext cx="7467600" cy="786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طرق العمل والتعليم المتبعة في الصف</a:t>
          </a:r>
          <a:endParaRPr lang="en-US" sz="28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1669236"/>
        <a:ext cx="7467600" cy="786284"/>
      </dsp:txXfrm>
    </dsp:sp>
    <dsp:sp modelId="{9314469C-9921-4DE1-B005-4AC2647F4ACF}">
      <dsp:nvSpPr>
        <dsp:cNvPr id="0" name=""/>
        <dsp:cNvSpPr/>
      </dsp:nvSpPr>
      <dsp:spPr>
        <a:xfrm>
          <a:off x="0" y="2455521"/>
          <a:ext cx="7467600" cy="3682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30480" rIns="170688" bIns="3048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 الطرق التي تعمل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بها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 معلمة الصف انها تعتمد على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إختيار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 نصوص من الكتاب التعليمي، ويدرس النص حسب الترتيب التالي:</a:t>
          </a:r>
          <a:endParaRPr lang="he-IL" sz="2400" kern="1200" dirty="0">
            <a:latin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1) قراءة الدرس بصورة مقاطع قراءة صفية(كل طلاب الصف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).</a:t>
          </a:r>
          <a:endParaRPr lang="he-IL" sz="2400" kern="1200" dirty="0">
            <a:latin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قراءة فردية.</a:t>
          </a:r>
          <a:endParaRPr lang="he-IL" sz="2400" kern="1200" dirty="0">
            <a:latin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حل أسئلة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فهم 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– تحديد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تفاصيل 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– عنوان آخر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للنص 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– الفكرة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المركزية 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–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المغزى 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– تسلسل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أحداث 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- السبب و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النتيجة .</a:t>
          </a:r>
          <a:endParaRPr lang="he-IL" sz="2400" kern="1200" dirty="0">
            <a:latin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ثروة لغوية-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إختيار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 مفردات لها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مرادف 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–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إختيار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 مفردات لها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عكس 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– البحث عن مصطلحات في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الدرس 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– عدت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إستعمالات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 لمصطلح </a:t>
          </a:r>
          <a:r>
            <a:rPr lang="ar-AE" sz="2400" kern="1200" dirty="0" err="1" smtClean="0">
              <a:latin typeface="Traditional Arabic" pitchFamily="18" charset="-78"/>
              <a:cs typeface="Traditional Arabic" pitchFamily="18" charset="-78"/>
            </a:rPr>
            <a:t>واحد </a:t>
          </a:r>
          <a:r>
            <a:rPr lang="ar-AE" sz="2400" kern="1200" dirty="0" smtClean="0">
              <a:latin typeface="Traditional Arabic" pitchFamily="18" charset="-78"/>
              <a:cs typeface="Traditional Arabic" pitchFamily="18" charset="-78"/>
            </a:rPr>
            <a:t>- قواعد.</a:t>
          </a:r>
          <a:endParaRPr lang="he-IL" sz="2400" kern="1200" dirty="0">
            <a:latin typeface="Traditional Arabic" pitchFamily="18" charset="-78"/>
          </a:endParaRPr>
        </a:p>
      </dsp:txBody>
      <dsp:txXfrm>
        <a:off x="0" y="2455521"/>
        <a:ext cx="7467600" cy="368237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6CE6D7-BBA5-41BB-96D1-6286D9CC7E58}">
      <dsp:nvSpPr>
        <dsp:cNvPr id="0" name=""/>
        <dsp:cNvSpPr/>
      </dsp:nvSpPr>
      <dsp:spPr>
        <a:xfrm>
          <a:off x="0" y="369311"/>
          <a:ext cx="7467600" cy="16285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458216" rIns="579569" bIns="199136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احتفالات، زيارات للمكتبة المتنقلة،مبادرات: الحج، الزيتون والحمضيات.</a:t>
          </a:r>
          <a:r>
            <a:rPr lang="ar-AE" sz="2800" kern="1200" dirty="0" smtClean="0">
              <a:latin typeface="Traditional Arabic" pitchFamily="18" charset="-78"/>
              <a:cs typeface="Traditional Arabic" pitchFamily="18" charset="-78"/>
            </a:rPr>
            <a:t> وبالإضافة ليوم الحذر على الطرق.</a:t>
          </a:r>
          <a:endParaRPr lang="ar-SA" sz="28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69311"/>
        <a:ext cx="7467600" cy="1628549"/>
      </dsp:txXfrm>
    </dsp:sp>
    <dsp:sp modelId="{D3BA8619-D551-40DF-AEDF-52D1D6466E3F}">
      <dsp:nvSpPr>
        <dsp:cNvPr id="0" name=""/>
        <dsp:cNvSpPr/>
      </dsp:nvSpPr>
      <dsp:spPr>
        <a:xfrm>
          <a:off x="370385" y="66652"/>
          <a:ext cx="52273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فعاليات عامة في المدرسة</a:t>
          </a:r>
          <a:endParaRPr lang="en-US" sz="28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370385" y="66652"/>
        <a:ext cx="5227320" cy="649440"/>
      </dsp:txXfrm>
    </dsp:sp>
    <dsp:sp modelId="{42D63238-9959-46B5-B5CF-9957BC8D4F4D}">
      <dsp:nvSpPr>
        <dsp:cNvPr id="0" name=""/>
        <dsp:cNvSpPr/>
      </dsp:nvSpPr>
      <dsp:spPr>
        <a:xfrm>
          <a:off x="0" y="2315695"/>
          <a:ext cx="7467600" cy="23876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458216" rIns="579569" bIns="199136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رحلات مدرسية.</a:t>
          </a:r>
          <a:endParaRPr lang="ar-SA" sz="2800" kern="1200" dirty="0">
            <a:latin typeface="Traditional Arabic" pitchFamily="18" charset="-78"/>
            <a:cs typeface="Traditional Arabic" pitchFamily="18" charset="-78"/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800" kern="1200" dirty="0" smtClean="0">
              <a:latin typeface="Traditional Arabic" pitchFamily="18" charset="-78"/>
              <a:cs typeface="Traditional Arabic" pitchFamily="18" charset="-78"/>
            </a:rPr>
            <a:t>جولات في المحيط القريب.</a:t>
          </a:r>
          <a:endParaRPr lang="ar-SA" sz="28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2315695"/>
        <a:ext cx="7467600" cy="2387652"/>
      </dsp:txXfrm>
    </dsp:sp>
    <dsp:sp modelId="{0A938CB9-1F0D-4A02-98B3-871D1C562617}">
      <dsp:nvSpPr>
        <dsp:cNvPr id="0" name=""/>
        <dsp:cNvSpPr/>
      </dsp:nvSpPr>
      <dsp:spPr>
        <a:xfrm>
          <a:off x="298375" y="2116830"/>
          <a:ext cx="52273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فعاليات وأحداث خارج المدرسة</a:t>
          </a:r>
          <a:endParaRPr lang="en-US" sz="28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298375" y="2116830"/>
        <a:ext cx="5227320" cy="6494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B8923B-9162-4253-8BBF-ACB0DE75028F}">
      <dsp:nvSpPr>
        <dsp:cNvPr id="0" name=""/>
        <dsp:cNvSpPr/>
      </dsp:nvSpPr>
      <dsp:spPr>
        <a:xfrm>
          <a:off x="0" y="1596976"/>
          <a:ext cx="8424936" cy="691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موضوع الوحدة التعليمية</a:t>
          </a:r>
          <a:endParaRPr lang="en-US" sz="28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1596976"/>
        <a:ext cx="8424936" cy="691555"/>
      </dsp:txXfrm>
    </dsp:sp>
    <dsp:sp modelId="{D7C2A335-6665-43EE-A30B-CF0EF32A6501}">
      <dsp:nvSpPr>
        <dsp:cNvPr id="0" name=""/>
        <dsp:cNvSpPr/>
      </dsp:nvSpPr>
      <dsp:spPr>
        <a:xfrm>
          <a:off x="0" y="2288532"/>
          <a:ext cx="8424936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30480" rIns="170688" bIns="3048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أركان </a:t>
          </a:r>
          <a:r>
            <a:rPr lang="ar-AE" sz="2400" kern="12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الإسلام 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– </a:t>
          </a:r>
          <a:r>
            <a:rPr lang="ar-AE" sz="2400" kern="12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حديث 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: قال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رسول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ُ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الله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صلى الله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ُ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عليه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وسل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َّ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م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kern="12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:“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(بني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الإسلام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ُ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على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خمس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ٍ،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شهادة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ُ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َّ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لا إله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إلا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َّ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الله وأن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َّ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محمد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ً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ا رسول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الله </a:t>
          </a:r>
          <a:r>
            <a:rPr lang="ar-AE" sz="2400" kern="12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وإ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قام الصلاة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وإيتاء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الزكاة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وصوم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رمضان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َ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وحج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َّ</a:t>
          </a:r>
          <a:r>
            <a:rPr lang="ar-AE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البيت</a:t>
          </a:r>
          <a:r>
            <a:rPr lang="ar-SA" sz="240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ِ</a:t>
          </a:r>
          <a:r>
            <a:rPr lang="ar-AE" sz="2400" kern="12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).</a:t>
          </a:r>
          <a:endParaRPr lang="he-IL" sz="2400" kern="1200" dirty="0">
            <a:solidFill>
              <a:schemeClr val="tx1"/>
            </a:solidFill>
            <a:latin typeface="Traditional Arabic" pitchFamily="18" charset="-78"/>
          </a:endParaRPr>
        </a:p>
      </dsp:txBody>
      <dsp:txXfrm>
        <a:off x="0" y="2288532"/>
        <a:ext cx="8424936" cy="1059840"/>
      </dsp:txXfrm>
    </dsp:sp>
    <dsp:sp modelId="{DB29508D-33FC-49CC-A4EC-3F5B99546DD6}">
      <dsp:nvSpPr>
        <dsp:cNvPr id="0" name=""/>
        <dsp:cNvSpPr/>
      </dsp:nvSpPr>
      <dsp:spPr>
        <a:xfrm>
          <a:off x="0" y="3348372"/>
          <a:ext cx="8424936" cy="691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المواد التعليمية والمصادر المتوفرة لدى التلاميذ</a:t>
          </a:r>
          <a:endParaRPr lang="en-US" sz="28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348372"/>
        <a:ext cx="8424936" cy="691555"/>
      </dsp:txXfrm>
    </dsp:sp>
    <dsp:sp modelId="{F4D65C81-525C-4E06-BF35-908ACD3AA5FE}">
      <dsp:nvSpPr>
        <dsp:cNvPr id="0" name=""/>
        <dsp:cNvSpPr/>
      </dsp:nvSpPr>
      <dsp:spPr>
        <a:xfrm>
          <a:off x="0" y="4039927"/>
          <a:ext cx="8424936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30480" rIns="170688" bIns="3048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SA" sz="2400" kern="1200" dirty="0" smtClean="0">
              <a:latin typeface="Traditional Arabic" pitchFamily="18" charset="-78"/>
              <a:cs typeface="Traditional Arabic" pitchFamily="18" charset="-78"/>
            </a:rPr>
            <a:t>الكتاب المدرسي</a:t>
          </a:r>
          <a:endParaRPr lang="he-IL" sz="2400" kern="1200" dirty="0">
            <a:latin typeface="Traditional Arabic" pitchFamily="18" charset="-78"/>
          </a:endParaRPr>
        </a:p>
      </dsp:txBody>
      <dsp:txXfrm>
        <a:off x="0" y="4039927"/>
        <a:ext cx="8424936" cy="105984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8940F7-B7B0-43E0-A53E-4D47C9BA5435}">
      <dsp:nvSpPr>
        <dsp:cNvPr id="0" name=""/>
        <dsp:cNvSpPr/>
      </dsp:nvSpPr>
      <dsp:spPr>
        <a:xfrm>
          <a:off x="0" y="1678305"/>
          <a:ext cx="5858429" cy="69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تحديد الأهداف التربوية العامة للوحدة وفق المنهاج</a:t>
          </a:r>
          <a:endParaRPr lang="en-US" sz="28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1678305"/>
        <a:ext cx="5858429" cy="690880"/>
      </dsp:txXfrm>
    </dsp:sp>
    <dsp:sp modelId="{EBBD8D19-DDA1-4209-87DE-87BEB5E0D1CD}">
      <dsp:nvSpPr>
        <dsp:cNvPr id="0" name=""/>
        <dsp:cNvSpPr/>
      </dsp:nvSpPr>
      <dsp:spPr>
        <a:xfrm>
          <a:off x="0" y="2310945"/>
          <a:ext cx="8676456" cy="4067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477" tIns="30480" rIns="170688" bIns="30480" numCol="1" spcCol="1270" anchor="t" anchorCtr="0">
          <a:noAutofit/>
        </a:bodyPr>
        <a:lstStyle/>
        <a:p>
          <a:pPr marL="0" marR="0" lvl="1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SA" sz="2400" b="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يقوم الطالب بالعبادات المفروضة عليه.</a:t>
          </a:r>
          <a:endParaRPr lang="ar-SA" sz="2400" b="0" kern="120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  <a:p>
          <a:pPr marL="0" marR="0" lvl="1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SA" sz="2400" b="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يستشعر الطالب مع الفقراء والمساكين.</a:t>
          </a:r>
          <a:endParaRPr lang="ar-SA" sz="2400" b="0" kern="120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  <a:p>
          <a:pPr marL="0" marR="0" lvl="1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SA" sz="2400" b="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 تنمى </a:t>
          </a:r>
          <a:r>
            <a:rPr lang="ar-SA" sz="2400" b="0" i="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مشاعر الطالب الدينية.</a:t>
          </a:r>
          <a:endParaRPr lang="ar-SA" sz="2400" b="0" kern="120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  <a:p>
          <a:pPr marL="0" marR="0" lvl="1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SA" sz="2400" b="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</a:t>
          </a:r>
          <a:r>
            <a:rPr lang="ar-SA" sz="2400" b="0" i="0" kern="1200" dirty="0" smtClean="0">
              <a:latin typeface="Traditional Arabic" pitchFamily="18" charset="-78"/>
              <a:cs typeface="Traditional Arabic" pitchFamily="18" charset="-78"/>
            </a:rPr>
            <a:t>ان يفتح الطالب عينه منذ نشأته على أوامر الله.</a:t>
          </a:r>
          <a:endParaRPr lang="ar-SA" sz="2400" b="0" kern="120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  <a:p>
          <a:pPr marL="0" marR="0" lvl="1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SA" sz="2400" b="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ينمى </a:t>
          </a:r>
          <a:r>
            <a:rPr lang="ar-SA" sz="2400" b="0" i="0" kern="1200" dirty="0" smtClean="0">
              <a:latin typeface="Traditional Arabic" pitchFamily="18" charset="-78"/>
              <a:cs typeface="Traditional Arabic" pitchFamily="18" charset="-78"/>
            </a:rPr>
            <a:t>إيمان الطالب بالله خالق </a:t>
          </a:r>
          <a:r>
            <a:rPr lang="ar-SA" sz="2400" b="0" i="0" kern="1200" dirty="0" err="1" smtClean="0">
              <a:latin typeface="Traditional Arabic" pitchFamily="18" charset="-78"/>
              <a:cs typeface="Traditional Arabic" pitchFamily="18" charset="-78"/>
            </a:rPr>
            <a:t>الكون .</a:t>
          </a:r>
          <a:endParaRPr lang="ar-SA" sz="2400" b="0" kern="120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  <a:p>
          <a:pPr marL="0" marR="0" lvl="1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SA" sz="2400" b="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</a:t>
          </a:r>
          <a:r>
            <a:rPr lang="ar-SA" sz="2400" b="0" kern="12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يتع</a:t>
          </a:r>
          <a:r>
            <a:rPr lang="ar-SA" sz="2400" b="0" i="0" kern="1200" dirty="0" err="1" smtClean="0">
              <a:latin typeface="Traditional Arabic" pitchFamily="18" charset="-78"/>
              <a:cs typeface="Traditional Arabic" pitchFamily="18" charset="-78"/>
            </a:rPr>
            <a:t>ويد</a:t>
          </a:r>
          <a:r>
            <a:rPr lang="ar-SA" sz="2400" b="0" i="0" kern="1200" dirty="0" smtClean="0">
              <a:latin typeface="Traditional Arabic" pitchFamily="18" charset="-78"/>
              <a:cs typeface="Traditional Arabic" pitchFamily="18" charset="-78"/>
            </a:rPr>
            <a:t> الطالب على القيام بأنشطة دينية.</a:t>
          </a:r>
          <a:endParaRPr lang="ar-SA" sz="2400" b="0" kern="120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  <a:p>
          <a:pPr marL="0" marR="0" lvl="1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SA" sz="2400" b="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</a:t>
          </a:r>
          <a:r>
            <a:rPr lang="ar-SA" sz="2400" b="0" kern="1200" dirty="0" err="1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يذوت</a:t>
          </a:r>
          <a:r>
            <a:rPr lang="ar-SA" sz="2400" b="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الطالب أهمية تكرار الشاهدتين.</a:t>
          </a:r>
          <a:endParaRPr lang="ar-SA" sz="2400" b="0" kern="120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  <a:p>
          <a:pPr marL="0" marR="0" lvl="1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SA" sz="2400" b="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يتشوق الطالب لزيارة الأراضي المقدسة.</a:t>
          </a:r>
          <a:endParaRPr lang="ar-SA" sz="2400" b="0" kern="120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  <a:p>
          <a:pPr marL="0" marR="0" lvl="1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r-SA" sz="2400" b="0" kern="12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rPr>
            <a:t> أن يتعاون الطالب مع زملائِهِ في الفعاليات.</a:t>
          </a:r>
          <a:endParaRPr lang="ar-SA" sz="2400" b="0" kern="1200" dirty="0">
            <a:solidFill>
              <a:schemeClr val="tx1"/>
            </a:solidFill>
            <a:latin typeface="Traditional Arabic" pitchFamily="18" charset="-78"/>
            <a:cs typeface="Traditional Arabic" pitchFamily="18" charset="-78"/>
          </a:endParaRPr>
        </a:p>
      </dsp:txBody>
      <dsp:txXfrm>
        <a:off x="0" y="2310945"/>
        <a:ext cx="8676456" cy="406786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7AFFD8-639C-4A13-AAB8-6945D286909E}">
      <dsp:nvSpPr>
        <dsp:cNvPr id="0" name=""/>
        <dsp:cNvSpPr/>
      </dsp:nvSpPr>
      <dsp:spPr>
        <a:xfrm>
          <a:off x="726249" y="504039"/>
          <a:ext cx="7986716" cy="57746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744" tIns="166291" rIns="695744" bIns="156464" numCol="1" spcCol="1270" anchor="t" anchorCtr="0">
          <a:noAutofit/>
        </a:bodyPr>
        <a:lstStyle/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ان يتعرف الطالب على ما هو المطلوب منه ليكون مسلم.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أن يتذكر الطالب أركان الإسلام.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أن يتذكر الطالب أين يسمع الشهادتين.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أن يتعرف الطالب على أركان الإسلام.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أن يتعلم الطالب أركان الإسلام.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أن يضع الطالب قطع </a:t>
          </a:r>
          <a:r>
            <a:rPr lang="ar-SA" sz="2200" kern="1200" dirty="0" err="1" smtClean="0">
              <a:latin typeface="Traditional Arabic" pitchFamily="18" charset="-78"/>
              <a:cs typeface="Traditional Arabic" pitchFamily="18" charset="-78"/>
            </a:rPr>
            <a:t>البازل</a:t>
          </a: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 في مكانها المناسب.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أن يميز الطالب بين معنى الشهادة الأولى ومعنى الشهادة الثانية.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أن يستخدم الطالب المجسم في شرحهِ.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أن يعرض الطالب مهمة فرقته.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أن يفرق الطالب بين الصوتين.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أن يرتب الطالب </a:t>
          </a:r>
          <a:r>
            <a:rPr lang="ar-SA" sz="2200" kern="1200" dirty="0" err="1" smtClean="0">
              <a:latin typeface="Traditional Arabic" pitchFamily="18" charset="-78"/>
              <a:cs typeface="Traditional Arabic" pitchFamily="18" charset="-78"/>
            </a:rPr>
            <a:t>الصوات</a:t>
          </a: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 الخمس حسب ترتيبها الزمني.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200" kern="1200" dirty="0" smtClean="0">
              <a:latin typeface="Traditional Arabic" pitchFamily="18" charset="-78"/>
              <a:cs typeface="Traditional Arabic" pitchFamily="18" charset="-78"/>
            </a:rPr>
            <a:t>أن يرتب الطالب مناسك الحج حسب ترتيب أدائها.</a:t>
          </a:r>
          <a:endParaRPr lang="ar-SA" sz="22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726249" y="504039"/>
        <a:ext cx="7986716" cy="5774649"/>
      </dsp:txXfrm>
    </dsp:sp>
    <dsp:sp modelId="{2F566F01-824F-4EFE-8046-4EE51F6B37D1}">
      <dsp:nvSpPr>
        <dsp:cNvPr id="0" name=""/>
        <dsp:cNvSpPr/>
      </dsp:nvSpPr>
      <dsp:spPr>
        <a:xfrm>
          <a:off x="0" y="410453"/>
          <a:ext cx="5871934" cy="6696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7185" tIns="0" rIns="237185" bIns="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latin typeface="Traditional Arabic" pitchFamily="18" charset="-78"/>
              <a:cs typeface="Traditional Arabic" pitchFamily="18" charset="-78"/>
            </a:rPr>
            <a:t>تحديد الأهداف التعليمية العامة للوحدة وفق المنهاج</a:t>
          </a:r>
          <a:endParaRPr lang="en-US" sz="28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410453"/>
        <a:ext cx="5871934" cy="66966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134442-8BB5-47A5-843C-A6DF5756AFD4}">
      <dsp:nvSpPr>
        <dsp:cNvPr id="0" name=""/>
        <dsp:cNvSpPr/>
      </dsp:nvSpPr>
      <dsp:spPr>
        <a:xfrm>
          <a:off x="0" y="332657"/>
          <a:ext cx="8208912" cy="20040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03" tIns="520700" rIns="637103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ركن 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، اسلام </a:t>
          </a: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الشهادتان 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، </a:t>
          </a: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صلاة 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، زكاة، صوم، حج فروض،مناسك المسجد الكعبة المشرفة، رمضان، </a:t>
          </a:r>
          <a:r>
            <a:rPr lang="ar-SA" sz="2400" b="0" kern="1200" dirty="0" err="1" smtClean="0">
              <a:latin typeface="Traditional Arabic" pitchFamily="18" charset="-78"/>
              <a:cs typeface="Traditional Arabic" pitchFamily="18" charset="-78"/>
            </a:rPr>
            <a:t>سحور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، افطار، تراويح، إله، نبي، دين  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 معروف للتلاميذ الصلاة، الصوم، غير معروف الزكاة، المناسك.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332657"/>
        <a:ext cx="8208912" cy="2004045"/>
      </dsp:txXfrm>
    </dsp:sp>
    <dsp:sp modelId="{E27886D9-7C8D-4153-A5C6-CE84222A577B}">
      <dsp:nvSpPr>
        <dsp:cNvPr id="0" name=""/>
        <dsp:cNvSpPr/>
      </dsp:nvSpPr>
      <dsp:spPr>
        <a:xfrm>
          <a:off x="72008" y="116637"/>
          <a:ext cx="5746238" cy="486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تحليل المضمون التعليمي للوحدة وفق الأمور الآتية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72008" y="116637"/>
        <a:ext cx="5746238" cy="486810"/>
      </dsp:txXfrm>
    </dsp:sp>
    <dsp:sp modelId="{51CB63B0-DA32-45B0-A687-204B5E56E509}">
      <dsp:nvSpPr>
        <dsp:cNvPr id="0" name=""/>
        <dsp:cNvSpPr/>
      </dsp:nvSpPr>
      <dsp:spPr>
        <a:xfrm>
          <a:off x="0" y="2479592"/>
          <a:ext cx="8208912" cy="241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03" tIns="520700" rIns="637103" bIns="170688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المصادر الإضافية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: 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الإنترنت 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– موقع ال</a:t>
          </a: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ي</a:t>
          </a:r>
          <a:r>
            <a:rPr lang="ar-AE" sz="2400" b="0" kern="1200" dirty="0" err="1" smtClean="0">
              <a:latin typeface="Traditional Arabic" pitchFamily="18" charset="-78"/>
              <a:cs typeface="Traditional Arabic" pitchFamily="18" charset="-78"/>
            </a:rPr>
            <a:t>وتيوب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400" b="0" kern="1200" dirty="0" smtClean="0">
              <a:latin typeface="Traditional Arabic" pitchFamily="18" charset="-78"/>
              <a:cs typeface="Traditional Arabic" pitchFamily="18" charset="-78"/>
            </a:rPr>
            <a:t>مواد مساعدة</a:t>
          </a:r>
          <a:r>
            <a:rPr lang="ar-AE" sz="2400" b="0" kern="1200" dirty="0" smtClean="0">
              <a:latin typeface="Traditional Arabic" pitchFamily="18" charset="-78"/>
              <a:cs typeface="Traditional Arabic" pitchFamily="18" charset="-78"/>
            </a:rPr>
            <a:t>: فيديو، 3 مقاطع صوتية.</a:t>
          </a:r>
          <a:endParaRPr lang="en-US" sz="2400" b="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2479592"/>
        <a:ext cx="8208912" cy="2419200"/>
      </dsp:txXfrm>
    </dsp:sp>
    <dsp:sp modelId="{086E75C3-7E3B-4830-8DA0-410EF17BD454}">
      <dsp:nvSpPr>
        <dsp:cNvPr id="0" name=""/>
        <dsp:cNvSpPr/>
      </dsp:nvSpPr>
      <dsp:spPr>
        <a:xfrm>
          <a:off x="72008" y="2348882"/>
          <a:ext cx="5342967" cy="4449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معلومات إضافية عن الوحدة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72008" y="2348882"/>
        <a:ext cx="5342967" cy="444982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C71543-DD1B-4E7A-821D-9A84574241AC}">
      <dsp:nvSpPr>
        <dsp:cNvPr id="0" name=""/>
        <dsp:cNvSpPr/>
      </dsp:nvSpPr>
      <dsp:spPr>
        <a:xfrm>
          <a:off x="0" y="0"/>
          <a:ext cx="8064896" cy="49347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926" tIns="665663" rIns="625926" bIns="14224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>
              <a:latin typeface="Traditional Arabic" pitchFamily="18" charset="-78"/>
              <a:cs typeface="Traditional Arabic" pitchFamily="18" charset="-78"/>
            </a:rPr>
            <a:t>التقرب من الله عن طريق أداء العبادات.</a:t>
          </a:r>
          <a:endParaRPr lang="ar-SA" sz="20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>
              <a:latin typeface="Traditional Arabic" pitchFamily="18" charset="-78"/>
              <a:cs typeface="Traditional Arabic" pitchFamily="18" charset="-78"/>
            </a:rPr>
            <a:t> الشعور بالآخر عن طريق تمثيل الأدوار- الصوم.</a:t>
          </a:r>
          <a:endParaRPr lang="ar-SA" sz="20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>
              <a:latin typeface="Traditional Arabic" pitchFamily="18" charset="-78"/>
              <a:cs typeface="Traditional Arabic" pitchFamily="18" charset="-78"/>
            </a:rPr>
            <a:t>التكافل الاجتماعي عن طريق الزكاة.</a:t>
          </a:r>
          <a:endParaRPr lang="ar-SA" sz="20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>
              <a:latin typeface="Traditional Arabic" pitchFamily="18" charset="-78"/>
              <a:cs typeface="Traditional Arabic" pitchFamily="18" charset="-78"/>
            </a:rPr>
            <a:t>التعرف على الخلق الذي يجب أن يتحلى </a:t>
          </a:r>
          <a:r>
            <a:rPr lang="ar-SA" sz="2000" kern="1200" dirty="0" err="1" smtClean="0">
              <a:latin typeface="Traditional Arabic" pitchFamily="18" charset="-78"/>
              <a:cs typeface="Traditional Arabic" pitchFamily="18" charset="-78"/>
            </a:rPr>
            <a:t>به</a:t>
          </a:r>
          <a:r>
            <a:rPr lang="ar-SA" sz="2000" kern="1200" dirty="0" smtClean="0">
              <a:latin typeface="Traditional Arabic" pitchFamily="18" charset="-78"/>
              <a:cs typeface="Traditional Arabic" pitchFamily="18" charset="-78"/>
            </a:rPr>
            <a:t> المسلم أثناء أداء  فريضة </a:t>
          </a:r>
          <a:r>
            <a:rPr lang="ar-SA" sz="2000" kern="1200" dirty="0" err="1" smtClean="0">
              <a:latin typeface="Traditional Arabic" pitchFamily="18" charset="-78"/>
              <a:cs typeface="Traditional Arabic" pitchFamily="18" charset="-78"/>
            </a:rPr>
            <a:t>الحج.</a:t>
          </a:r>
          <a:r>
            <a:rPr lang="ar-SA" sz="2000" kern="1200" dirty="0" smtClean="0">
              <a:latin typeface="Traditional Arabic" pitchFamily="18" charset="-78"/>
              <a:cs typeface="Traditional Arabic" pitchFamily="18" charset="-78"/>
            </a:rPr>
            <a:t> </a:t>
          </a:r>
          <a:endParaRPr lang="ar-SA" sz="20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>
              <a:latin typeface="Traditional Arabic" pitchFamily="18" charset="-78"/>
              <a:cs typeface="Traditional Arabic" pitchFamily="18" charset="-78"/>
            </a:rPr>
            <a:t>التعود على التحمل والصبر على أداء العبادات المختلفة.</a:t>
          </a:r>
          <a:endParaRPr lang="ar-SA" sz="20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err="1" smtClean="0">
              <a:latin typeface="Traditional Arabic" pitchFamily="18" charset="-78"/>
              <a:cs typeface="Traditional Arabic" pitchFamily="18" charset="-78"/>
            </a:rPr>
            <a:t>الإلتزام</a:t>
          </a:r>
          <a:r>
            <a:rPr lang="ar-SA" sz="2000" kern="1200" dirty="0" smtClean="0">
              <a:latin typeface="Traditional Arabic" pitchFamily="18" charset="-78"/>
              <a:cs typeface="Traditional Arabic" pitchFamily="18" charset="-78"/>
            </a:rPr>
            <a:t> بالوقت عن طريق الالتزام بالصلاة.</a:t>
          </a:r>
          <a:endParaRPr lang="ar-SA" sz="20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>
              <a:latin typeface="Traditional Arabic" pitchFamily="18" charset="-78"/>
              <a:cs typeface="Traditional Arabic" pitchFamily="18" charset="-78"/>
            </a:rPr>
            <a:t>التعاون بين طلاب الصف.</a:t>
          </a:r>
          <a:endParaRPr lang="ar-SA" sz="2000" kern="1200" dirty="0">
            <a:latin typeface="Traditional Arabic" pitchFamily="18" charset="-78"/>
            <a:cs typeface="Traditional Arabic" pitchFamily="18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SA" sz="2000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0" y="0"/>
        <a:ext cx="8064896" cy="4934734"/>
      </dsp:txXfrm>
    </dsp:sp>
    <dsp:sp modelId="{DA786F4F-C2AC-4158-B6C9-A130DF69710A}">
      <dsp:nvSpPr>
        <dsp:cNvPr id="0" name=""/>
        <dsp:cNvSpPr/>
      </dsp:nvSpPr>
      <dsp:spPr>
        <a:xfrm>
          <a:off x="2110895" y="0"/>
          <a:ext cx="5954000" cy="575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latin typeface="Traditional Arabic" pitchFamily="18" charset="-78"/>
              <a:cs typeface="Traditional Arabic" pitchFamily="18" charset="-78"/>
            </a:rPr>
            <a:t>المواضيع التي لها علاقة بالمجال العاطفي</a:t>
          </a:r>
          <a:endParaRPr lang="en-US" sz="2400" b="1" kern="1200" dirty="0">
            <a:latin typeface="Traditional Arabic" pitchFamily="18" charset="-78"/>
            <a:cs typeface="Traditional Arabic" pitchFamily="18" charset="-78"/>
          </a:endParaRPr>
        </a:p>
      </dsp:txBody>
      <dsp:txXfrm>
        <a:off x="2110895" y="0"/>
        <a:ext cx="5954000" cy="575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7BF93-595F-4187-B4AF-02A668DF8E01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E7734-30CA-418F-8176-09B2E8702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E7734-30CA-418F-8176-09B2E870234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22/04/1433</a:t>
            </a:fld>
            <a:endParaRPr lang="ar-SA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339752" y="0"/>
            <a:ext cx="6192688" cy="685800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تخطيط الوحدة التعليمية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المجال المعرفي: الدين الإسلامي</a:t>
            </a:r>
            <a:br>
              <a:rPr lang="ar-AE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ar-AE" dirty="0" smtClean="0"/>
              <a:t>الموضوع: أركان الإسلام</a:t>
            </a:r>
            <a:br>
              <a:rPr lang="ar-AE" dirty="0" smtClean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لصف الثاني</a:t>
            </a:r>
            <a:br>
              <a:rPr lang="ar-AE" dirty="0" smtClean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وظيفة ضمن مساق: أساليب تدريس الدين الإسلامي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مقدم لـ: </a:t>
            </a:r>
            <a:r>
              <a:rPr lang="ar-AE" dirty="0" err="1" smtClean="0"/>
              <a:t>د.</a:t>
            </a:r>
            <a:r>
              <a:rPr lang="ar-AE" dirty="0" smtClean="0"/>
              <a:t> فائدة أبو مخ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ar-AE" dirty="0" smtClean="0"/>
              <a:t>إعداد: نداء ياسين</a:t>
            </a:r>
            <a:br>
              <a:rPr lang="ar-AE" dirty="0" smtClean="0"/>
            </a:br>
            <a:r>
              <a:rPr lang="en-US" dirty="0" smtClean="0"/>
              <a:t>204472492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2011/2012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2400" b="1" dirty="0" smtClean="0"/>
              <a:t>بطاقة رقم 3 </a:t>
            </a:r>
            <a:br>
              <a:rPr lang="ar-SA" sz="2400" b="1" dirty="0" smtClean="0"/>
            </a:br>
            <a:r>
              <a:rPr lang="ar-SA" sz="2400" b="1" dirty="0" smtClean="0"/>
              <a:t>تحليل النواحي الوجدانية العاطفية للمضامين في الوحدة التعليمية</a:t>
            </a:r>
            <a:endParaRPr lang="en-US" sz="24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395536" y="1412777"/>
          <a:ext cx="8064896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467544" y="548680"/>
            <a:ext cx="8208912" cy="2376264"/>
            <a:chOff x="-144016" y="1685961"/>
            <a:chExt cx="8208912" cy="911136"/>
          </a:xfrm>
        </p:grpSpPr>
        <p:sp>
          <p:nvSpPr>
            <p:cNvPr id="12" name="مستطيل 11"/>
            <p:cNvSpPr/>
            <p:nvPr/>
          </p:nvSpPr>
          <p:spPr>
            <a:xfrm>
              <a:off x="-144016" y="1685961"/>
              <a:ext cx="8064896" cy="911136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lvl="0"/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/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>
                <a:buFont typeface="Arial" pitchFamily="34" charset="0"/>
                <a:buChar char="•"/>
              </a:pP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التعرف على الخلق الذي يجب أن يتحلى </a:t>
              </a:r>
              <a:r>
                <a:rPr lang="ar-SA" sz="2400" dirty="0" err="1" smtClean="0">
                  <a:latin typeface="Traditional Arabic" pitchFamily="18" charset="-78"/>
                  <a:cs typeface="Traditional Arabic" pitchFamily="18" charset="-78"/>
                </a:rPr>
                <a:t>به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المسلم  في حياته اليومية </a:t>
              </a:r>
              <a:r>
                <a:rPr lang="ar-SA" sz="2400" dirty="0" err="1" smtClean="0">
                  <a:latin typeface="Traditional Arabic" pitchFamily="18" charset="-78"/>
                  <a:cs typeface="Traditional Arabic" pitchFamily="18" charset="-78"/>
                </a:rPr>
                <a:t>إنطلاقا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من العبادات الى بقية المواقف اليومية، وأن لا يتوقف التصرف الحسن أثناء </a:t>
              </a:r>
              <a:r>
                <a:rPr lang="ar-SA" sz="2400" dirty="0" err="1" smtClean="0">
                  <a:latin typeface="Traditional Arabic" pitchFamily="18" charset="-78"/>
                  <a:cs typeface="Traditional Arabic" pitchFamily="18" charset="-78"/>
                </a:rPr>
                <a:t>العبادات .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</a:p>
            <a:p>
              <a:pPr lvl="0">
                <a:buFont typeface="Arial" pitchFamily="34" charset="0"/>
                <a:buChar char="•"/>
              </a:pP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تعويد  الطلاب التحلي بالأخلاق الإسلامية السامية والتي ذكرتها قي القائمة </a:t>
              </a:r>
              <a:r>
                <a:rPr lang="ar-SA" sz="2400" dirty="0" err="1" smtClean="0">
                  <a:latin typeface="Traditional Arabic" pitchFamily="18" charset="-78"/>
                  <a:cs typeface="Traditional Arabic" pitchFamily="18" charset="-78"/>
                </a:rPr>
                <a:t>السابقة.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</a:p>
            <a:p>
              <a:endParaRPr lang="ar-SA" sz="2400" dirty="0"/>
            </a:p>
          </p:txBody>
        </p:sp>
        <p:sp>
          <p:nvSpPr>
            <p:cNvPr id="13" name="مستطيل 12"/>
            <p:cNvSpPr/>
            <p:nvPr/>
          </p:nvSpPr>
          <p:spPr>
            <a:xfrm>
              <a:off x="0" y="1685961"/>
              <a:ext cx="8064896" cy="9111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5926" tIns="416560" rIns="625926" bIns="142240" numCol="1" spcCol="1270" anchor="t" anchorCtr="0">
              <a:noAutofit/>
            </a:bodyPr>
            <a:lstStyle/>
            <a:p>
              <a:pPr marL="228600" lvl="1" indent="-228600" algn="r" defTabSz="8890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SA" sz="2000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467544" y="548680"/>
            <a:ext cx="3589644" cy="720080"/>
            <a:chOff x="79068" y="1195287"/>
            <a:chExt cx="3589644" cy="1180800"/>
          </a:xfrm>
        </p:grpSpPr>
        <p:sp>
          <p:nvSpPr>
            <p:cNvPr id="10" name="مستطيل مستدير الزوايا 9"/>
            <p:cNvSpPr/>
            <p:nvPr/>
          </p:nvSpPr>
          <p:spPr>
            <a:xfrm>
              <a:off x="79068" y="1195287"/>
              <a:ext cx="3589644" cy="11808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مستطيل 10"/>
            <p:cNvSpPr/>
            <p:nvPr/>
          </p:nvSpPr>
          <p:spPr>
            <a:xfrm>
              <a:off x="136710" y="1252929"/>
              <a:ext cx="3474360" cy="10655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3384" tIns="0" rIns="213384" bIns="0" numCol="1" spcCol="1270" anchor="ctr" anchorCtr="0">
              <a:noAutofit/>
            </a:bodyPr>
            <a:lstStyle/>
            <a:p>
              <a:pPr lvl="0" algn="r" defTabSz="8890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000" b="1" kern="1200" dirty="0" smtClean="0">
                  <a:latin typeface="Traditional Arabic" pitchFamily="18" charset="-78"/>
                  <a:cs typeface="Traditional Arabic" pitchFamily="18" charset="-78"/>
                </a:rPr>
                <a:t>اختيار المواضيع التي تلائم تلاميذ الصف</a:t>
              </a:r>
              <a:endParaRPr lang="en-US" sz="2000" b="1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539552" y="3560584"/>
            <a:ext cx="8064896" cy="1740623"/>
            <a:chOff x="0" y="2781457"/>
            <a:chExt cx="8064896" cy="1323000"/>
          </a:xfrm>
        </p:grpSpPr>
        <p:sp>
          <p:nvSpPr>
            <p:cNvPr id="8" name="مستطيل 7"/>
            <p:cNvSpPr/>
            <p:nvPr/>
          </p:nvSpPr>
          <p:spPr>
            <a:xfrm>
              <a:off x="0" y="2781457"/>
              <a:ext cx="8064896" cy="13230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ar-SA" dirty="0"/>
            </a:p>
          </p:txBody>
        </p:sp>
        <p:sp>
          <p:nvSpPr>
            <p:cNvPr id="9" name="مستطيل 8"/>
            <p:cNvSpPr/>
            <p:nvPr/>
          </p:nvSpPr>
          <p:spPr>
            <a:xfrm>
              <a:off x="0" y="2781457"/>
              <a:ext cx="8064896" cy="1323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5926" tIns="416560" rIns="625926" bIns="142240" numCol="1" spcCol="1270" anchor="t" anchorCtr="0">
              <a:noAutofit/>
            </a:bodyPr>
            <a:lstStyle/>
            <a:p>
              <a:pPr marL="228600" lvl="1" indent="-228600" algn="r" defTabSz="8890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SA" sz="20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marL="228600" lvl="1" indent="-228600" algn="r" defTabSz="8890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400" kern="1200" dirty="0" smtClean="0">
                  <a:latin typeface="Traditional Arabic" pitchFamily="18" charset="-78"/>
                  <a:cs typeface="Traditional Arabic" pitchFamily="18" charset="-78"/>
                </a:rPr>
                <a:t>أرى من تجاربي ألذاتية أن  أغلب المسلمين يمارسون كل العبادات ولكن </a:t>
              </a:r>
              <a:r>
                <a:rPr lang="ar-SA" sz="2400" kern="1200" dirty="0" err="1" smtClean="0">
                  <a:latin typeface="Traditional Arabic" pitchFamily="18" charset="-78"/>
                  <a:cs typeface="Traditional Arabic" pitchFamily="18" charset="-78"/>
                </a:rPr>
                <a:t>هذة</a:t>
              </a:r>
              <a:r>
                <a:rPr lang="ar-SA" sz="2400" kern="1200" dirty="0" smtClean="0">
                  <a:latin typeface="Traditional Arabic" pitchFamily="18" charset="-78"/>
                  <a:cs typeface="Traditional Arabic" pitchFamily="18" charset="-78"/>
                </a:rPr>
                <a:t> الممارسة لا تنعكس على خلقهم وكما قال تعالى“ إن الصلاة تنهى عن الفحشاء والمنكر“  لذلك أردت التشديد على الخلق.</a:t>
              </a:r>
              <a:endParaRPr lang="ar-SA" sz="2400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5" name="مجموعة 4"/>
          <p:cNvGrpSpPr/>
          <p:nvPr/>
        </p:nvGrpSpPr>
        <p:grpSpPr>
          <a:xfrm>
            <a:off x="539552" y="3328053"/>
            <a:ext cx="4949571" cy="796744"/>
            <a:chOff x="0" y="2548925"/>
            <a:chExt cx="4949571" cy="796744"/>
          </a:xfrm>
        </p:grpSpPr>
        <p:sp>
          <p:nvSpPr>
            <p:cNvPr id="6" name="مستطيل مستدير الزوايا 5"/>
            <p:cNvSpPr/>
            <p:nvPr/>
          </p:nvSpPr>
          <p:spPr>
            <a:xfrm>
              <a:off x="0" y="2548925"/>
              <a:ext cx="4949571" cy="79674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مستطيل 6"/>
            <p:cNvSpPr/>
            <p:nvPr/>
          </p:nvSpPr>
          <p:spPr>
            <a:xfrm>
              <a:off x="38894" y="2587819"/>
              <a:ext cx="4871783" cy="7189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3384" tIns="0" rIns="213384" bIns="0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000" b="1" kern="1200" dirty="0" smtClean="0">
                  <a:latin typeface="Traditional Arabic" pitchFamily="18" charset="-78"/>
                  <a:cs typeface="Traditional Arabic" pitchFamily="18" charset="-78"/>
                </a:rPr>
                <a:t>السبب في اختيارها بناء على تجاربك الذاتية في الماضي</a:t>
              </a:r>
              <a:endParaRPr lang="en-US" sz="2000" b="1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467544" y="980728"/>
            <a:ext cx="8064896" cy="1872208"/>
            <a:chOff x="0" y="2196257"/>
            <a:chExt cx="8064896" cy="1872208"/>
          </a:xfrm>
        </p:grpSpPr>
        <p:sp>
          <p:nvSpPr>
            <p:cNvPr id="10" name="مستطيل 9"/>
            <p:cNvSpPr/>
            <p:nvPr/>
          </p:nvSpPr>
          <p:spPr>
            <a:xfrm>
              <a:off x="0" y="2196257"/>
              <a:ext cx="8064896" cy="1751639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مستطيل 10"/>
            <p:cNvSpPr/>
            <p:nvPr/>
          </p:nvSpPr>
          <p:spPr>
            <a:xfrm>
              <a:off x="0" y="2196257"/>
              <a:ext cx="8064896" cy="1872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25926" tIns="249936" rIns="625926" bIns="142240" numCol="1" spcCol="1270" anchor="t" anchorCtr="0">
              <a:noAutofit/>
            </a:bodyPr>
            <a:lstStyle/>
            <a:p>
              <a:pPr marL="228600" lvl="1" indent="-228600" algn="r" defTabSz="8890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SA" sz="2400" kern="1200" dirty="0">
                <a:latin typeface="Traditional Arabic" pitchFamily="18" charset="-78"/>
                <a:cs typeface="Traditional Arabic" pitchFamily="18" charset="-78"/>
              </a:endParaRPr>
            </a:p>
            <a:p>
              <a:pPr marL="228600" lvl="1" indent="-228600" algn="r" defTabSz="8890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SA" sz="2400" kern="1200" dirty="0">
                <a:latin typeface="Traditional Arabic" pitchFamily="18" charset="-78"/>
                <a:cs typeface="Traditional Arabic" pitchFamily="18" charset="-78"/>
              </a:endParaRPr>
            </a:p>
            <a:p>
              <a:pPr marL="228600" lvl="1" indent="-228600" algn="r" defTabSz="8890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400" kern="1200" dirty="0" smtClean="0">
                  <a:latin typeface="Traditional Arabic" pitchFamily="18" charset="-78"/>
                  <a:cs typeface="Traditional Arabic" pitchFamily="18" charset="-78"/>
                </a:rPr>
                <a:t>طبعا  في شرح الصور والمواقف التي يمر بها المسلم وعليه أن يتصرّفَ بها من خلال 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تعاليمه الدينية التي تعلمها وطبقها أثناء أداء العبادات</a:t>
              </a:r>
              <a:r>
                <a:rPr lang="ar-SA" sz="2400" kern="1200" dirty="0" smtClean="0">
                  <a:latin typeface="Traditional Arabic" pitchFamily="18" charset="-78"/>
                  <a:cs typeface="Traditional Arabic" pitchFamily="18" charset="-78"/>
                </a:rPr>
                <a:t>. </a:t>
              </a:r>
              <a:endParaRPr lang="en-US" sz="24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marL="228600" lvl="1" indent="-228600" algn="r" defTabSz="8890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ar-SA" sz="2400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539552" y="548681"/>
            <a:ext cx="6149483" cy="1008111"/>
            <a:chOff x="409457" y="2258144"/>
            <a:chExt cx="5789443" cy="452488"/>
          </a:xfrm>
        </p:grpSpPr>
        <p:sp>
          <p:nvSpPr>
            <p:cNvPr id="8" name="مستطيل مستدير الزوايا 7"/>
            <p:cNvSpPr/>
            <p:nvPr/>
          </p:nvSpPr>
          <p:spPr>
            <a:xfrm>
              <a:off x="553473" y="2305198"/>
              <a:ext cx="5645427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مستطيل 8"/>
            <p:cNvSpPr/>
            <p:nvPr/>
          </p:nvSpPr>
          <p:spPr>
            <a:xfrm>
              <a:off x="409457" y="2258144"/>
              <a:ext cx="5770709" cy="4524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3384" tIns="0" rIns="213384" bIns="0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400" b="1" kern="1200" dirty="0" smtClean="0">
                  <a:latin typeface="Traditional Arabic" pitchFamily="18" charset="-78"/>
                  <a:cs typeface="Traditional Arabic" pitchFamily="18" charset="-78"/>
                </a:rPr>
                <a:t>هل ستؤثر تجاربك الشخصية على كيفية تدريسك للموضوع؟ كيف؟ </a:t>
              </a:r>
              <a:endParaRPr lang="en-US" sz="2400" b="1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sp>
        <p:nvSpPr>
          <p:cNvPr id="4" name="مستطيل 3"/>
          <p:cNvSpPr/>
          <p:nvPr/>
        </p:nvSpPr>
        <p:spPr>
          <a:xfrm>
            <a:off x="323528" y="4149080"/>
            <a:ext cx="8064896" cy="154861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ar-SA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لا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، لن يحدث أي تغيير لأن ما أخترته  هو لب التعاليم الاسلامية وهو التربية كما </a:t>
            </a:r>
          </a:p>
          <a:p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 قال رسول </a:t>
            </a:r>
            <a:r>
              <a:rPr lang="ar-SA" sz="2400" dirty="0" err="1" smtClean="0">
                <a:latin typeface="Traditional Arabic" pitchFamily="18" charset="-78"/>
                <a:cs typeface="Traditional Arabic" pitchFamily="18" charset="-78"/>
              </a:rPr>
              <a:t>الله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” إنما بُعثتٌ لأتمم مكارمَ </a:t>
            </a:r>
            <a:r>
              <a:rPr lang="ar-SA" sz="2400" dirty="0" err="1" smtClean="0">
                <a:latin typeface="Traditional Arabic" pitchFamily="18" charset="-78"/>
                <a:cs typeface="Traditional Arabic" pitchFamily="18" charset="-78"/>
              </a:rPr>
              <a:t>الآخلاق“.</a:t>
            </a:r>
            <a:endParaRPr lang="ar-SA" sz="24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39552" y="3573016"/>
            <a:ext cx="5933459" cy="864096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بعد إجابتك عن الفروع السابقة هل ستحدث تغييرًا في قائمة المواضيع التي اخترتها في البند </a:t>
            </a:r>
            <a:r>
              <a:rPr lang="ar-SA" sz="2400" b="1" dirty="0" err="1" smtClean="0">
                <a:latin typeface="Traditional Arabic" pitchFamily="18" charset="-78"/>
                <a:cs typeface="Traditional Arabic" pitchFamily="18" charset="-78"/>
              </a:rPr>
              <a:t>الثاني؟</a:t>
            </a:r>
            <a:r>
              <a:rPr lang="ar-SA" sz="24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en-US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بطاقة رقم 4</a:t>
            </a:r>
            <a:br>
              <a:rPr kumimoji="0" lang="ar-SA" sz="24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2400" b="1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تحليل النواحي النفسية العقلية</a:t>
            </a:r>
            <a:endParaRPr kumimoji="0" lang="en-US" sz="24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מציין מיקום תוכן 3"/>
          <p:cNvGraphicFramePr>
            <a:graphicFrameLocks/>
          </p:cNvGraphicFramePr>
          <p:nvPr/>
        </p:nvGraphicFramePr>
        <p:xfrm>
          <a:off x="467544" y="1340768"/>
          <a:ext cx="74676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מציין מיקום תוכן 3"/>
          <p:cNvGraphicFramePr>
            <a:graphicFrameLocks/>
          </p:cNvGraphicFramePr>
          <p:nvPr/>
        </p:nvGraphicFramePr>
        <p:xfrm>
          <a:off x="539552" y="476672"/>
          <a:ext cx="74676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مجموعة 7"/>
          <p:cNvGrpSpPr/>
          <p:nvPr/>
        </p:nvGrpSpPr>
        <p:grpSpPr>
          <a:xfrm>
            <a:off x="611560" y="404664"/>
            <a:ext cx="7848872" cy="5904656"/>
            <a:chOff x="0" y="0"/>
            <a:chExt cx="7607181" cy="6901797"/>
          </a:xfrm>
        </p:grpSpPr>
        <p:sp>
          <p:nvSpPr>
            <p:cNvPr id="9" name="مستطيل 8"/>
            <p:cNvSpPr/>
            <p:nvPr/>
          </p:nvSpPr>
          <p:spPr>
            <a:xfrm>
              <a:off x="139581" y="973330"/>
              <a:ext cx="7467600" cy="5928467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>
                <a:buFont typeface="Arial" pitchFamily="34" charset="0"/>
                <a:buChar char="•"/>
              </a:pP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العمل 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على تذويت الخلق الاسلامي السامي لدى الطالب من خلال  السيرة النبوية.</a:t>
              </a:r>
            </a:p>
            <a:p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>
                <a:buFont typeface="Arial" pitchFamily="34" charset="0"/>
                <a:buChar char="•"/>
              </a:pP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العمل على تعويد الطالب على المثابرة من خلال الانتظام في </a:t>
              </a:r>
              <a:r>
                <a:rPr lang="ar-SA" sz="2400" dirty="0" err="1" smtClean="0">
                  <a:latin typeface="Traditional Arabic" pitchFamily="18" charset="-78"/>
                  <a:cs typeface="Traditional Arabic" pitchFamily="18" charset="-78"/>
                </a:rPr>
                <a:t>العبادات؟</a:t>
              </a:r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>
                <a:buFont typeface="Arial" pitchFamily="34" charset="0"/>
                <a:buChar char="•"/>
              </a:pPr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>
                <a:buFont typeface="Arial" pitchFamily="34" charset="0"/>
                <a:buChar char="•"/>
              </a:pP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العمل على زيادة الانتماء للإسلام من خلال إظهار تعاليم الدين </a:t>
              </a:r>
              <a:r>
                <a:rPr lang="ar-SA" sz="2400" dirty="0" err="1" smtClean="0">
                  <a:latin typeface="Traditional Arabic" pitchFamily="18" charset="-78"/>
                  <a:cs typeface="Traditional Arabic" pitchFamily="18" charset="-78"/>
                </a:rPr>
                <a:t>السمحةز</a:t>
              </a:r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>
                <a:buFont typeface="Arial" pitchFamily="34" charset="0"/>
                <a:buChar char="•"/>
              </a:pPr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>
                <a:buFont typeface="Arial" pitchFamily="34" charset="0"/>
                <a:buChar char="•"/>
              </a:pP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العمل على تعميم المثابرة في تعلم العلوم على أنواعها على نية العبادة وخدمة كافة المسلمين.</a:t>
              </a:r>
            </a:p>
            <a:p>
              <a:pPr>
                <a:buFont typeface="Arial" pitchFamily="34" charset="0"/>
                <a:buChar char="•"/>
              </a:pPr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>
                <a:buFont typeface="Arial" pitchFamily="34" charset="0"/>
                <a:buChar char="•"/>
              </a:pP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العمل على </a:t>
              </a:r>
              <a:r>
                <a:rPr lang="ar-SA" sz="2400" dirty="0" err="1" smtClean="0">
                  <a:latin typeface="Traditional Arabic" pitchFamily="18" charset="-78"/>
                  <a:cs typeface="Traditional Arabic" pitchFamily="18" charset="-78"/>
                </a:rPr>
                <a:t>تذويت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 حب عمل الخير ومساعدة الآخرين عند </a:t>
              </a:r>
              <a:r>
                <a:rPr lang="ar-SA" sz="2400" dirty="0" err="1" smtClean="0">
                  <a:latin typeface="Traditional Arabic" pitchFamily="18" charset="-78"/>
                  <a:cs typeface="Traditional Arabic" pitchFamily="18" charset="-78"/>
                </a:rPr>
                <a:t>الطلاب.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  </a:t>
              </a:r>
            </a:p>
            <a:p>
              <a:pPr>
                <a:buFont typeface="Arial" pitchFamily="34" charset="0"/>
                <a:buChar char="•"/>
              </a:pPr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>
                <a:buFont typeface="Arial" pitchFamily="34" charset="0"/>
                <a:buChar char="•"/>
              </a:pP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العمل على ترويض النفس وتجنيد الجسد للأعمال </a:t>
              </a:r>
              <a:r>
                <a:rPr lang="ar-SA" sz="2400" dirty="0" err="1" smtClean="0">
                  <a:latin typeface="Traditional Arabic" pitchFamily="18" charset="-78"/>
                  <a:cs typeface="Traditional Arabic" pitchFamily="18" charset="-78"/>
                </a:rPr>
                <a:t>الخير.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  <a:endParaRPr lang="ar-SA" sz="24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0" name="مستطيل 9"/>
            <p:cNvSpPr/>
            <p:nvPr/>
          </p:nvSpPr>
          <p:spPr>
            <a:xfrm>
              <a:off x="0" y="0"/>
              <a:ext cx="7467600" cy="5425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569" tIns="1353820" rIns="579569" bIns="170688" numCol="1" spcCol="1270" anchor="t" anchorCtr="0">
              <a:noAutofit/>
            </a:bodyPr>
            <a:lstStyle/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400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11" name="مجموعة 10"/>
          <p:cNvGrpSpPr/>
          <p:nvPr/>
        </p:nvGrpSpPr>
        <p:grpSpPr>
          <a:xfrm>
            <a:off x="899592" y="692696"/>
            <a:ext cx="5999195" cy="864096"/>
            <a:chOff x="49477" y="0"/>
            <a:chExt cx="5999195" cy="1013548"/>
          </a:xfrm>
        </p:grpSpPr>
        <p:sp>
          <p:nvSpPr>
            <p:cNvPr id="12" name="مستطيل مستدير الزوايا 11"/>
            <p:cNvSpPr/>
            <p:nvPr/>
          </p:nvSpPr>
          <p:spPr>
            <a:xfrm>
              <a:off x="144016" y="0"/>
              <a:ext cx="5533431" cy="101354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مستطيل 12"/>
            <p:cNvSpPr/>
            <p:nvPr/>
          </p:nvSpPr>
          <p:spPr>
            <a:xfrm>
              <a:off x="49477" y="84462"/>
              <a:ext cx="5999195" cy="9145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7580" tIns="0" rIns="197580" bIns="0" numCol="1" spcCol="1270" anchor="ctr" anchorCtr="0">
              <a:noAutofit/>
            </a:bodyPr>
            <a:lstStyle/>
            <a:p>
              <a:pPr lvl="0" algn="r" defTabSz="14224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400" b="1" kern="1200" dirty="0" smtClean="0">
                  <a:latin typeface="Traditional Arabic" pitchFamily="18" charset="-78"/>
                  <a:cs typeface="Traditional Arabic" pitchFamily="18" charset="-78"/>
                </a:rPr>
                <a:t>    المواضيع التي تلائم المستوى الفكري</a:t>
              </a:r>
              <a:r>
                <a:rPr lang="ar-SA" sz="2400" b="1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  <a:r>
                <a:rPr lang="ar-SA" sz="2400" b="1" kern="1200" dirty="0" smtClean="0">
                  <a:latin typeface="Traditional Arabic" pitchFamily="18" charset="-78"/>
                  <a:cs typeface="Traditional Arabic" pitchFamily="18" charset="-78"/>
                </a:rPr>
                <a:t>لطلاب </a:t>
              </a:r>
              <a:r>
                <a:rPr lang="ar-SA" sz="2400" b="1" kern="1200" dirty="0" err="1" smtClean="0">
                  <a:latin typeface="Traditional Arabic" pitchFamily="18" charset="-78"/>
                  <a:cs typeface="Traditional Arabic" pitchFamily="18" charset="-78"/>
                </a:rPr>
                <a:t>الصف.</a:t>
              </a:r>
              <a:r>
                <a:rPr lang="ar-SA" sz="2400" b="1" kern="1200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  <a:endParaRPr lang="en-US" sz="2400" b="1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467544" y="1052736"/>
          <a:ext cx="7467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88776" y="-315416"/>
            <a:ext cx="7467600" cy="1143000"/>
          </a:xfrm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/>
              <a:t>بطاقة رقم 5</a:t>
            </a:r>
            <a:br>
              <a:rPr lang="ar-SA" sz="2400" b="1" dirty="0" smtClean="0"/>
            </a:br>
            <a:r>
              <a:rPr lang="ar-SA" sz="2400" b="1" dirty="0" smtClean="0"/>
              <a:t>تحليل النواحي النفس حركية</a:t>
            </a:r>
            <a:endParaRPr lang="en-US" sz="24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457200" y="908720"/>
          <a:ext cx="7467600" cy="5565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88776" y="-315416"/>
            <a:ext cx="7467600" cy="1143000"/>
          </a:xfrm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/>
              <a:t>بطاقة رقم 5</a:t>
            </a:r>
            <a:br>
              <a:rPr lang="ar-SA" sz="2400" b="1" dirty="0" smtClean="0"/>
            </a:br>
            <a:r>
              <a:rPr lang="ar-SA" sz="2400" b="1" dirty="0" smtClean="0"/>
              <a:t>تحليل النواحي النفس حركية</a:t>
            </a:r>
            <a:endParaRPr lang="en-US" sz="24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457200" y="908720"/>
          <a:ext cx="7467600" cy="5565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/>
              <a:t>بطاقة رقم 6</a:t>
            </a:r>
            <a:br>
              <a:rPr lang="ar-SA" sz="2400" b="1" dirty="0" smtClean="0"/>
            </a:br>
            <a:r>
              <a:rPr lang="ar-SA" sz="2400" b="1" dirty="0" smtClean="0"/>
              <a:t>تحليل النواحي الاجتماعية</a:t>
            </a:r>
            <a:endParaRPr lang="en-US" sz="24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539552" y="1052736"/>
          <a:ext cx="74676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3568" y="202630"/>
            <a:ext cx="7467600" cy="850106"/>
          </a:xfrm>
        </p:spPr>
        <p:txBody>
          <a:bodyPr>
            <a:normAutofit fontScale="90000"/>
          </a:bodyPr>
          <a:lstStyle/>
          <a:p>
            <a:pPr algn="ctr" rtl="1"/>
            <a:r>
              <a:rPr lang="ar-SA" b="1" dirty="0" smtClean="0"/>
              <a:t>بطاقة رقم 1 </a:t>
            </a:r>
            <a:br>
              <a:rPr lang="ar-SA" b="1" dirty="0" smtClean="0"/>
            </a:br>
            <a:r>
              <a:rPr lang="ar-SA" b="1" dirty="0" smtClean="0"/>
              <a:t>معلومات عامة عن التلاميذ</a:t>
            </a:r>
            <a:endParaRPr lang="en-US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539552" y="836712"/>
          <a:ext cx="799288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מציין מיקום תוכן 3"/>
          <p:cNvGraphicFramePr>
            <a:graphicFrameLocks/>
          </p:cNvGraphicFramePr>
          <p:nvPr/>
        </p:nvGraphicFramePr>
        <p:xfrm>
          <a:off x="179512" y="980728"/>
          <a:ext cx="74676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مجموعة 14"/>
          <p:cNvGrpSpPr/>
          <p:nvPr/>
        </p:nvGrpSpPr>
        <p:grpSpPr>
          <a:xfrm>
            <a:off x="838200" y="1340769"/>
            <a:ext cx="7467600" cy="3632214"/>
            <a:chOff x="0" y="2672270"/>
            <a:chExt cx="7467600" cy="2634539"/>
          </a:xfrm>
        </p:grpSpPr>
        <p:sp>
          <p:nvSpPr>
            <p:cNvPr id="16" name="مستطيل 15"/>
            <p:cNvSpPr/>
            <p:nvPr/>
          </p:nvSpPr>
          <p:spPr>
            <a:xfrm>
              <a:off x="0" y="2672270"/>
              <a:ext cx="7467600" cy="2634539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مستطيل 16"/>
            <p:cNvSpPr/>
            <p:nvPr/>
          </p:nvSpPr>
          <p:spPr>
            <a:xfrm>
              <a:off x="0" y="2672270"/>
              <a:ext cx="7467600" cy="26345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569" tIns="562356" rIns="579569" bIns="170688" numCol="1" spcCol="1270" anchor="t" anchorCtr="0">
              <a:noAutofit/>
            </a:bodyPr>
            <a:lstStyle/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SA" sz="2400" kern="1200" dirty="0">
                <a:latin typeface="Traditional Arabic" pitchFamily="18" charset="-78"/>
                <a:cs typeface="Traditional Arabic" pitchFamily="18" charset="-78"/>
              </a:endParaRPr>
            </a:p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400" kern="1200" dirty="0" smtClean="0">
                  <a:latin typeface="Traditional Arabic" pitchFamily="18" charset="-78"/>
                  <a:cs typeface="Traditional Arabic" pitchFamily="18" charset="-78"/>
                </a:rPr>
                <a:t>الصلاة في المسجد تعود الطالب ان يكون اجماعيا يتعايش مع اقرانه ويتعامل معهم </a:t>
              </a:r>
              <a:r>
                <a:rPr lang="ar-SA" sz="2400" kern="1200" dirty="0" err="1" smtClean="0">
                  <a:latin typeface="Traditional Arabic" pitchFamily="18" charset="-78"/>
                  <a:cs typeface="Traditional Arabic" pitchFamily="18" charset="-78"/>
                </a:rPr>
                <a:t>بالحوار 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، ويطلع على أمور مجتمعه</a:t>
              </a:r>
              <a:r>
                <a:rPr lang="ar-SA" sz="2400" kern="1200" dirty="0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</a:p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SA" sz="2400" kern="1200" dirty="0">
                <a:latin typeface="Traditional Arabic" pitchFamily="18" charset="-78"/>
                <a:cs typeface="Traditional Arabic" pitchFamily="18" charset="-78"/>
              </a:endParaRPr>
            </a:p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400" kern="1200" dirty="0" smtClean="0">
                  <a:latin typeface="Traditional Arabic" pitchFamily="18" charset="-78"/>
                  <a:cs typeface="Traditional Arabic" pitchFamily="18" charset="-78"/>
                </a:rPr>
                <a:t>صلة الرحم تؤدي الى تعويد الطالب على الرحمة ومحبة الآخرين ومساعدتهم.</a:t>
              </a:r>
            </a:p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SA" sz="24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مساعدة الفقراء عامل مهم لزرع الطمأنينة في نفوس التلاميذ الفقراء.</a:t>
              </a:r>
            </a:p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SA" sz="2400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18" name="مجموعة 17"/>
          <p:cNvGrpSpPr/>
          <p:nvPr/>
        </p:nvGrpSpPr>
        <p:grpSpPr>
          <a:xfrm>
            <a:off x="899592" y="900380"/>
            <a:ext cx="5400600" cy="944444"/>
            <a:chOff x="144016" y="2218846"/>
            <a:chExt cx="5227320" cy="944444"/>
          </a:xfrm>
        </p:grpSpPr>
        <p:sp>
          <p:nvSpPr>
            <p:cNvPr id="19" name="مستطيل مستدير الزوايا 18"/>
            <p:cNvSpPr/>
            <p:nvPr/>
          </p:nvSpPr>
          <p:spPr>
            <a:xfrm>
              <a:off x="144016" y="2218846"/>
              <a:ext cx="5227320" cy="94444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مستطيل 19"/>
            <p:cNvSpPr/>
            <p:nvPr/>
          </p:nvSpPr>
          <p:spPr>
            <a:xfrm>
              <a:off x="216024" y="2218846"/>
              <a:ext cx="5135112" cy="8522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7580" tIns="0" rIns="197580" bIns="0" numCol="1" spcCol="1270" anchor="ctr" anchorCtr="0">
              <a:noAutofit/>
            </a:bodyPr>
            <a:lstStyle/>
            <a:p>
              <a:pPr lvl="0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400" b="1" kern="1200" dirty="0" smtClean="0">
                  <a:latin typeface="Traditional Arabic" pitchFamily="18" charset="-78"/>
                  <a:cs typeface="Traditional Arabic" pitchFamily="18" charset="-78"/>
                </a:rPr>
                <a:t> مدى </a:t>
              </a:r>
              <a:r>
                <a:rPr lang="ar-SA" sz="2400" b="1" dirty="0" smtClean="0">
                  <a:latin typeface="Traditional Arabic" pitchFamily="18" charset="-78"/>
                  <a:cs typeface="Traditional Arabic" pitchFamily="18" charset="-78"/>
                </a:rPr>
                <a:t>أثر المواضيع والمفاهيم  الاجتماعية على </a:t>
              </a:r>
              <a:r>
                <a:rPr lang="ar-SA" sz="2400" b="1" kern="1200" dirty="0" smtClean="0">
                  <a:latin typeface="Traditional Arabic" pitchFamily="18" charset="-78"/>
                  <a:cs typeface="Traditional Arabic" pitchFamily="18" charset="-78"/>
                </a:rPr>
                <a:t>التلاميذ من مختلف الطبقات الاجتماعية.</a:t>
              </a:r>
              <a:endParaRPr lang="en-US" sz="2400" b="1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55576" y="1052736"/>
            <a:ext cx="7683624" cy="151216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>
              <a:buFont typeface="Arial" pitchFamily="34" charset="0"/>
              <a:buChar char="•"/>
            </a:pPr>
            <a:endParaRPr lang="ar-SA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   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هناك 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فروق في أداء صلاة الجماعة حيث أنها غير ملزمة للمرأة.</a:t>
            </a:r>
          </a:p>
          <a:p>
            <a:pPr>
              <a:buFont typeface="Arial" pitchFamily="34" charset="0"/>
              <a:buChar char="•"/>
            </a:pP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    كذلك صلة الرحم فيقوم  </a:t>
            </a:r>
            <a:r>
              <a:rPr lang="ar-SA" sz="2400" dirty="0" err="1" smtClean="0">
                <a:latin typeface="Traditional Arabic" pitchFamily="18" charset="-78"/>
                <a:cs typeface="Traditional Arabic" pitchFamily="18" charset="-78"/>
              </a:rPr>
              <a:t>بها</a:t>
            </a: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 الرجال أكثر من النساء.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grpSp>
        <p:nvGrpSpPr>
          <p:cNvPr id="3" name="مجموعة 2"/>
          <p:cNvGrpSpPr/>
          <p:nvPr/>
        </p:nvGrpSpPr>
        <p:grpSpPr>
          <a:xfrm>
            <a:off x="827584" y="260648"/>
            <a:ext cx="5544616" cy="936104"/>
            <a:chOff x="383722" y="2590426"/>
            <a:chExt cx="5544616" cy="767520"/>
          </a:xfrm>
        </p:grpSpPr>
        <p:sp>
          <p:nvSpPr>
            <p:cNvPr id="8" name="مستطيل مستدير الزوايا 7"/>
            <p:cNvSpPr/>
            <p:nvPr/>
          </p:nvSpPr>
          <p:spPr>
            <a:xfrm>
              <a:off x="383722" y="2590426"/>
              <a:ext cx="5544616" cy="7675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مستطيل 8"/>
            <p:cNvSpPr/>
            <p:nvPr/>
          </p:nvSpPr>
          <p:spPr>
            <a:xfrm>
              <a:off x="421189" y="2627893"/>
              <a:ext cx="5075101" cy="6925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7580" tIns="0" rIns="197580" bIns="0" numCol="1" spcCol="1270" anchor="ctr" anchorCtr="0">
              <a:noAutofit/>
            </a:bodyPr>
            <a:lstStyle/>
            <a:p>
              <a:pPr lvl="0" algn="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400" b="1" kern="1200" dirty="0" smtClean="0">
                  <a:latin typeface="Traditional Arabic" pitchFamily="18" charset="-78"/>
                  <a:cs typeface="Traditional Arabic" pitchFamily="18" charset="-78"/>
                </a:rPr>
                <a:t>الفروق في هذه المضامين على التلاميذ والتلميذات.</a:t>
              </a:r>
              <a:endParaRPr lang="en-US" sz="2400" b="1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sp>
        <p:nvSpPr>
          <p:cNvPr id="4" name="مستطيل 3"/>
          <p:cNvSpPr/>
          <p:nvPr/>
        </p:nvSpPr>
        <p:spPr>
          <a:xfrm>
            <a:off x="755576" y="3501008"/>
            <a:ext cx="7467600" cy="3096344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ar-SA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endParaRPr lang="ar-SA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buFont typeface="Arial" pitchFamily="34" charset="0"/>
              <a:buChar char="•"/>
            </a:pP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 بسبب وجود طلاب ذكور في هذا الصف فإن علينا تذكيرهم دائما بأهمية صلاة الجماعة في المسجد.</a:t>
            </a:r>
          </a:p>
          <a:p>
            <a:pPr>
              <a:buFont typeface="Arial" pitchFamily="34" charset="0"/>
              <a:buChar char="•"/>
            </a:pPr>
            <a:endParaRPr lang="ar-SA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buFont typeface="Arial" pitchFamily="34" charset="0"/>
              <a:buChar char="•"/>
            </a:pPr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وجود طلاب فقراء في الصف يحثنا على شرح أهمية التكافل الاجتماعي وحق الفقير في الاسلام.</a:t>
            </a:r>
          </a:p>
          <a:p>
            <a:r>
              <a:rPr lang="ar-SA" sz="2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1043608" y="2708920"/>
            <a:ext cx="5472608" cy="1080120"/>
            <a:chOff x="383722" y="3769786"/>
            <a:chExt cx="5227320" cy="767520"/>
          </a:xfrm>
        </p:grpSpPr>
        <p:sp>
          <p:nvSpPr>
            <p:cNvPr id="6" name="مستطيل مستدير الزوايا 5"/>
            <p:cNvSpPr/>
            <p:nvPr/>
          </p:nvSpPr>
          <p:spPr>
            <a:xfrm>
              <a:off x="383722" y="3769786"/>
              <a:ext cx="5227320" cy="7675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مستطيل 6"/>
            <p:cNvSpPr/>
            <p:nvPr/>
          </p:nvSpPr>
          <p:spPr>
            <a:xfrm>
              <a:off x="421189" y="3807253"/>
              <a:ext cx="5152386" cy="6925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7580" tIns="0" rIns="197580" bIns="0" numCol="1" spcCol="1270" anchor="ctr" anchorCtr="0">
              <a:noAutofit/>
            </a:bodyPr>
            <a:lstStyle/>
            <a:p>
              <a:pPr lvl="0" algn="r" defTabSz="7112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400" b="1" kern="1200" dirty="0" smtClean="0">
                  <a:latin typeface="Traditional Arabic" pitchFamily="18" charset="-78"/>
                  <a:cs typeface="Traditional Arabic" pitchFamily="18" charset="-78"/>
                </a:rPr>
                <a:t>عد للبطاقة رقم 1، وحاول أن تجد العلاقات بين هذه المضامين التعليمية وبين ميزات موجودة في المبنى الاجتماعي للصف.</a:t>
              </a:r>
              <a:endParaRPr lang="en-US" sz="2400" b="1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9120" y="-234280"/>
            <a:ext cx="7467600" cy="1143000"/>
          </a:xfrm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/>
              <a:t>تكملة- بطاقة رقم 6</a:t>
            </a:r>
            <a:br>
              <a:rPr lang="ar-SA" sz="2400" b="1" dirty="0" smtClean="0"/>
            </a:br>
            <a:r>
              <a:rPr lang="ar-SA" sz="2400" b="1" dirty="0" smtClean="0"/>
              <a:t>تحليل النواحي الاجتماعية</a:t>
            </a:r>
            <a:endParaRPr lang="en-US" sz="24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467544" y="980728"/>
          <a:ext cx="7467600" cy="549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67544" y="3789040"/>
            <a:ext cx="7467600" cy="1944216"/>
            <a:chOff x="0" y="494368"/>
            <a:chExt cx="7467600" cy="806400"/>
          </a:xfrm>
        </p:grpSpPr>
        <p:sp>
          <p:nvSpPr>
            <p:cNvPr id="9" name="Rectangle 8"/>
            <p:cNvSpPr/>
            <p:nvPr/>
          </p:nvSpPr>
          <p:spPr>
            <a:xfrm>
              <a:off x="0" y="494368"/>
              <a:ext cx="7467600" cy="8064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lvl="0"/>
              <a:endParaRPr lang="en-US" sz="24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/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ا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لصلاة 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في المسجد تعود الطالب ان يكون اجماعيا يتعايش مع اقرانه ويتعامل معهم بالحوار ، ويطلع على أمور مجتمعه.</a:t>
              </a:r>
              <a:endParaRPr lang="en-US" sz="2400" b="1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/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صلة الرحم تؤدي الى تعويد الطالب على الرحمة ومحبة الآخرين ومساعدتهم.</a:t>
              </a:r>
            </a:p>
            <a:p>
              <a:pPr lvl="0"/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مساعدة الفقراء عامل مهم لزرع الطمأنينة في نفوس التلاميذ الفقراء</a:t>
              </a:r>
              <a:r>
                <a:rPr lang="ar-SA" sz="2400" dirty="0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  <a:endParaRPr lang="ar-SA" sz="2400" dirty="0" smtClean="0"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494368"/>
              <a:ext cx="7467600" cy="806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569" tIns="666496" rIns="579569" bIns="170688" numCol="1" spcCol="1270" anchor="t" anchorCtr="0">
              <a:noAutofit/>
            </a:bodyPr>
            <a:lstStyle/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400" b="1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1560" y="3263480"/>
            <a:ext cx="5227320" cy="957608"/>
            <a:chOff x="373380" y="-4238"/>
            <a:chExt cx="5227320" cy="766086"/>
          </a:xfrm>
        </p:grpSpPr>
        <p:sp>
          <p:nvSpPr>
            <p:cNvPr id="12" name="Rounded Rectangle 11"/>
            <p:cNvSpPr/>
            <p:nvPr/>
          </p:nvSpPr>
          <p:spPr>
            <a:xfrm>
              <a:off x="373380" y="53368"/>
              <a:ext cx="5227320" cy="7084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416123" y="-4238"/>
              <a:ext cx="5149991" cy="757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7580" tIns="0" rIns="197580" bIns="0" numCol="1" spcCol="1270" anchor="ctr" anchorCtr="0">
              <a:noAutofit/>
            </a:bodyPr>
            <a:lstStyle/>
            <a:p>
              <a:pPr lvl="0"/>
              <a:r>
                <a:rPr lang="ar-SA" sz="2400" b="1" dirty="0" smtClean="0">
                  <a:latin typeface="Traditional Arabic" pitchFamily="18" charset="-78"/>
                  <a:cs typeface="Traditional Arabic" pitchFamily="18" charset="-78"/>
                </a:rPr>
                <a:t>على ضوء التحليل أعلاه حاول أن تختار المواضيع والمفاهيم الاجتماعية التي سيتعلمها التلاميذ. </a:t>
              </a:r>
              <a:endParaRPr lang="en-US" sz="2400" b="1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2400" b="1" dirty="0" smtClean="0"/>
              <a:t>تكملة- بطاقة رقم 6</a:t>
            </a:r>
            <a:br>
              <a:rPr lang="ar-SA" sz="2400" b="1" dirty="0" smtClean="0"/>
            </a:br>
            <a:r>
              <a:rPr lang="ar-SA" sz="2400" b="1" dirty="0" smtClean="0"/>
              <a:t>تحليل النواحي الاجتماعية</a:t>
            </a:r>
            <a:endParaRPr lang="en-US" sz="2400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457200" y="1340768"/>
          <a:ext cx="7467600" cy="513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88776" y="-27384"/>
            <a:ext cx="7467600" cy="954360"/>
          </a:xfrm>
        </p:spPr>
        <p:txBody>
          <a:bodyPr>
            <a:normAutofit/>
          </a:bodyPr>
          <a:lstStyle/>
          <a:p>
            <a:pPr algn="ctr" rtl="1"/>
            <a:r>
              <a:rPr lang="ar-SA" sz="2400" b="1" dirty="0" smtClean="0"/>
              <a:t>بطاقة رقم 7</a:t>
            </a:r>
            <a:br>
              <a:rPr lang="ar-SA" sz="2400" b="1" dirty="0" smtClean="0"/>
            </a:br>
            <a:r>
              <a:rPr lang="ar-SA" sz="2400" b="1" dirty="0" smtClean="0"/>
              <a:t>تحليل النواحي الفلسفية</a:t>
            </a:r>
            <a:endParaRPr lang="en-US" sz="24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251520" y="908720"/>
          <a:ext cx="7673280" cy="5565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457200" y="0"/>
          <a:ext cx="8219256" cy="6473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488776" y="2846696"/>
            <a:ext cx="8115672" cy="1232239"/>
            <a:chOff x="0" y="1820692"/>
            <a:chExt cx="7467600" cy="1232239"/>
          </a:xfrm>
        </p:grpSpPr>
        <p:sp>
          <p:nvSpPr>
            <p:cNvPr id="10" name="Rectangle 9"/>
            <p:cNvSpPr/>
            <p:nvPr/>
          </p:nvSpPr>
          <p:spPr>
            <a:xfrm>
              <a:off x="0" y="1820692"/>
              <a:ext cx="7467600" cy="1232239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0" y="1820692"/>
              <a:ext cx="7467600" cy="12322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569" tIns="645668" rIns="579569" bIns="170688" numCol="1" spcCol="1270" anchor="t" anchorCtr="0">
              <a:noAutofit/>
            </a:bodyPr>
            <a:lstStyle/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400" kern="1200" dirty="0" smtClean="0">
                  <a:latin typeface="Traditional Arabic" pitchFamily="18" charset="-78"/>
                  <a:cs typeface="Traditional Arabic" pitchFamily="18" charset="-78"/>
                </a:rPr>
                <a:t>لن أريد احداث أي تغيير لأني ركزت على أبعاد العبادات وليس على طقوسها.</a:t>
              </a:r>
              <a:endParaRPr lang="ar-SA" sz="2400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55576" y="2708920"/>
            <a:ext cx="5227320" cy="793951"/>
            <a:chOff x="298375" y="1594224"/>
            <a:chExt cx="5227320" cy="793951"/>
          </a:xfrm>
        </p:grpSpPr>
        <p:sp>
          <p:nvSpPr>
            <p:cNvPr id="8" name="Rounded Rectangle 7"/>
            <p:cNvSpPr/>
            <p:nvPr/>
          </p:nvSpPr>
          <p:spPr>
            <a:xfrm>
              <a:off x="298375" y="1594224"/>
              <a:ext cx="5227320" cy="79395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6"/>
            <p:cNvSpPr/>
            <p:nvPr/>
          </p:nvSpPr>
          <p:spPr>
            <a:xfrm>
              <a:off x="337132" y="1632981"/>
              <a:ext cx="5149806" cy="7164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7580" tIns="0" rIns="197580" bIns="0" numCol="1" spcCol="1270" anchor="ctr" anchorCtr="0">
              <a:noAutofit/>
            </a:bodyPr>
            <a:lstStyle/>
            <a:p>
              <a:pPr lvl="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400" b="1" kern="1200" dirty="0" smtClean="0">
                  <a:latin typeface="Traditional Arabic" pitchFamily="18" charset="-78"/>
                  <a:cs typeface="Traditional Arabic" pitchFamily="18" charset="-78"/>
                </a:rPr>
                <a:t>حاول أن ترجع إلى البند الأول، هل تريد أن تغير في بعض الأمور؟ ولماذا؟</a:t>
              </a:r>
              <a:endParaRPr lang="en-US" sz="2400" b="1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67544" y="4509120"/>
            <a:ext cx="8064896" cy="2016224"/>
            <a:chOff x="0" y="706897"/>
            <a:chExt cx="7467600" cy="1986001"/>
          </a:xfrm>
        </p:grpSpPr>
        <p:sp>
          <p:nvSpPr>
            <p:cNvPr id="16" name="Rectangle 15"/>
            <p:cNvSpPr/>
            <p:nvPr/>
          </p:nvSpPr>
          <p:spPr>
            <a:xfrm>
              <a:off x="0" y="706897"/>
              <a:ext cx="7467600" cy="1986001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0" y="859664"/>
              <a:ext cx="7467600" cy="16040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9569" tIns="978916" rIns="579569" bIns="170688" numCol="1" spcCol="1270" anchor="t" anchorCtr="0">
              <a:noAutofit/>
            </a:bodyPr>
            <a:lstStyle/>
            <a:p>
              <a:pPr marL="228600" lvl="1" indent="-22860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SA" sz="2400" kern="1200" dirty="0" smtClean="0">
                  <a:latin typeface="Traditional Arabic" pitchFamily="18" charset="-78"/>
                  <a:cs typeface="Traditional Arabic" pitchFamily="18" charset="-78"/>
                </a:rPr>
                <a:t>إن قربي من الطلاب وملاطفتي لهم هي أكبر دليل على تطبيق ما أؤمن </a:t>
              </a:r>
              <a:r>
                <a:rPr lang="ar-SA" sz="2400" kern="1200" dirty="0" err="1" smtClean="0">
                  <a:latin typeface="Traditional Arabic" pitchFamily="18" charset="-78"/>
                  <a:cs typeface="Traditional Arabic" pitchFamily="18" charset="-78"/>
                </a:rPr>
                <a:t>به</a:t>
              </a:r>
              <a:r>
                <a:rPr lang="ar-SA" sz="2400" kern="1200" dirty="0" smtClean="0">
                  <a:latin typeface="Traditional Arabic" pitchFamily="18" charset="-78"/>
                  <a:cs typeface="Traditional Arabic" pitchFamily="18" charset="-78"/>
                </a:rPr>
                <a:t> من فلسفة الخلق الحسن ومدى تأثيره على العلاقات بين </a:t>
              </a:r>
              <a:r>
                <a:rPr lang="ar-SA" sz="2400" kern="1200" dirty="0" err="1" smtClean="0">
                  <a:latin typeface="Traditional Arabic" pitchFamily="18" charset="-78"/>
                  <a:cs typeface="Traditional Arabic" pitchFamily="18" charset="-78"/>
                </a:rPr>
                <a:t>البشر.</a:t>
              </a:r>
              <a:r>
                <a:rPr lang="ar-SA" sz="2400" kern="1200" dirty="0" smtClean="0">
                  <a:latin typeface="Traditional Arabic" pitchFamily="18" charset="-78"/>
                  <a:cs typeface="Traditional Arabic" pitchFamily="18" charset="-78"/>
                </a:rPr>
                <a:t>  </a:t>
              </a:r>
              <a:endParaRPr lang="ar-SA" sz="2400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21903" y="4327436"/>
            <a:ext cx="5227320" cy="973772"/>
            <a:chOff x="154359" y="488005"/>
            <a:chExt cx="5227320" cy="973772"/>
          </a:xfrm>
        </p:grpSpPr>
        <p:sp>
          <p:nvSpPr>
            <p:cNvPr id="14" name="Rounded Rectangle 13"/>
            <p:cNvSpPr/>
            <p:nvPr/>
          </p:nvSpPr>
          <p:spPr>
            <a:xfrm>
              <a:off x="154359" y="488005"/>
              <a:ext cx="5227320" cy="97377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6"/>
            <p:cNvSpPr/>
            <p:nvPr/>
          </p:nvSpPr>
          <p:spPr>
            <a:xfrm>
              <a:off x="201895" y="535541"/>
              <a:ext cx="5132248" cy="878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7580" tIns="0" rIns="197580" bIns="0" numCol="1" spcCol="1270" anchor="ctr" anchorCtr="0">
              <a:noAutofit/>
            </a:bodyPr>
            <a:lstStyle/>
            <a:p>
              <a:pPr lvl="0" algn="r" defTabSz="10668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400" b="1" kern="1200" dirty="0" smtClean="0">
                  <a:latin typeface="Traditional Arabic" pitchFamily="18" charset="-78"/>
                  <a:cs typeface="Traditional Arabic" pitchFamily="18" charset="-78"/>
                </a:rPr>
                <a:t>حاول أن تربط بين القضايا والمفاهيم الفلسفية التي اخترتها وفحصتها وبين رؤيتك التربوية.</a:t>
              </a:r>
              <a:endParaRPr lang="en-US" sz="2400" b="1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2400" b="1" dirty="0" smtClean="0"/>
              <a:t>بطاقة رقم 8</a:t>
            </a:r>
            <a:br>
              <a:rPr lang="ar-SA" sz="2400" b="1" dirty="0" smtClean="0"/>
            </a:br>
            <a:r>
              <a:rPr lang="ar-SA" sz="2400" b="1" dirty="0" smtClean="0"/>
              <a:t>تخطيط التعليم</a:t>
            </a:r>
            <a:endParaRPr lang="en-US" sz="24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مجموعة 4"/>
          <p:cNvGrpSpPr/>
          <p:nvPr/>
        </p:nvGrpSpPr>
        <p:grpSpPr>
          <a:xfrm>
            <a:off x="611560" y="1484784"/>
            <a:ext cx="7590209" cy="4176464"/>
            <a:chOff x="3117751" y="-976933"/>
            <a:chExt cx="5790009" cy="4176464"/>
          </a:xfrm>
        </p:grpSpPr>
        <p:sp>
          <p:nvSpPr>
            <p:cNvPr id="6" name="مستطيل 5"/>
            <p:cNvSpPr/>
            <p:nvPr/>
          </p:nvSpPr>
          <p:spPr>
            <a:xfrm>
              <a:off x="5133975" y="103187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مستطيل 6"/>
            <p:cNvSpPr/>
            <p:nvPr/>
          </p:nvSpPr>
          <p:spPr>
            <a:xfrm>
              <a:off x="3117751" y="-976933"/>
              <a:ext cx="5790009" cy="417646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في الوحدة خمسة دروس تتضمن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ثلاث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ة </a:t>
              </a:r>
              <a:r>
                <a:rPr lang="ar-SA" sz="2800" kern="1200" dirty="0" err="1" smtClean="0">
                  <a:latin typeface="Traditional Arabic" pitchFamily="18" charset="-78"/>
                  <a:cs typeface="Traditional Arabic" pitchFamily="18" charset="-78"/>
                </a:rPr>
                <a:t>مواضيع:-</a:t>
              </a:r>
              <a:endParaRPr lang="ar-SA" sz="28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marL="457200" lvl="0" indent="-45720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الحديث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الشريف: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”بني الإسلام على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خمس ...“.</a:t>
              </a: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marL="457200" lvl="0" indent="-45720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العقيدة والتوحيد: الإيمان بوحدانية الله والإيمان بالرسول.</a:t>
              </a:r>
            </a:p>
            <a:p>
              <a:pPr marL="457200" lvl="0" indent="-45720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العبادات: الأركان الخمس، التوسع بالحج </a:t>
              </a:r>
            </a:p>
            <a:p>
              <a:pPr marL="457200" lvl="0" indent="-45720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( عبارة عن درسين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).</a:t>
              </a: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marL="457200" lvl="0" indent="-45720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8" name="مجموعة 7"/>
          <p:cNvGrpSpPr/>
          <p:nvPr/>
        </p:nvGrpSpPr>
        <p:grpSpPr>
          <a:xfrm>
            <a:off x="5364088" y="588665"/>
            <a:ext cx="2333625" cy="1472183"/>
            <a:chOff x="5133975" y="31179"/>
            <a:chExt cx="2333625" cy="1472183"/>
          </a:xfrm>
        </p:grpSpPr>
        <p:sp>
          <p:nvSpPr>
            <p:cNvPr id="9" name="مستطيل 8"/>
            <p:cNvSpPr/>
            <p:nvPr/>
          </p:nvSpPr>
          <p:spPr>
            <a:xfrm>
              <a:off x="5133975" y="31179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مستطيل 9"/>
            <p:cNvSpPr/>
            <p:nvPr/>
          </p:nvSpPr>
          <p:spPr>
            <a:xfrm>
              <a:off x="5133975" y="103187"/>
              <a:ext cx="2333625" cy="140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300" b="1" kern="1200" dirty="0" smtClean="0"/>
                <a:t>طبيعة الوحدة</a:t>
              </a: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300" b="1" kern="1200" dirty="0" smtClean="0"/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251520" y="5760640"/>
            <a:ext cx="1152128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  <a:hlinkClick r:id="rId2" action="ppaction://hlinksldjump"/>
              </a:rPr>
              <a:t>عودة لبطاقة (8)</a:t>
            </a:r>
            <a:endParaRPr lang="en-US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مجموعة 7"/>
          <p:cNvGrpSpPr/>
          <p:nvPr/>
        </p:nvGrpSpPr>
        <p:grpSpPr>
          <a:xfrm>
            <a:off x="1043608" y="1700808"/>
            <a:ext cx="6840760" cy="4608512"/>
            <a:chOff x="2458613" y="100611"/>
            <a:chExt cx="2333625" cy="1400175"/>
          </a:xfrm>
        </p:grpSpPr>
        <p:sp>
          <p:nvSpPr>
            <p:cNvPr id="9" name="مستطيل 8"/>
            <p:cNvSpPr/>
            <p:nvPr/>
          </p:nvSpPr>
          <p:spPr>
            <a:xfrm>
              <a:off x="2458613" y="100611"/>
              <a:ext cx="2333625" cy="140017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10" name="مستطيل 9"/>
            <p:cNvSpPr/>
            <p:nvPr/>
          </p:nvSpPr>
          <p:spPr>
            <a:xfrm>
              <a:off x="2458613" y="100611"/>
              <a:ext cx="2333625" cy="140017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تتضمن </a:t>
              </a:r>
              <a:r>
                <a:rPr lang="ar-SA" sz="2800" kern="1200" dirty="0" err="1" smtClean="0">
                  <a:latin typeface="Traditional Arabic" pitchFamily="18" charset="-78"/>
                  <a:cs typeface="Traditional Arabic" pitchFamily="18" charset="-78"/>
                </a:rPr>
                <a:t>الحدة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عدة من </a:t>
              </a:r>
              <a:r>
                <a:rPr lang="ar-SA" sz="2800" kern="1200" dirty="0" err="1" smtClean="0">
                  <a:latin typeface="Traditional Arabic" pitchFamily="18" charset="-78"/>
                  <a:cs typeface="Traditional Arabic" pitchFamily="18" charset="-78"/>
                </a:rPr>
                <a:t>المهارات: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القراءة ،التركيب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، الترتيب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الزمني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، معرفة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الوقت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، العمل داخل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مجموعات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،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القيادة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، التعبير.</a:t>
              </a:r>
              <a:endParaRPr lang="ar-SA" sz="28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  <a:r>
                <a:rPr lang="ar-SA" sz="2800" kern="1200" dirty="0" err="1" smtClean="0">
                  <a:latin typeface="Traditional Arabic" pitchFamily="18" charset="-78"/>
                  <a:cs typeface="Traditional Arabic" pitchFamily="18" charset="-78"/>
                </a:rPr>
                <a:t>والنشاطات:</a:t>
              </a:r>
              <a:endParaRPr lang="ar-SA" sz="28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القراءة عن العارضة، التعبير عن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الصور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، تركيب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البازل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 ، ملائمة الأركان لأرقامها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التسلسلية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، مشاهد مقاطع تصويري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ة،</a:t>
              </a:r>
              <a:r>
                <a:rPr lang="ar-SA" sz="2800" kern="1200" dirty="0" err="1" smtClean="0">
                  <a:latin typeface="Traditional Arabic" pitchFamily="18" charset="-78"/>
                  <a:cs typeface="Traditional Arabic" pitchFamily="18" charset="-78"/>
                </a:rPr>
                <a:t>الأستماع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الى الآذان والتلبية </a:t>
              </a:r>
              <a:r>
                <a:rPr lang="ar-SA" sz="2800" kern="1200" dirty="0" err="1" smtClean="0">
                  <a:latin typeface="Traditional Arabic" pitchFamily="18" charset="-78"/>
                  <a:cs typeface="Traditional Arabic" pitchFamily="18" charset="-78"/>
                </a:rPr>
                <a:t>واناشيد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دينية.</a:t>
              </a:r>
              <a:endParaRPr lang="en-US" sz="2800" kern="1200" dirty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11" name="مجموعة 4"/>
          <p:cNvGrpSpPr/>
          <p:nvPr/>
        </p:nvGrpSpPr>
        <p:grpSpPr>
          <a:xfrm>
            <a:off x="4470623" y="588665"/>
            <a:ext cx="2333625" cy="1400175"/>
            <a:chOff x="2458613" y="100611"/>
            <a:chExt cx="2333625" cy="1400175"/>
          </a:xfrm>
        </p:grpSpPr>
        <p:sp>
          <p:nvSpPr>
            <p:cNvPr id="12" name="مستطيل 5"/>
            <p:cNvSpPr/>
            <p:nvPr/>
          </p:nvSpPr>
          <p:spPr>
            <a:xfrm>
              <a:off x="2458613" y="100611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مستطيل 6"/>
            <p:cNvSpPr/>
            <p:nvPr/>
          </p:nvSpPr>
          <p:spPr>
            <a:xfrm>
              <a:off x="2458613" y="100611"/>
              <a:ext cx="2333625" cy="140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300" b="1" kern="1200" dirty="0" smtClean="0"/>
                <a:t>المهارات والنشاطات</a:t>
              </a:r>
              <a:endParaRPr lang="en-US" sz="2300" b="1" kern="1200" dirty="0"/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251520" y="5733256"/>
            <a:ext cx="1152128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  <a:hlinkClick r:id="rId2" action="ppaction://hlinksldjump"/>
              </a:rPr>
              <a:t>عودة لبطاقة (8)</a:t>
            </a:r>
            <a:endParaRPr lang="en-US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971600" y="1052736"/>
            <a:ext cx="6912768" cy="55446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endParaRPr lang="ar-SA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ان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يتعرف الطالب على ما هو المطلوب منه ليكون مسلم.</a:t>
            </a: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أن يتذكر الطالب أركان الإسلام.</a:t>
            </a: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أن يتذكر الطالب أين يسمع الشهادتين.</a:t>
            </a: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أن يتعرف الطالب على أركان الإسلام.</a:t>
            </a: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أن يتعلم الطالب أركان الإسلام.</a:t>
            </a: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أن يضع الطالب قطع </a:t>
            </a:r>
            <a:r>
              <a:rPr lang="ar-SA" sz="2800" dirty="0" err="1" smtClean="0">
                <a:latin typeface="Traditional Arabic" pitchFamily="18" charset="-78"/>
                <a:cs typeface="Traditional Arabic" pitchFamily="18" charset="-78"/>
              </a:rPr>
              <a:t>البازل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 في مكانها المناسب.</a:t>
            </a: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أن يميز الطالب بين معنى الشهادة الأولى ومعنى الشهادة الثانية.</a:t>
            </a: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أن يستخدم الطالب المجسم في شرحهِ.</a:t>
            </a: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أن يعرض الطالب مهمة فرقته.</a:t>
            </a: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أن يفرق الطالب بين الصوتين.</a:t>
            </a: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أن يرتب الطالب </a:t>
            </a:r>
            <a:r>
              <a:rPr lang="ar-SA" sz="2800" dirty="0" err="1" smtClean="0">
                <a:latin typeface="Traditional Arabic" pitchFamily="18" charset="-78"/>
                <a:cs typeface="Traditional Arabic" pitchFamily="18" charset="-78"/>
              </a:rPr>
              <a:t>الصوات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 الخمس حسب ترتيبها الزمني.</a:t>
            </a:r>
          </a:p>
          <a:p>
            <a:pPr lvl="0"/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أن يرتب الطالب مناسك الحج حسب ترتيب أدائها.</a:t>
            </a:r>
            <a:endParaRPr lang="ar-SA" sz="2800" dirty="0">
              <a:latin typeface="Traditional Arabic" pitchFamily="18" charset="-78"/>
              <a:cs typeface="Traditional Arabic" pitchFamily="18" charset="-78"/>
            </a:endParaRPr>
          </a:p>
        </p:txBody>
      </p:sp>
      <p:grpSp>
        <p:nvGrpSpPr>
          <p:cNvPr id="2" name="مجموعة 4"/>
          <p:cNvGrpSpPr/>
          <p:nvPr/>
        </p:nvGrpSpPr>
        <p:grpSpPr>
          <a:xfrm>
            <a:off x="4860032" y="116632"/>
            <a:ext cx="2304256" cy="1368152"/>
            <a:chOff x="10337" y="100611"/>
            <a:chExt cx="2333625" cy="1400175"/>
          </a:xfrm>
        </p:grpSpPr>
        <p:sp>
          <p:nvSpPr>
            <p:cNvPr id="6" name="مستطيل 5"/>
            <p:cNvSpPr/>
            <p:nvPr/>
          </p:nvSpPr>
          <p:spPr>
            <a:xfrm>
              <a:off x="10337" y="100611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مستطيل 6"/>
            <p:cNvSpPr/>
            <p:nvPr/>
          </p:nvSpPr>
          <p:spPr>
            <a:xfrm>
              <a:off x="10337" y="100611"/>
              <a:ext cx="2333625" cy="140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300" b="1" kern="1200" dirty="0" smtClean="0"/>
                <a:t>الأهداف العامة التعليمية</a:t>
              </a:r>
              <a:endParaRPr lang="en-US" sz="2300" b="1" kern="1200" dirty="0"/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251520" y="5616624"/>
            <a:ext cx="1152128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  <a:hlinkClick r:id="rId2" action="ppaction://hlinksldjump"/>
              </a:rPr>
              <a:t>عودة لبطاقة (8)</a:t>
            </a:r>
            <a:endParaRPr lang="en-US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467544" y="188640"/>
          <a:ext cx="8136904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403648" y="1196752"/>
            <a:ext cx="6480720" cy="51125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>
              <a:defRPr/>
            </a:pPr>
            <a:endParaRPr lang="ar-SA" sz="28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lvl="0">
              <a:defRPr/>
            </a:pPr>
            <a:endParaRPr lang="ar-SA" sz="28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lvl="0">
              <a:defRPr/>
            </a:pPr>
            <a:r>
              <a:rPr lang="ar-SA" sz="28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أن </a:t>
            </a:r>
            <a:r>
              <a:rPr lang="ar-SA" sz="28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يقوم الطالب بالعبادات المفروضة عليه.</a:t>
            </a:r>
          </a:p>
          <a:p>
            <a:pPr lvl="0">
              <a:defRPr/>
            </a:pPr>
            <a:r>
              <a:rPr lang="ar-SA" sz="28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أن يستشعر الطالب مع الفقراء والمساكين.</a:t>
            </a:r>
          </a:p>
          <a:p>
            <a:pPr lvl="0">
              <a:defRPr/>
            </a:pPr>
            <a:r>
              <a:rPr lang="ar-SA" sz="28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أن  تنمى مشاعر الطالب الدينية.</a:t>
            </a:r>
          </a:p>
          <a:p>
            <a:pPr lvl="0">
              <a:defRPr/>
            </a:pPr>
            <a:r>
              <a:rPr lang="ar-SA" sz="28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ان يفتح الطالب عينه منذ نشأته على أوامر الله.</a:t>
            </a:r>
            <a:endParaRPr lang="ar-SA" sz="28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lvl="0">
              <a:defRPr/>
            </a:pPr>
            <a:r>
              <a:rPr lang="ar-SA" sz="28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أن ينمى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إيمان الطالب بالله خالق </a:t>
            </a:r>
            <a:r>
              <a:rPr lang="ar-SA" sz="2800" dirty="0" err="1" smtClean="0">
                <a:latin typeface="Traditional Arabic" pitchFamily="18" charset="-78"/>
                <a:cs typeface="Traditional Arabic" pitchFamily="18" charset="-78"/>
              </a:rPr>
              <a:t>الكون .</a:t>
            </a:r>
            <a:endParaRPr lang="ar-SA" sz="28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lvl="0">
              <a:defRPr/>
            </a:pPr>
            <a:r>
              <a:rPr lang="ar-SA" sz="28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أن </a:t>
            </a:r>
            <a:r>
              <a:rPr lang="ar-SA" sz="28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يتع</a:t>
            </a:r>
            <a:r>
              <a:rPr lang="ar-SA" sz="2800" dirty="0" err="1" smtClean="0">
                <a:latin typeface="Traditional Arabic" pitchFamily="18" charset="-78"/>
                <a:cs typeface="Traditional Arabic" pitchFamily="18" charset="-78"/>
              </a:rPr>
              <a:t>ويد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 الطالب على القيام بأنشطة دينية.</a:t>
            </a:r>
            <a:endParaRPr lang="ar-SA" sz="2800" dirty="0" smtClean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lvl="0">
              <a:defRPr/>
            </a:pPr>
            <a:r>
              <a:rPr lang="ar-SA" sz="28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أن </a:t>
            </a:r>
            <a:r>
              <a:rPr lang="ar-SA" sz="28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يذوت</a:t>
            </a:r>
            <a:r>
              <a:rPr lang="ar-SA" sz="28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الطالب أهمية تكرار الشاهدتين.</a:t>
            </a:r>
          </a:p>
          <a:p>
            <a:pPr lvl="0">
              <a:defRPr/>
            </a:pPr>
            <a:r>
              <a:rPr lang="ar-SA" sz="28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أن يتشوق الطالب لزيارة الأراضي المقدسة.</a:t>
            </a:r>
          </a:p>
          <a:p>
            <a:pPr lvl="0">
              <a:defRPr/>
            </a:pPr>
            <a:r>
              <a:rPr lang="ar-SA" sz="28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أن يتعاون الطالب مع زملائِهِ في الفعاليات.</a:t>
            </a:r>
            <a:endParaRPr lang="ar-SA" sz="2800" dirty="0"/>
          </a:p>
        </p:txBody>
      </p:sp>
      <p:grpSp>
        <p:nvGrpSpPr>
          <p:cNvPr id="9" name="مجموعة 8"/>
          <p:cNvGrpSpPr/>
          <p:nvPr/>
        </p:nvGrpSpPr>
        <p:grpSpPr>
          <a:xfrm>
            <a:off x="5004048" y="404664"/>
            <a:ext cx="2333625" cy="1400175"/>
            <a:chOff x="5133975" y="1736724"/>
            <a:chExt cx="2333625" cy="1400175"/>
          </a:xfrm>
        </p:grpSpPr>
        <p:sp>
          <p:nvSpPr>
            <p:cNvPr id="10" name="مستطيل 9"/>
            <p:cNvSpPr/>
            <p:nvPr/>
          </p:nvSpPr>
          <p:spPr>
            <a:xfrm>
              <a:off x="5133975" y="1736724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مستطيل 10"/>
            <p:cNvSpPr/>
            <p:nvPr/>
          </p:nvSpPr>
          <p:spPr>
            <a:xfrm>
              <a:off x="5133975" y="1736724"/>
              <a:ext cx="2333625" cy="140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300" b="1" kern="1200" dirty="0" smtClean="0"/>
                <a:t>الأهداف التربوية</a:t>
              </a:r>
              <a:endParaRPr lang="en-US" sz="2300" b="1" kern="1200" dirty="0"/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179512" y="5589240"/>
            <a:ext cx="1152128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  <a:hlinkClick r:id="rId2" action="ppaction://hlinksldjump"/>
              </a:rPr>
              <a:t>عودة لبطاقة (8)</a:t>
            </a:r>
            <a:endParaRPr lang="en-US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مجموعة 4"/>
          <p:cNvGrpSpPr/>
          <p:nvPr/>
        </p:nvGrpSpPr>
        <p:grpSpPr>
          <a:xfrm>
            <a:off x="1907704" y="1340768"/>
            <a:ext cx="5976664" cy="4824536"/>
            <a:chOff x="2566987" y="1736724"/>
            <a:chExt cx="2333625" cy="1400175"/>
          </a:xfrm>
        </p:grpSpPr>
        <p:sp>
          <p:nvSpPr>
            <p:cNvPr id="6" name="مستطيل 5"/>
            <p:cNvSpPr/>
            <p:nvPr/>
          </p:nvSpPr>
          <p:spPr>
            <a:xfrm>
              <a:off x="2566987" y="1736724"/>
              <a:ext cx="2333625" cy="140017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7" name="مستطيل 6"/>
            <p:cNvSpPr/>
            <p:nvPr/>
          </p:nvSpPr>
          <p:spPr>
            <a:xfrm>
              <a:off x="2566987" y="1736724"/>
              <a:ext cx="2333625" cy="140017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الموضوعات الرئيسية 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:</a:t>
              </a: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marL="457200" lvl="0" indent="-45720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الحديث الشريف: ”بني الإسلام على خمس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...“.</a:t>
              </a:r>
            </a:p>
            <a:p>
              <a:pPr marL="457200" lvl="0" indent="-45720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marL="457200" lvl="0" indent="-45720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العقيدة والتوحيد: الإيمان بوحدانية الله والإيمان بالرسول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</a:p>
            <a:p>
              <a:pPr marL="457200" lvl="0" indent="-45720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marL="457200" lvl="0" indent="-45720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العبادات: الحج.</a:t>
              </a:r>
            </a:p>
          </p:txBody>
        </p:sp>
      </p:grpSp>
      <p:grpSp>
        <p:nvGrpSpPr>
          <p:cNvPr id="8" name="مجموعة 1"/>
          <p:cNvGrpSpPr/>
          <p:nvPr/>
        </p:nvGrpSpPr>
        <p:grpSpPr>
          <a:xfrm>
            <a:off x="5004048" y="260648"/>
            <a:ext cx="2333625" cy="1400175"/>
            <a:chOff x="2566987" y="1736724"/>
            <a:chExt cx="2333625" cy="1400175"/>
          </a:xfrm>
        </p:grpSpPr>
        <p:sp>
          <p:nvSpPr>
            <p:cNvPr id="9" name="مستطيل 2"/>
            <p:cNvSpPr/>
            <p:nvPr/>
          </p:nvSpPr>
          <p:spPr>
            <a:xfrm>
              <a:off x="2566987" y="1736724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مستطيل 3"/>
            <p:cNvSpPr/>
            <p:nvPr/>
          </p:nvSpPr>
          <p:spPr>
            <a:xfrm>
              <a:off x="2566987" y="1736724"/>
              <a:ext cx="2333625" cy="140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300" b="1" kern="1200" dirty="0" smtClean="0"/>
                <a:t>الموضوعات الرئيسية</a:t>
              </a:r>
              <a:endParaRPr lang="en-US" sz="2300" b="1" kern="1200" dirty="0"/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251520" y="5589240"/>
            <a:ext cx="1152128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  <a:hlinkClick r:id="rId2" action="ppaction://hlinksldjump"/>
              </a:rPr>
              <a:t>عودة لبطاقة (8)</a:t>
            </a:r>
            <a:endParaRPr lang="en-US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123728" y="1628800"/>
            <a:ext cx="5472608" cy="399708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87630" tIns="87630" rIns="87630" bIns="87630" numCol="1" spcCol="1270" anchor="ctr" anchorCtr="0">
            <a:noAutofit/>
          </a:bodyPr>
          <a:lstStyle/>
          <a:p>
            <a:pPr lvl="0" algn="ctr" defTabSz="10223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r>
              <a:rPr lang="ar-SA" sz="2800" kern="1200" dirty="0" smtClean="0">
                <a:latin typeface="Traditional Arabic" pitchFamily="18" charset="-78"/>
                <a:cs typeface="Traditional Arabic" pitchFamily="18" charset="-78"/>
              </a:rPr>
              <a:t> المعاملات </a:t>
            </a:r>
            <a:r>
              <a:rPr lang="ar-SA" sz="2800" kern="1200" dirty="0" smtClean="0">
                <a:latin typeface="Traditional Arabic" pitchFamily="18" charset="-78"/>
                <a:cs typeface="Traditional Arabic" pitchFamily="18" charset="-78"/>
              </a:rPr>
              <a:t>في الإسلام </a:t>
            </a:r>
            <a:r>
              <a:rPr lang="ar-SA" sz="2800" kern="12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lvl="0" algn="ctr" defTabSz="10223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ar-SA" sz="2800" kern="12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ctr" defTabSz="10223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 الخلق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في الإسلام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lvl="0" algn="ctr" defTabSz="10223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ar-SA" sz="28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ctr" defTabSz="10223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itchFamily="34" charset="0"/>
              <a:buChar char="•"/>
            </a:pPr>
            <a:r>
              <a:rPr lang="ar-SA" sz="2800" kern="1200" dirty="0" smtClean="0">
                <a:latin typeface="Traditional Arabic" pitchFamily="18" charset="-78"/>
                <a:cs typeface="Traditional Arabic" pitchFamily="18" charset="-78"/>
              </a:rPr>
              <a:t> الركن </a:t>
            </a:r>
            <a:r>
              <a:rPr lang="ar-SA" sz="2800" kern="1200" dirty="0" smtClean="0">
                <a:latin typeface="Traditional Arabic" pitchFamily="18" charset="-78"/>
                <a:cs typeface="Traditional Arabic" pitchFamily="18" charset="-78"/>
              </a:rPr>
              <a:t>الثاني والثالث والرابع في الإسلام. (شرحت عنهم </a:t>
            </a:r>
            <a:r>
              <a:rPr lang="ar-SA" sz="2800" kern="1200" dirty="0" err="1" smtClean="0">
                <a:latin typeface="Traditional Arabic" pitchFamily="18" charset="-78"/>
                <a:cs typeface="Traditional Arabic" pitchFamily="18" charset="-78"/>
              </a:rPr>
              <a:t>بإختصار</a:t>
            </a:r>
            <a:r>
              <a:rPr lang="ar-SA" sz="2800" dirty="0" err="1" smtClean="0">
                <a:latin typeface="Traditional Arabic" pitchFamily="18" charset="-78"/>
                <a:cs typeface="Traditional Arabic" pitchFamily="18" charset="-78"/>
              </a:rPr>
              <a:t>.)</a:t>
            </a:r>
            <a:endParaRPr lang="en-US" sz="2800" kern="1200" dirty="0">
              <a:latin typeface="Traditional Arabic" pitchFamily="18" charset="-78"/>
              <a:cs typeface="Traditional Arabic" pitchFamily="18" charset="-78"/>
            </a:endParaRPr>
          </a:p>
        </p:txBody>
      </p:sp>
      <p:grpSp>
        <p:nvGrpSpPr>
          <p:cNvPr id="8" name="مجموعة 1"/>
          <p:cNvGrpSpPr/>
          <p:nvPr/>
        </p:nvGrpSpPr>
        <p:grpSpPr>
          <a:xfrm>
            <a:off x="4572000" y="588665"/>
            <a:ext cx="2333625" cy="1432198"/>
            <a:chOff x="0" y="1468685"/>
            <a:chExt cx="2333625" cy="1432198"/>
          </a:xfrm>
        </p:grpSpPr>
        <p:sp>
          <p:nvSpPr>
            <p:cNvPr id="9" name="مستطيل 2"/>
            <p:cNvSpPr/>
            <p:nvPr/>
          </p:nvSpPr>
          <p:spPr>
            <a:xfrm>
              <a:off x="0" y="1500708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مستطيل 3"/>
            <p:cNvSpPr/>
            <p:nvPr/>
          </p:nvSpPr>
          <p:spPr>
            <a:xfrm>
              <a:off x="0" y="1468685"/>
              <a:ext cx="2333625" cy="140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300" b="1" kern="1200" dirty="0" smtClean="0"/>
                <a:t>الموضوعات الثانوية</a:t>
              </a:r>
              <a:endParaRPr lang="en-US" sz="2300" b="1" kern="1200" dirty="0"/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251520" y="5589240"/>
            <a:ext cx="1152128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  <a:hlinkClick r:id="rId2" action="ppaction://hlinksldjump"/>
              </a:rPr>
              <a:t>عودة لبطاقة (8)</a:t>
            </a:r>
            <a:endParaRPr lang="en-US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2195736" y="1700809"/>
            <a:ext cx="5904656" cy="4176464"/>
            <a:chOff x="5133975" y="3370262"/>
            <a:chExt cx="2333625" cy="1400175"/>
          </a:xfrm>
        </p:grpSpPr>
        <p:sp>
          <p:nvSpPr>
            <p:cNvPr id="3" name="مستطيل 2"/>
            <p:cNvSpPr/>
            <p:nvPr/>
          </p:nvSpPr>
          <p:spPr>
            <a:xfrm>
              <a:off x="5133975" y="3370262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مستطيل 3"/>
            <p:cNvSpPr/>
            <p:nvPr/>
          </p:nvSpPr>
          <p:spPr>
            <a:xfrm>
              <a:off x="5133975" y="3370262"/>
              <a:ext cx="2333625" cy="140017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الكتاب المدرسي – الدين والتربية الإسلامية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 كتب تفسير القرآن  لإبن كثير. </a:t>
              </a: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كتاب فقه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السنة.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 الإنترنت – صور، مقاطع صوتية،أناشيد ، مقاطع فيديو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5" name="مجموعة 4"/>
          <p:cNvGrpSpPr/>
          <p:nvPr/>
        </p:nvGrpSpPr>
        <p:grpSpPr>
          <a:xfrm>
            <a:off x="4716016" y="548680"/>
            <a:ext cx="2333625" cy="1400175"/>
            <a:chOff x="5133975" y="3370262"/>
            <a:chExt cx="2333625" cy="1400175"/>
          </a:xfrm>
        </p:grpSpPr>
        <p:sp>
          <p:nvSpPr>
            <p:cNvPr id="6" name="مستطيل 5"/>
            <p:cNvSpPr/>
            <p:nvPr/>
          </p:nvSpPr>
          <p:spPr>
            <a:xfrm>
              <a:off x="5133975" y="3370262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مستطيل 6"/>
            <p:cNvSpPr/>
            <p:nvPr/>
          </p:nvSpPr>
          <p:spPr>
            <a:xfrm>
              <a:off x="5133975" y="3370262"/>
              <a:ext cx="2333625" cy="140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300" b="1" kern="1200" dirty="0" smtClean="0"/>
                <a:t>الموضوعات التعليمية والمصادر التي تحتاجها لتدريس الوحدة</a:t>
              </a:r>
              <a:endParaRPr lang="en-US" sz="2300" b="1" kern="1200" dirty="0"/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323528" y="5517232"/>
            <a:ext cx="1152128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  <a:hlinkClick r:id="rId2" action="ppaction://hlinksldjump"/>
              </a:rPr>
              <a:t>عودة لبطاقة (8)</a:t>
            </a:r>
            <a:endParaRPr lang="en-US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1331640" y="1412777"/>
            <a:ext cx="6768752" cy="4536505"/>
            <a:chOff x="2615293" y="3340970"/>
            <a:chExt cx="2333625" cy="1470184"/>
          </a:xfrm>
        </p:grpSpPr>
        <p:sp>
          <p:nvSpPr>
            <p:cNvPr id="3" name="مستطيل 2"/>
            <p:cNvSpPr/>
            <p:nvPr/>
          </p:nvSpPr>
          <p:spPr>
            <a:xfrm>
              <a:off x="2615293" y="3340970"/>
              <a:ext cx="2333625" cy="140017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4" name="مستطيل 3"/>
            <p:cNvSpPr/>
            <p:nvPr/>
          </p:nvSpPr>
          <p:spPr>
            <a:xfrm>
              <a:off x="2615293" y="3340970"/>
              <a:ext cx="2333625" cy="147018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الحاسوب 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 فعاليات ونشاطات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حل الوظائف بصورة محوسبة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اللوح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  <a:endParaRPr lang="ar-SA" sz="2800" kern="1200" dirty="0" smtClean="0"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grpSp>
        <p:nvGrpSpPr>
          <p:cNvPr id="5" name="مجموعة 4"/>
          <p:cNvGrpSpPr/>
          <p:nvPr/>
        </p:nvGrpSpPr>
        <p:grpSpPr>
          <a:xfrm>
            <a:off x="4902671" y="372641"/>
            <a:ext cx="2333625" cy="1400175"/>
            <a:chOff x="2615293" y="3340970"/>
            <a:chExt cx="2333625" cy="1400175"/>
          </a:xfrm>
        </p:grpSpPr>
        <p:sp>
          <p:nvSpPr>
            <p:cNvPr id="6" name="مستطيل 5"/>
            <p:cNvSpPr/>
            <p:nvPr/>
          </p:nvSpPr>
          <p:spPr>
            <a:xfrm>
              <a:off x="2615293" y="3340970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مستطيل 6"/>
            <p:cNvSpPr/>
            <p:nvPr/>
          </p:nvSpPr>
          <p:spPr>
            <a:xfrm>
              <a:off x="2615293" y="3340970"/>
              <a:ext cx="2333625" cy="140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300" b="1" kern="1200" dirty="0" smtClean="0"/>
                <a:t>الوسائل التعليمية التي تحتاجها لتدريس الوحدة</a:t>
              </a:r>
              <a:endParaRPr lang="en-US" sz="2300" b="1" kern="1200" dirty="0"/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323528" y="5616624"/>
            <a:ext cx="1152128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  <a:hlinkClick r:id="rId2" action="ppaction://hlinksldjump"/>
              </a:rPr>
              <a:t>عودة لبطاقة (8)</a:t>
            </a:r>
            <a:endParaRPr lang="en-US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1052736"/>
            <a:ext cx="7776863" cy="540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87630" tIns="87630" rIns="87630" bIns="87630" numCol="1" spcCol="1270" anchor="ctr" anchorCtr="0">
            <a:noAutofit/>
          </a:bodyPr>
          <a:lstStyle/>
          <a:p>
            <a:pPr lvl="0" algn="ctr" defTabSz="10223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600" kern="1200" dirty="0" smtClean="0">
                <a:latin typeface="Traditional Arabic" pitchFamily="18" charset="-78"/>
                <a:cs typeface="Traditional Arabic" pitchFamily="18" charset="-78"/>
              </a:rPr>
              <a:t>الدرس </a:t>
            </a:r>
            <a:r>
              <a:rPr lang="ar-SA" sz="2600" kern="1200" dirty="0" err="1" smtClean="0">
                <a:latin typeface="Traditional Arabic" pitchFamily="18" charset="-78"/>
                <a:cs typeface="Traditional Arabic" pitchFamily="18" charset="-78"/>
              </a:rPr>
              <a:t>الأول </a:t>
            </a:r>
            <a:r>
              <a:rPr lang="ar-SA" sz="2600" kern="1200" dirty="0" smtClean="0">
                <a:latin typeface="Traditional Arabic" pitchFamily="18" charset="-78"/>
                <a:cs typeface="Traditional Arabic" pitchFamily="18" charset="-78"/>
              </a:rPr>
              <a:t>– فعالية كشف موضوع الدرس عن طريق التعبير عن صورة، قراءة العارضة، لعبة تربوية </a:t>
            </a:r>
            <a:r>
              <a:rPr lang="ar-SA" sz="2600" kern="1200" dirty="0" err="1" smtClean="0">
                <a:latin typeface="Traditional Arabic" pitchFamily="18" charset="-78"/>
                <a:cs typeface="Traditional Arabic" pitchFamily="18" charset="-78"/>
              </a:rPr>
              <a:t>محسوسة </a:t>
            </a:r>
            <a:r>
              <a:rPr lang="ar-SA" sz="2600" kern="1200" dirty="0" smtClean="0">
                <a:latin typeface="Traditional Arabic" pitchFamily="18" charset="-78"/>
                <a:cs typeface="Traditional Arabic" pitchFamily="18" charset="-78"/>
              </a:rPr>
              <a:t>- ترتيب أركان الإسلام</a:t>
            </a: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600" kern="1200" dirty="0" smtClean="0">
                <a:latin typeface="Traditional Arabic" pitchFamily="18" charset="-78"/>
                <a:cs typeface="Traditional Arabic" pitchFamily="18" charset="-78"/>
              </a:rPr>
              <a:t>الدرس </a:t>
            </a:r>
            <a:r>
              <a:rPr lang="ar-SA" sz="2600" kern="1200" dirty="0" err="1" smtClean="0">
                <a:latin typeface="Traditional Arabic" pitchFamily="18" charset="-78"/>
                <a:cs typeface="Traditional Arabic" pitchFamily="18" charset="-78"/>
              </a:rPr>
              <a:t>الثاني </a:t>
            </a:r>
            <a:r>
              <a:rPr lang="ar-SA" sz="2600" kern="1200" dirty="0" smtClean="0">
                <a:latin typeface="Traditional Arabic" pitchFamily="18" charset="-78"/>
                <a:cs typeface="Traditional Arabic" pitchFamily="18" charset="-78"/>
              </a:rPr>
              <a:t>-</a:t>
            </a: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 فعالية كشف موضوع الدرس عن طريق التعبير عن صورة، قراءة العارضة، </a:t>
            </a:r>
            <a:r>
              <a:rPr lang="ar-SA" sz="2600" dirty="0" err="1" smtClean="0">
                <a:latin typeface="Traditional Arabic" pitchFamily="18" charset="-78"/>
                <a:cs typeface="Traditional Arabic" pitchFamily="18" charset="-78"/>
              </a:rPr>
              <a:t>إستماع</a:t>
            </a: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 إلى </a:t>
            </a:r>
            <a:r>
              <a:rPr lang="ar-SA" sz="2600" dirty="0" err="1" smtClean="0">
                <a:latin typeface="Traditional Arabic" pitchFamily="18" charset="-78"/>
                <a:cs typeface="Traditional Arabic" pitchFamily="18" charset="-78"/>
              </a:rPr>
              <a:t>الآذان </a:t>
            </a: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SA" sz="2600" dirty="0" err="1" smtClean="0">
                <a:latin typeface="Traditional Arabic" pitchFamily="18" charset="-78"/>
                <a:cs typeface="Traditional Arabic" pitchFamily="18" charset="-78"/>
              </a:rPr>
              <a:t>محوسب</a:t>
            </a: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، لعبة تربوية </a:t>
            </a:r>
            <a:r>
              <a:rPr lang="ar-SA" sz="2600" dirty="0" err="1" smtClean="0">
                <a:latin typeface="Traditional Arabic" pitchFamily="18" charset="-78"/>
                <a:cs typeface="Traditional Arabic" pitchFamily="18" charset="-78"/>
              </a:rPr>
              <a:t>محسوسة </a:t>
            </a: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– ترتيب الصلوات حسب وقتها.</a:t>
            </a:r>
          </a:p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600" kern="1200" dirty="0" smtClean="0">
                <a:latin typeface="Traditional Arabic" pitchFamily="18" charset="-78"/>
                <a:cs typeface="Traditional Arabic" pitchFamily="18" charset="-78"/>
              </a:rPr>
              <a:t>الدرس </a:t>
            </a:r>
            <a:r>
              <a:rPr lang="ar-SA" sz="2600" kern="1200" dirty="0" err="1" smtClean="0">
                <a:latin typeface="Traditional Arabic" pitchFamily="18" charset="-78"/>
                <a:cs typeface="Traditional Arabic" pitchFamily="18" charset="-78"/>
              </a:rPr>
              <a:t>الثالث </a:t>
            </a:r>
            <a:r>
              <a:rPr lang="ar-SA" sz="2600" kern="1200" dirty="0" smtClean="0"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فعالية كشف موضوع الدرس عن طريق التعبير عن صورة وعن طريق مشاهدة مقطع فيديو، قراءة </a:t>
            </a:r>
            <a:r>
              <a:rPr lang="ar-SA" sz="2600" dirty="0" err="1" smtClean="0">
                <a:latin typeface="Traditional Arabic" pitchFamily="18" charset="-78"/>
                <a:cs typeface="Traditional Arabic" pitchFamily="18" charset="-78"/>
              </a:rPr>
              <a:t>العارضة .</a:t>
            </a:r>
            <a:endParaRPr lang="ar-SA" sz="26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600" kern="1200" dirty="0" smtClean="0">
                <a:latin typeface="Traditional Arabic" pitchFamily="18" charset="-78"/>
                <a:cs typeface="Traditional Arabic" pitchFamily="18" charset="-78"/>
              </a:rPr>
              <a:t>الدرس </a:t>
            </a:r>
            <a:r>
              <a:rPr lang="ar-SA" sz="2600" kern="1200" dirty="0" err="1" smtClean="0">
                <a:latin typeface="Traditional Arabic" pitchFamily="18" charset="-78"/>
                <a:cs typeface="Traditional Arabic" pitchFamily="18" charset="-78"/>
              </a:rPr>
              <a:t>الرابع </a:t>
            </a:r>
            <a:r>
              <a:rPr lang="ar-SA" sz="2600" kern="1200" dirty="0" smtClean="0">
                <a:latin typeface="Traditional Arabic" pitchFamily="18" charset="-78"/>
                <a:cs typeface="Traditional Arabic" pitchFamily="18" charset="-78"/>
              </a:rPr>
              <a:t>- </a:t>
            </a: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فعالية كشف موضوع الدرس عن طريق التعبير عن مجسم محسوس،قراءة العارضة، </a:t>
            </a:r>
            <a:r>
              <a:rPr lang="ar-SA" sz="2600" dirty="0" err="1" smtClean="0">
                <a:latin typeface="Traditional Arabic" pitchFamily="18" charset="-78"/>
                <a:cs typeface="Traditional Arabic" pitchFamily="18" charset="-78"/>
              </a:rPr>
              <a:t>إستماع</a:t>
            </a: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 إلى </a:t>
            </a:r>
            <a:r>
              <a:rPr lang="ar-SA" sz="2600" dirty="0" err="1" smtClean="0">
                <a:latin typeface="Traditional Arabic" pitchFamily="18" charset="-78"/>
                <a:cs typeface="Traditional Arabic" pitchFamily="18" charset="-78"/>
              </a:rPr>
              <a:t>التلبية </a:t>
            </a: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– </a:t>
            </a:r>
            <a:r>
              <a:rPr lang="ar-SA" sz="2600" dirty="0" err="1" smtClean="0">
                <a:latin typeface="Traditional Arabic" pitchFamily="18" charset="-78"/>
                <a:cs typeface="Traditional Arabic" pitchFamily="18" charset="-78"/>
              </a:rPr>
              <a:t>محوسب.</a:t>
            </a:r>
            <a:endParaRPr lang="ar-SA" sz="26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الدرس الخامس –لعبة تربوية كتابية - ترتيب مناسك الحج وعرض النتائج اللعبة بمساعدة المجسم المحسوس</a:t>
            </a:r>
            <a:r>
              <a:rPr lang="ar-SA" sz="26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ar-SA" sz="2600" kern="12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5046687" y="116632"/>
            <a:ext cx="2405633" cy="1472183"/>
            <a:chOff x="0" y="3298254"/>
            <a:chExt cx="2405633" cy="1472183"/>
          </a:xfrm>
        </p:grpSpPr>
        <p:sp>
          <p:nvSpPr>
            <p:cNvPr id="6" name="مستطيل 5"/>
            <p:cNvSpPr/>
            <p:nvPr/>
          </p:nvSpPr>
          <p:spPr>
            <a:xfrm>
              <a:off x="0" y="3370262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مستطيل 6"/>
            <p:cNvSpPr/>
            <p:nvPr/>
          </p:nvSpPr>
          <p:spPr>
            <a:xfrm>
              <a:off x="72008" y="3298254"/>
              <a:ext cx="2333625" cy="140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300" b="1" kern="1200" dirty="0" smtClean="0"/>
                <a:t>الفعاليات المتعلقة بكل مادة أو وسيلة</a:t>
              </a:r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395536" y="5589240"/>
            <a:ext cx="1152128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  <a:hlinkClick r:id="rId2" action="ppaction://hlinksldjump"/>
              </a:rPr>
              <a:t>عودة لبطاقة (8)</a:t>
            </a:r>
            <a:endParaRPr lang="en-US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395535" y="332655"/>
            <a:ext cx="7992887" cy="6237312"/>
            <a:chOff x="-1433727" y="3079167"/>
            <a:chExt cx="3801600" cy="1991360"/>
          </a:xfrm>
        </p:grpSpPr>
        <p:sp>
          <p:nvSpPr>
            <p:cNvPr id="3" name="مستطيل 2"/>
            <p:cNvSpPr/>
            <p:nvPr/>
          </p:nvSpPr>
          <p:spPr>
            <a:xfrm>
              <a:off x="0" y="3370262"/>
              <a:ext cx="2333625" cy="140017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4" name="مستطيل 3"/>
            <p:cNvSpPr/>
            <p:nvPr/>
          </p:nvSpPr>
          <p:spPr>
            <a:xfrm>
              <a:off x="-1433727" y="3079167"/>
              <a:ext cx="3801600" cy="199136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دروس </a:t>
              </a:r>
              <a:r>
                <a:rPr lang="ar-SA" sz="2800" kern="1200" dirty="0" err="1" smtClean="0">
                  <a:latin typeface="Traditional Arabic" pitchFamily="18" charset="-78"/>
                  <a:cs typeface="Traditional Arabic" pitchFamily="18" charset="-78"/>
                </a:rPr>
                <a:t>محوسبة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  <a:r>
                <a:rPr lang="ar-SA" sz="2800" kern="1200" dirty="0" err="1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  <a:endParaRPr lang="ar-SA" sz="2800" kern="12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 فعاليات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تركيبية .</a:t>
              </a: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عرض صور.</a:t>
              </a: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 طرح أسئلة تعبيرية.</a:t>
              </a: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مجسمات محسوسة.</a:t>
              </a: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قراءة .</a:t>
              </a: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  <a:r>
                <a:rPr lang="ar-SA" sz="2800" kern="1200" dirty="0" err="1" smtClean="0">
                  <a:latin typeface="Traditional Arabic" pitchFamily="18" charset="-78"/>
                  <a:cs typeface="Traditional Arabic" pitchFamily="18" charset="-78"/>
                </a:rPr>
                <a:t>نقاش </a:t>
              </a:r>
              <a:r>
                <a:rPr lang="ar-SA" sz="2800" dirty="0" err="1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  <a:endParaRPr lang="ar-SA" sz="2800" dirty="0" smtClean="0">
                <a:latin typeface="Traditional Arabic" pitchFamily="18" charset="-78"/>
                <a:cs typeface="Traditional Arabic" pitchFamily="18" charset="-78"/>
              </a:endParaRPr>
            </a:p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وظائف بيتية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.</a:t>
              </a:r>
            </a:p>
            <a:p>
              <a:pPr lvl="0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أخترت </a:t>
              </a:r>
              <a:r>
                <a:rPr lang="ar-SA" sz="2800" dirty="0" smtClean="0">
                  <a:latin typeface="Traditional Arabic" pitchFamily="18" charset="-78"/>
                  <a:cs typeface="Traditional Arabic" pitchFamily="18" charset="-78"/>
                </a:rPr>
                <a:t>هذه الطرق لأنها تزيد من نشاط الطلاب، وتلفت إنتباههم وتزيد من إهتمامهم للموضوع، وتتيح الفرصة لهم لتعبير عن أفكارهم ومشاعرهم.</a:t>
              </a:r>
              <a:r>
                <a:rPr lang="ar-SA" sz="2800" kern="1200" dirty="0" smtClean="0">
                  <a:latin typeface="Traditional Arabic" pitchFamily="18" charset="-78"/>
                  <a:cs typeface="Traditional Arabic" pitchFamily="18" charset="-78"/>
                </a:rPr>
                <a:t> </a:t>
              </a:r>
            </a:p>
          </p:txBody>
        </p:sp>
      </p:grpSp>
      <p:grpSp>
        <p:nvGrpSpPr>
          <p:cNvPr id="5" name="مجموعة 4"/>
          <p:cNvGrpSpPr/>
          <p:nvPr/>
        </p:nvGrpSpPr>
        <p:grpSpPr>
          <a:xfrm>
            <a:off x="5364088" y="44624"/>
            <a:ext cx="2232248" cy="1368152"/>
            <a:chOff x="0" y="3370262"/>
            <a:chExt cx="2333625" cy="1400175"/>
          </a:xfrm>
        </p:grpSpPr>
        <p:sp>
          <p:nvSpPr>
            <p:cNvPr id="6" name="مستطيل 5"/>
            <p:cNvSpPr/>
            <p:nvPr/>
          </p:nvSpPr>
          <p:spPr>
            <a:xfrm>
              <a:off x="0" y="3370262"/>
              <a:ext cx="2333625" cy="140017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مستطيل 6"/>
            <p:cNvSpPr/>
            <p:nvPr/>
          </p:nvSpPr>
          <p:spPr>
            <a:xfrm>
              <a:off x="0" y="3370262"/>
              <a:ext cx="2333625" cy="1400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300" b="1" kern="1200" dirty="0" smtClean="0"/>
                <a:t>طرق التدريس</a:t>
              </a:r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179512" y="5661248"/>
            <a:ext cx="1152128" cy="1052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latin typeface="Traditional Arabic" pitchFamily="18" charset="-78"/>
                <a:cs typeface="Traditional Arabic" pitchFamily="18" charset="-78"/>
                <a:hlinkClick r:id="rId2" action="ppaction://hlinksldjump"/>
              </a:rPr>
              <a:t>عودة لبطاقة (8)</a:t>
            </a:r>
            <a:endParaRPr lang="en-US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457200" y="332656"/>
          <a:ext cx="7467600" cy="6141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922114"/>
          </a:xfrm>
        </p:spPr>
        <p:txBody>
          <a:bodyPr>
            <a:noAutofit/>
          </a:bodyPr>
          <a:lstStyle/>
          <a:p>
            <a:pPr algn="ctr" rtl="1"/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SA" sz="32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بطاقة رقم 2</a:t>
            </a:r>
            <a:b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معلومات عامة عن المضامين</a:t>
            </a:r>
            <a:endParaRPr lang="en-US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1"/>
          </p:nvPr>
        </p:nvGraphicFramePr>
        <p:xfrm>
          <a:off x="251520" y="-171400"/>
          <a:ext cx="8424936" cy="6696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922114"/>
          </a:xfrm>
        </p:spPr>
        <p:txBody>
          <a:bodyPr>
            <a:noAutofit/>
          </a:bodyPr>
          <a:lstStyle/>
          <a:p>
            <a:pPr algn="ctr" rtl="1"/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SA" sz="32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بطاقة رقم 2</a:t>
            </a:r>
            <a:b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معلومات عامة عن المضامين</a:t>
            </a:r>
            <a:endParaRPr lang="en-US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1"/>
          </p:nvPr>
        </p:nvGraphicFramePr>
        <p:xfrm>
          <a:off x="0" y="-171400"/>
          <a:ext cx="8676456" cy="70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3568" y="58614"/>
            <a:ext cx="7467600" cy="922114"/>
          </a:xfrm>
        </p:spPr>
        <p:txBody>
          <a:bodyPr>
            <a:noAutofit/>
          </a:bodyPr>
          <a:lstStyle/>
          <a:p>
            <a:pPr algn="ctr" rtl="1"/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SA" sz="32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بطاقة رقم 2</a:t>
            </a:r>
            <a:b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معلومات عامة عن المضامين</a:t>
            </a:r>
            <a:endParaRPr lang="en-US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1"/>
          </p:nvPr>
        </p:nvGraphicFramePr>
        <p:xfrm>
          <a:off x="35496" y="476672"/>
          <a:ext cx="8964488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467600" cy="922114"/>
          </a:xfrm>
        </p:spPr>
        <p:txBody>
          <a:bodyPr>
            <a:noAutofit/>
          </a:bodyPr>
          <a:lstStyle/>
          <a:p>
            <a:pPr algn="ctr" rtl="1"/>
            <a:r>
              <a:rPr lang="ar-SA" sz="32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SA" sz="32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بطاقة رقم 2</a:t>
            </a:r>
            <a:b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معلومات عامة عن المضامين</a:t>
            </a:r>
            <a:endParaRPr lang="en-US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1"/>
          </p:nvPr>
        </p:nvGraphicFramePr>
        <p:xfrm>
          <a:off x="395536" y="1152128"/>
          <a:ext cx="8208912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התאמה אישית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DB3E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1119</TotalTime>
  <Words>2556</Words>
  <Application>Microsoft Office PowerPoint</Application>
  <PresentationFormat>On-screen Show (4:3)</PresentationFormat>
  <Paragraphs>294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חלון</vt:lpstr>
      <vt:lpstr>تخطيط الوحدة التعليمية  المجال المعرفي: الدين الإسلامي  الموضوع: أركان الإسلام  لصف الثاني  وظيفة ضمن مساق: أساليب تدريس الدين الإسلامي  مقدم لـ: د. فائدة أبو مخ  إعداد: نداء ياسين 204472492  2011/2012</vt:lpstr>
      <vt:lpstr>بطاقة رقم 1  معلومات عامة عن التلاميذ</vt:lpstr>
      <vt:lpstr>Slide 3</vt:lpstr>
      <vt:lpstr>Slide 4</vt:lpstr>
      <vt:lpstr>Slide 5</vt:lpstr>
      <vt:lpstr> بطاقة رقم 2 معلومات عامة عن المضامين</vt:lpstr>
      <vt:lpstr> بطاقة رقم 2 معلومات عامة عن المضامين</vt:lpstr>
      <vt:lpstr> بطاقة رقم 2 معلومات عامة عن المضامين</vt:lpstr>
      <vt:lpstr> بطاقة رقم 2 معلومات عامة عن المضامين</vt:lpstr>
      <vt:lpstr>بطاقة رقم 3  تحليل النواحي الوجدانية العاطفية للمضامين في الوحدة التعليمية</vt:lpstr>
      <vt:lpstr>Slide 11</vt:lpstr>
      <vt:lpstr>Slide 12</vt:lpstr>
      <vt:lpstr>Slide 13</vt:lpstr>
      <vt:lpstr>Slide 14</vt:lpstr>
      <vt:lpstr>Slide 15</vt:lpstr>
      <vt:lpstr>Slide 16</vt:lpstr>
      <vt:lpstr>بطاقة رقم 5 تحليل النواحي النفس حركية</vt:lpstr>
      <vt:lpstr>بطاقة رقم 5 تحليل النواحي النفس حركية</vt:lpstr>
      <vt:lpstr>بطاقة رقم 6 تحليل النواحي الاجتماعية</vt:lpstr>
      <vt:lpstr>Slide 20</vt:lpstr>
      <vt:lpstr>Slide 21</vt:lpstr>
      <vt:lpstr>تكملة- بطاقة رقم 6 تحليل النواحي الاجتماعية</vt:lpstr>
      <vt:lpstr>تكملة- بطاقة رقم 6 تحليل النواحي الاجتماعية</vt:lpstr>
      <vt:lpstr>بطاقة رقم 7 تحليل النواحي الفلسفية</vt:lpstr>
      <vt:lpstr>Slide 25</vt:lpstr>
      <vt:lpstr>بطاقة رقم 8 تخطيط التعليم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تخطيط الوحدة التعليمية</dc:title>
  <dc:creator>Alaa</dc:creator>
  <cp:lastModifiedBy>win7208</cp:lastModifiedBy>
  <cp:revision>146</cp:revision>
  <dcterms:created xsi:type="dcterms:W3CDTF">2008-12-14T03:07:04Z</dcterms:created>
  <dcterms:modified xsi:type="dcterms:W3CDTF">2012-03-15T11:35:17Z</dcterms:modified>
</cp:coreProperties>
</file>