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18" autoAdjust="0"/>
    <p:restoredTop sz="94660"/>
  </p:normalViewPr>
  <p:slideViewPr>
    <p:cSldViewPr>
      <p:cViewPr varScale="1">
        <p:scale>
          <a:sx n="68" d="100"/>
          <a:sy n="68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637-DDFC-47B3-A544-1567B3454951}" type="datetimeFigureOut">
              <a:rPr lang="en-US" smtClean="0"/>
              <a:pPr/>
              <a:t>1/21/2012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745E-3B08-40C4-8E92-C9A32816B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637-DDFC-47B3-A544-1567B3454951}" type="datetimeFigureOut">
              <a:rPr lang="en-US" smtClean="0"/>
              <a:pPr/>
              <a:t>1/21/2012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745E-3B08-40C4-8E92-C9A32816B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637-DDFC-47B3-A544-1567B3454951}" type="datetimeFigureOut">
              <a:rPr lang="en-US" smtClean="0"/>
              <a:pPr/>
              <a:t>1/21/2012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745E-3B08-40C4-8E92-C9A32816B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637-DDFC-47B3-A544-1567B3454951}" type="datetimeFigureOut">
              <a:rPr lang="en-US" smtClean="0"/>
              <a:pPr/>
              <a:t>1/21/2012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745E-3B08-40C4-8E92-C9A32816B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637-DDFC-47B3-A544-1567B3454951}" type="datetimeFigureOut">
              <a:rPr lang="en-US" smtClean="0"/>
              <a:pPr/>
              <a:t>1/21/2012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745E-3B08-40C4-8E92-C9A32816B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637-DDFC-47B3-A544-1567B3454951}" type="datetimeFigureOut">
              <a:rPr lang="en-US" smtClean="0"/>
              <a:pPr/>
              <a:t>1/21/2012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745E-3B08-40C4-8E92-C9A32816B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637-DDFC-47B3-A544-1567B3454951}" type="datetimeFigureOut">
              <a:rPr lang="en-US" smtClean="0"/>
              <a:pPr/>
              <a:t>1/21/2012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745E-3B08-40C4-8E92-C9A32816B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637-DDFC-47B3-A544-1567B3454951}" type="datetimeFigureOut">
              <a:rPr lang="en-US" smtClean="0"/>
              <a:pPr/>
              <a:t>1/21/2012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745E-3B08-40C4-8E92-C9A32816B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637-DDFC-47B3-A544-1567B3454951}" type="datetimeFigureOut">
              <a:rPr lang="en-US" smtClean="0"/>
              <a:pPr/>
              <a:t>1/21/2012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745E-3B08-40C4-8E92-C9A32816B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637-DDFC-47B3-A544-1567B3454951}" type="datetimeFigureOut">
              <a:rPr lang="en-US" smtClean="0"/>
              <a:pPr/>
              <a:t>1/21/2012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745E-3B08-40C4-8E92-C9A32816B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637-DDFC-47B3-A544-1567B3454951}" type="datetimeFigureOut">
              <a:rPr lang="en-US" smtClean="0"/>
              <a:pPr/>
              <a:t>1/21/2012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745E-3B08-40C4-8E92-C9A32816B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79637-DDFC-47B3-A544-1567B3454951}" type="datetimeFigureOut">
              <a:rPr lang="en-US" smtClean="0"/>
              <a:pPr/>
              <a:t>1/21/2012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7745E-3B08-40C4-8E92-C9A32816B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ar.wikipedia.org/wiki/%D8%A5%D9%86%D8%AA%D8%B1%D9%86%D8%A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youtube.com/watch?v=xPbgIhd1Kaw&amp;feature=relate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3.gstatic.com/images?q=tbn:ANd9GcSCi4bhxTa9nHZPGDOSAXj59cx276asfuhbqfV9zcQof_x1hh8Hl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14400"/>
            <a:ext cx="7086600" cy="5715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47800"/>
          </a:xfrm>
        </p:spPr>
        <p:txBody>
          <a:bodyPr>
            <a:noAutofit/>
          </a:bodyPr>
          <a:lstStyle/>
          <a:p>
            <a:r>
              <a:rPr lang="ar-SA" sz="9600" b="1" i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aditional Arabic" pitchFamily="18" charset="-78"/>
                <a:cs typeface="Traditional Arabic" pitchFamily="18" charset="-78"/>
              </a:rPr>
              <a:t>الإنْتَرْنِتْ</a:t>
            </a:r>
            <a:endParaRPr lang="en-US" sz="9600" b="1" i="1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5400" b="1" dirty="0" smtClean="0">
                <a:solidFill>
                  <a:schemeClr val="tx2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الإنْتَرْنِتْ</a:t>
            </a:r>
            <a:endParaRPr lang="en-US" sz="5400" b="1" dirty="0">
              <a:solidFill>
                <a:schemeClr val="tx2">
                  <a:lumMod val="50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sz="4000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الإنترنت هو عبارة عن </a:t>
            </a:r>
            <a:r>
              <a:rPr lang="ar-SA" sz="4000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شبكة كمبيوترات </a:t>
            </a:r>
            <a:r>
              <a:rPr lang="ar-SA" sz="4000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( حواسيب) </a:t>
            </a:r>
            <a:r>
              <a:rPr lang="ar-SA" sz="4000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ضخمة متصلة </a:t>
            </a:r>
            <a:r>
              <a:rPr lang="ar-SA" sz="4000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مع بعضها البعض.</a:t>
            </a:r>
            <a:br>
              <a:rPr lang="ar-SA" sz="4000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SA" sz="4000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يُمَكّنُنا الإنترنت من القيام بالعديد من الأعمال منها تصفح المواقع، جلب الأخبار، والتواصل مع الأصدقاء عن طريق البريد الالكتروني.</a:t>
            </a:r>
            <a:endParaRPr lang="en-US" sz="4000" b="1" dirty="0">
              <a:solidFill>
                <a:schemeClr val="tx2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endParaRPr lang="ar-SA" sz="48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 rtl="1">
              <a:buNone/>
            </a:pPr>
            <a:r>
              <a:rPr lang="ar-SA" sz="4800" b="1" i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  <a:hlinkClick r:id="rId2"/>
              </a:rPr>
              <a:t>معلومات عن الإنْتَرْنِتْ بواسطة الإنْتَرْنِت</a:t>
            </a:r>
            <a:r>
              <a:rPr lang="ar-SA" sz="4800" b="1" i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ْ</a:t>
            </a:r>
            <a:endParaRPr lang="en-US" sz="4800" b="1" i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5400" b="1" dirty="0" smtClean="0">
                <a:solidFill>
                  <a:schemeClr val="accent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جحا والإنترنت 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4" name="מציין מיקום תוכן 3" descr="imagesCAV2VBXS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38400" y="2072181"/>
            <a:ext cx="4419600" cy="34626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نُجيبُ عَنِ الأسئلَةِ اُلتالِيَةِ: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 algn="r" rtl="1"/>
            <a:r>
              <a:rPr lang="ar-SA" sz="5100" dirty="0" smtClean="0"/>
              <a:t>بماذا وَصَفتِ المُعَلِّمَةُ شَبَكَةَ الإِنتَرْنِتْ؟</a:t>
            </a:r>
            <a:br>
              <a:rPr lang="ar-SA" sz="5100" dirty="0" smtClean="0"/>
            </a:br>
            <a:endParaRPr lang="ar-SA" sz="5100" dirty="0" smtClean="0"/>
          </a:p>
          <a:p>
            <a:pPr marL="514350" indent="-514350" algn="r" rtl="1">
              <a:buNone/>
            </a:pPr>
            <a:r>
              <a:rPr lang="ar-SA" sz="5100" dirty="0" smtClean="0"/>
              <a:t> وَصَفتِ المُعَلِّمَةُ شَبَكَةَ اُلإِنتَرْنِتْ بأنها شبكةٌ عجيبةٌ.</a:t>
            </a:r>
          </a:p>
          <a:p>
            <a:pPr marL="514350" indent="-514350" algn="r" rtl="1">
              <a:buNone/>
            </a:pPr>
            <a:endParaRPr lang="ar-SA" dirty="0" smtClean="0"/>
          </a:p>
          <a:p>
            <a:pPr marL="514350" indent="-514350" algn="r" rtl="1">
              <a:buNone/>
            </a:pPr>
            <a:r>
              <a:rPr lang="ar-SA" dirty="0" smtClean="0"/>
              <a:t/>
            </a:r>
            <a:br>
              <a:rPr lang="ar-SA" dirty="0" smtClean="0"/>
            </a:br>
            <a:endParaRPr lang="ar-SA" dirty="0" smtClean="0"/>
          </a:p>
          <a:p>
            <a:pPr marL="514350" indent="-514350" algn="r" rtl="1"/>
            <a:r>
              <a:rPr lang="ar-SA" sz="5100" dirty="0" smtClean="0"/>
              <a:t>ماذا طَلَبتْ مُعلِّمَةُ الْحاسوبِ مِنَ التَّلاميذِ؟</a:t>
            </a:r>
            <a:br>
              <a:rPr lang="ar-SA" sz="5100" dirty="0" smtClean="0"/>
            </a:br>
            <a:endParaRPr lang="ar-SA" sz="5100" dirty="0" smtClean="0"/>
          </a:p>
          <a:p>
            <a:pPr marL="514350" indent="-514350" algn="r" rtl="1">
              <a:buNone/>
            </a:pPr>
            <a:r>
              <a:rPr lang="ar-SA" sz="5100" dirty="0" smtClean="0"/>
              <a:t> طَلَبتْ مُعلِّمَةُ الْحاسوبِ مِنَ التَّلاميذِ أنْ يختارَ كلُّ تلميذٍ وتلميذةً موضوعًا. </a:t>
            </a:r>
            <a:br>
              <a:rPr lang="ar-SA" sz="5100" dirty="0" smtClean="0"/>
            </a:br>
            <a:r>
              <a:rPr lang="ar-SA" sz="5100" dirty="0" smtClean="0"/>
              <a:t/>
            </a:r>
            <a:br>
              <a:rPr lang="ar-SA" sz="5100" dirty="0" smtClean="0"/>
            </a:br>
            <a:r>
              <a:rPr lang="ar-SA" dirty="0" smtClean="0">
                <a:solidFill>
                  <a:srgbClr val="C00000"/>
                </a:solidFill>
              </a:rPr>
              <a:t/>
            </a:r>
            <a:br>
              <a:rPr lang="ar-SA" dirty="0" smtClean="0">
                <a:solidFill>
                  <a:srgbClr val="C00000"/>
                </a:solidFill>
              </a:rPr>
            </a:br>
            <a:r>
              <a:rPr lang="ar-SA" dirty="0" smtClean="0"/>
              <a:t/>
            </a:r>
            <a:br>
              <a:rPr lang="ar-SA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نَضَعُ الْإِشارَةَ (صحيح) أو (خطأ) بَعْدَ كُلِّ جُمْلَةٍ.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عَبّاس بْنُ فِرناس هُوَ أَوَّلُ فَرَنْسِيٍّ حاوَلَ الطَّيَرانَ.</a:t>
            </a:r>
          </a:p>
          <a:p>
            <a:pPr algn="r" rtl="1">
              <a:buNone/>
            </a:pPr>
            <a:r>
              <a:rPr lang="ar-SA" dirty="0" smtClean="0"/>
              <a:t>    خطأ</a:t>
            </a:r>
          </a:p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/>
              <a:t>الإِنتَرْنِتْ سهَّلَ الاتِّصالَ وَجَعَلَ العالَمَ قريةً صغيرةً.</a:t>
            </a:r>
          </a:p>
          <a:p>
            <a:pPr algn="r" rtl="1">
              <a:buNone/>
            </a:pPr>
            <a:r>
              <a:rPr lang="ar-SA" dirty="0" smtClean="0"/>
              <a:t>   صحيح</a:t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لَو كُنتُمْ مَكانَ الرّاوي، ما هُوَ المَوضوعُ الَّذي تَجمَعونَ عَنهُ المَعلوماتِ مِنَ ”الإِنتَرْنِتْ ”؟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SA" dirty="0" smtClean="0"/>
              <a:t>نحيطُ الْإِجابَةَ الصَّحيحَةَ.</a:t>
            </a:r>
          </a:p>
          <a:p>
            <a:pPr algn="r" rtl="1"/>
            <a:r>
              <a:rPr lang="ar-SA" dirty="0" smtClean="0"/>
              <a:t>بحَسَبِ النَّصِّ، كَلِمَةُ ”متشوِّقًا ” تَعْني:</a:t>
            </a:r>
          </a:p>
          <a:p>
            <a:pPr algn="r" rtl="1">
              <a:buNone/>
            </a:pPr>
            <a:r>
              <a:rPr lang="ar-SA" dirty="0" smtClean="0"/>
              <a:t>مشتاقًا</a:t>
            </a:r>
          </a:p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/>
              <a:t>بحَسَبِ النَّصِّ، كَلِمَةُ ”ماهرًا ” تَعْني: </a:t>
            </a:r>
          </a:p>
          <a:p>
            <a:pPr algn="r" rtl="1">
              <a:buNone/>
            </a:pPr>
            <a:r>
              <a:rPr lang="ar-SA" dirty="0" smtClean="0"/>
              <a:t>بارِعًا</a:t>
            </a:r>
            <a:br>
              <a:rPr lang="ar-SA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6000" dirty="0" smtClean="0">
                <a:latin typeface="Traditional Arabic" pitchFamily="18" charset="-78"/>
                <a:cs typeface="Traditional Arabic" pitchFamily="18" charset="-78"/>
              </a:rPr>
              <a:t>إِجمال</a:t>
            </a:r>
            <a:endParaRPr lang="en-US" sz="60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الإنترنت هو عبارة عن شبكه كمبيوترات ( حواسيب) ضخمه متصلة مع بعضها البعض.</a:t>
            </a:r>
          </a:p>
          <a:p>
            <a:pPr algn="r" rtl="1"/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نستطيع التواصل عن طريق الانترنت بواسطة البريد الالكتروني.</a:t>
            </a:r>
          </a:p>
          <a:p>
            <a:pPr algn="r" rtl="1"/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الانترنت يمكننا من البحث عن معلومات.</a:t>
            </a:r>
          </a:p>
          <a:p>
            <a:pPr algn="r" rtl="1"/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استخدام الانترنت مهم جدًا في حياتنا اليومية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.</a:t>
            </a:r>
            <a:endParaRPr lang="ar-SA" b="1" dirty="0" smtClean="0">
              <a:solidFill>
                <a:schemeClr val="tx2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بواسطة الانترنت نستطيع أن نعرف كل أخبار العالم.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142</Words>
  <Application>Microsoft Office PowerPoint</Application>
  <PresentationFormat>‫הצגה על המסך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ערכת נושא Office</vt:lpstr>
      <vt:lpstr>الإنْتَرْنِتْ</vt:lpstr>
      <vt:lpstr>الإنْتَرْنِتْ</vt:lpstr>
      <vt:lpstr>שקופית 3</vt:lpstr>
      <vt:lpstr>جحا والإنترنت </vt:lpstr>
      <vt:lpstr>نُجيبُ عَنِ الأسئلَةِ اُلتالِيَةِ:</vt:lpstr>
      <vt:lpstr>نَضَعُ الْإِشارَةَ (صحيح) أو (خطأ) بَعْدَ كُلِّ جُمْلَةٍ.</vt:lpstr>
      <vt:lpstr>     لَو كُنتُمْ مَكانَ الرّاوي، ما هُوَ المَوضوعُ الَّذي تَجمَعونَ عَنهُ المَعلوماتِ مِنَ ”الإِنتَرْنِتْ ”؟</vt:lpstr>
      <vt:lpstr>שקופית 8</vt:lpstr>
      <vt:lpstr>إِجمال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الانترنت</dc:title>
  <dc:creator>Tamer</dc:creator>
  <cp:lastModifiedBy>Tamer</cp:lastModifiedBy>
  <cp:revision>47</cp:revision>
  <dcterms:created xsi:type="dcterms:W3CDTF">2012-01-20T16:12:19Z</dcterms:created>
  <dcterms:modified xsi:type="dcterms:W3CDTF">2012-01-21T15:40:59Z</dcterms:modified>
</cp:coreProperties>
</file>