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C2508B-DE13-48DA-9C73-C3E5ACAB69D7}" type="doc">
      <dgm:prSet loTypeId="urn:microsoft.com/office/officeart/2005/8/layout/radial1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CBDD01C-6DE8-4505-ABE2-C96C3A2225BB}">
      <dgm:prSet phldrT="[טקסט]" custT="1"/>
      <dgm:spPr/>
      <dgm:t>
        <a:bodyPr/>
        <a:lstStyle/>
        <a:p>
          <a:r>
            <a:rPr lang="ar-SA" sz="2800" b="1" i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ما هي المصطلحات   العلمية التي ذكرت </a:t>
          </a:r>
          <a:r>
            <a:rPr lang="ar-SA" sz="2800" b="1" i="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في </a:t>
          </a:r>
          <a:r>
            <a:rPr lang="ar-SA" sz="2800" b="1" i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(دورة المياه في الطبيعة</a:t>
          </a:r>
          <a:r>
            <a:rPr lang="ar-SA" sz="2800" b="1" i="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sz="2800" b="1" i="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21CE59-09FE-4656-8A95-9665C55C78A3}" type="parTrans" cxnId="{71959285-56C5-424E-9B98-3F4CEE5DD4B2}">
      <dgm:prSet/>
      <dgm:spPr/>
      <dgm:t>
        <a:bodyPr/>
        <a:lstStyle/>
        <a:p>
          <a:endParaRPr lang="en-US"/>
        </a:p>
      </dgm:t>
    </dgm:pt>
    <dgm:pt modelId="{3E580592-88F0-4DCE-9D68-B8CA4CD25322}" type="sibTrans" cxnId="{71959285-56C5-424E-9B98-3F4CEE5DD4B2}">
      <dgm:prSet/>
      <dgm:spPr/>
      <dgm:t>
        <a:bodyPr/>
        <a:lstStyle/>
        <a:p>
          <a:endParaRPr lang="en-US"/>
        </a:p>
      </dgm:t>
    </dgm:pt>
    <dgm:pt modelId="{DCA69FEB-40BF-4D5C-B9A0-ADBD7D5B83F4}">
      <dgm:prSet phldrT="[טקסט]"/>
      <dgm:spPr/>
      <dgm:t>
        <a:bodyPr/>
        <a:lstStyle/>
        <a:p>
          <a:endParaRPr lang="ar-SA" dirty="0" smtClean="0"/>
        </a:p>
        <a:p>
          <a:r>
            <a:rPr lang="ar-SA" dirty="0" smtClean="0"/>
            <a:t> </a:t>
          </a:r>
          <a:endParaRPr lang="en-US" dirty="0"/>
        </a:p>
      </dgm:t>
    </dgm:pt>
    <dgm:pt modelId="{D26345A3-D16B-414C-93B3-448E40E8EEA1}" type="parTrans" cxnId="{CC911F86-3909-4277-BC93-991379C3C3E3}">
      <dgm:prSet/>
      <dgm:spPr/>
      <dgm:t>
        <a:bodyPr/>
        <a:lstStyle/>
        <a:p>
          <a:endParaRPr lang="en-US"/>
        </a:p>
      </dgm:t>
    </dgm:pt>
    <dgm:pt modelId="{6ADB47AD-81FA-4F21-A14B-2B6AF7D77016}" type="sibTrans" cxnId="{CC911F86-3909-4277-BC93-991379C3C3E3}">
      <dgm:prSet/>
      <dgm:spPr/>
      <dgm:t>
        <a:bodyPr/>
        <a:lstStyle/>
        <a:p>
          <a:endParaRPr lang="en-US"/>
        </a:p>
      </dgm:t>
    </dgm:pt>
    <dgm:pt modelId="{D170D7D3-8833-4E43-989D-534B5CFEA235}">
      <dgm:prSet phldrT="[טקסט]" phldr="1"/>
      <dgm:spPr/>
      <dgm:t>
        <a:bodyPr/>
        <a:lstStyle/>
        <a:p>
          <a:endParaRPr lang="en-US" dirty="0"/>
        </a:p>
      </dgm:t>
    </dgm:pt>
    <dgm:pt modelId="{1D2CBA82-6B54-4B51-A653-DC8F7288270D}" type="parTrans" cxnId="{4791BCCE-4F41-4FC0-B3FC-4B291021B872}">
      <dgm:prSet/>
      <dgm:spPr/>
      <dgm:t>
        <a:bodyPr/>
        <a:lstStyle/>
        <a:p>
          <a:endParaRPr lang="en-US"/>
        </a:p>
      </dgm:t>
    </dgm:pt>
    <dgm:pt modelId="{C16297FD-2796-4C3A-BD25-27FE3F08FBE6}" type="sibTrans" cxnId="{4791BCCE-4F41-4FC0-B3FC-4B291021B872}">
      <dgm:prSet/>
      <dgm:spPr/>
      <dgm:t>
        <a:bodyPr/>
        <a:lstStyle/>
        <a:p>
          <a:endParaRPr lang="en-US"/>
        </a:p>
      </dgm:t>
    </dgm:pt>
    <dgm:pt modelId="{803F15C7-1280-42F4-8093-8D1315340430}">
      <dgm:prSet phldrT="[טקסט]" phldr="1"/>
      <dgm:spPr/>
      <dgm:t>
        <a:bodyPr/>
        <a:lstStyle/>
        <a:p>
          <a:endParaRPr lang="en-US" dirty="0"/>
        </a:p>
      </dgm:t>
    </dgm:pt>
    <dgm:pt modelId="{C0612757-5E24-457B-A7F0-AEEF790A0D76}" type="parTrans" cxnId="{41F8BB78-F4CE-432A-AADF-B8ABD0F8ACFD}">
      <dgm:prSet/>
      <dgm:spPr/>
      <dgm:t>
        <a:bodyPr/>
        <a:lstStyle/>
        <a:p>
          <a:endParaRPr lang="en-US"/>
        </a:p>
      </dgm:t>
    </dgm:pt>
    <dgm:pt modelId="{89A14940-5ADA-44A7-AC41-BE3F51DA1DE1}" type="sibTrans" cxnId="{41F8BB78-F4CE-432A-AADF-B8ABD0F8ACFD}">
      <dgm:prSet/>
      <dgm:spPr/>
      <dgm:t>
        <a:bodyPr/>
        <a:lstStyle/>
        <a:p>
          <a:endParaRPr lang="en-US"/>
        </a:p>
      </dgm:t>
    </dgm:pt>
    <dgm:pt modelId="{D3EBC849-EBB0-43EB-B39E-C21B26211BB9}">
      <dgm:prSet phldrT="[טקסט]" phldr="1"/>
      <dgm:spPr/>
      <dgm:t>
        <a:bodyPr/>
        <a:lstStyle/>
        <a:p>
          <a:endParaRPr lang="en-US" dirty="0"/>
        </a:p>
      </dgm:t>
    </dgm:pt>
    <dgm:pt modelId="{76907324-D236-4351-A6EA-A8209696979C}" type="parTrans" cxnId="{AF029479-EC9C-45DA-82F6-9D75302EEA9C}">
      <dgm:prSet/>
      <dgm:spPr/>
      <dgm:t>
        <a:bodyPr/>
        <a:lstStyle/>
        <a:p>
          <a:endParaRPr lang="en-US"/>
        </a:p>
      </dgm:t>
    </dgm:pt>
    <dgm:pt modelId="{1553112F-E888-4888-8C2C-87F1E3908EA3}" type="sibTrans" cxnId="{AF029479-EC9C-45DA-82F6-9D75302EEA9C}">
      <dgm:prSet/>
      <dgm:spPr/>
      <dgm:t>
        <a:bodyPr/>
        <a:lstStyle/>
        <a:p>
          <a:endParaRPr lang="en-US"/>
        </a:p>
      </dgm:t>
    </dgm:pt>
    <dgm:pt modelId="{360B4255-0F50-40D7-85E3-03798E8C33C8}">
      <dgm:prSet/>
      <dgm:spPr/>
      <dgm:t>
        <a:bodyPr/>
        <a:lstStyle/>
        <a:p>
          <a:endParaRPr lang="en-US"/>
        </a:p>
      </dgm:t>
    </dgm:pt>
    <dgm:pt modelId="{F1A2534D-E39A-434E-A908-88F5D060B153}" type="parTrans" cxnId="{56137FF6-C793-428D-8A31-63E36DC49622}">
      <dgm:prSet/>
      <dgm:spPr/>
      <dgm:t>
        <a:bodyPr/>
        <a:lstStyle/>
        <a:p>
          <a:endParaRPr lang="en-US"/>
        </a:p>
      </dgm:t>
    </dgm:pt>
    <dgm:pt modelId="{B6E3AA4E-E495-4CD8-9561-98C01DA72EE1}" type="sibTrans" cxnId="{56137FF6-C793-428D-8A31-63E36DC49622}">
      <dgm:prSet/>
      <dgm:spPr/>
      <dgm:t>
        <a:bodyPr/>
        <a:lstStyle/>
        <a:p>
          <a:endParaRPr lang="en-US"/>
        </a:p>
      </dgm:t>
    </dgm:pt>
    <dgm:pt modelId="{DFDA819C-42CA-4A5A-BB05-0517B35584B8}">
      <dgm:prSet/>
      <dgm:spPr/>
      <dgm:t>
        <a:bodyPr/>
        <a:lstStyle/>
        <a:p>
          <a:endParaRPr lang="en-US"/>
        </a:p>
      </dgm:t>
    </dgm:pt>
    <dgm:pt modelId="{8389EFE1-0830-44FA-A322-81768E5316A4}" type="parTrans" cxnId="{3D819046-1E95-4438-8C9C-038EAC9806B7}">
      <dgm:prSet/>
      <dgm:spPr/>
      <dgm:t>
        <a:bodyPr/>
        <a:lstStyle/>
        <a:p>
          <a:endParaRPr lang="en-US"/>
        </a:p>
      </dgm:t>
    </dgm:pt>
    <dgm:pt modelId="{C0CE8E0A-280C-4796-B9D2-5D7171A43FB3}" type="sibTrans" cxnId="{3D819046-1E95-4438-8C9C-038EAC9806B7}">
      <dgm:prSet/>
      <dgm:spPr/>
      <dgm:t>
        <a:bodyPr/>
        <a:lstStyle/>
        <a:p>
          <a:endParaRPr lang="en-US"/>
        </a:p>
      </dgm:t>
    </dgm:pt>
    <dgm:pt modelId="{76555A51-97E5-421E-B67F-9C368FFB0AE0}">
      <dgm:prSet/>
      <dgm:spPr/>
      <dgm:t>
        <a:bodyPr/>
        <a:lstStyle/>
        <a:p>
          <a:endParaRPr lang="en-US"/>
        </a:p>
      </dgm:t>
    </dgm:pt>
    <dgm:pt modelId="{D3D5F9AA-4459-48AF-88AC-22872679C793}" type="parTrans" cxnId="{1392ACF1-13A3-4A8A-BF9A-C4630F7915C0}">
      <dgm:prSet/>
      <dgm:spPr/>
      <dgm:t>
        <a:bodyPr/>
        <a:lstStyle/>
        <a:p>
          <a:endParaRPr lang="en-US"/>
        </a:p>
      </dgm:t>
    </dgm:pt>
    <dgm:pt modelId="{366F91AB-EC86-4201-BFE4-0E30F5208B89}" type="sibTrans" cxnId="{1392ACF1-13A3-4A8A-BF9A-C4630F7915C0}">
      <dgm:prSet/>
      <dgm:spPr/>
      <dgm:t>
        <a:bodyPr/>
        <a:lstStyle/>
        <a:p>
          <a:endParaRPr lang="en-US"/>
        </a:p>
      </dgm:t>
    </dgm:pt>
    <dgm:pt modelId="{4564265F-2467-4F06-A09F-E4E4F112F971}">
      <dgm:prSet/>
      <dgm:spPr/>
      <dgm:t>
        <a:bodyPr/>
        <a:lstStyle/>
        <a:p>
          <a:endParaRPr lang="en-US"/>
        </a:p>
      </dgm:t>
    </dgm:pt>
    <dgm:pt modelId="{4671B146-4EB5-4B51-8B04-BAA7AE88ADFA}" type="parTrans" cxnId="{B23E2A3B-CF4D-4D32-B164-7F12CBBEE746}">
      <dgm:prSet/>
      <dgm:spPr/>
      <dgm:t>
        <a:bodyPr/>
        <a:lstStyle/>
        <a:p>
          <a:endParaRPr lang="en-US"/>
        </a:p>
      </dgm:t>
    </dgm:pt>
    <dgm:pt modelId="{09A6EF2F-AEC1-4590-8D32-5BE3A0A66AF5}" type="sibTrans" cxnId="{B23E2A3B-CF4D-4D32-B164-7F12CBBEE746}">
      <dgm:prSet/>
      <dgm:spPr/>
      <dgm:t>
        <a:bodyPr/>
        <a:lstStyle/>
        <a:p>
          <a:endParaRPr lang="en-US"/>
        </a:p>
      </dgm:t>
    </dgm:pt>
    <dgm:pt modelId="{D8F84F33-3A85-44C9-A931-F8C6DC81C8A9}" type="pres">
      <dgm:prSet presAssocID="{A1C2508B-DE13-48DA-9C73-C3E5ACAB69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A3B9D9-57D7-4A66-A952-1793B06812ED}" type="pres">
      <dgm:prSet presAssocID="{ECBDD01C-6DE8-4505-ABE2-C96C3A2225BB}" presName="centerShape" presStyleLbl="node0" presStyleIdx="0" presStyleCnt="1" custScaleX="245056" custScaleY="134636"/>
      <dgm:spPr/>
      <dgm:t>
        <a:bodyPr/>
        <a:lstStyle/>
        <a:p>
          <a:endParaRPr lang="en-US"/>
        </a:p>
      </dgm:t>
    </dgm:pt>
    <dgm:pt modelId="{229686B1-9E69-4B6A-999D-72092C2CF256}" type="pres">
      <dgm:prSet presAssocID="{D26345A3-D16B-414C-93B3-448E40E8EEA1}" presName="Name9" presStyleLbl="parChTrans1D2" presStyleIdx="0" presStyleCnt="8"/>
      <dgm:spPr/>
      <dgm:t>
        <a:bodyPr/>
        <a:lstStyle/>
        <a:p>
          <a:endParaRPr lang="en-US"/>
        </a:p>
      </dgm:t>
    </dgm:pt>
    <dgm:pt modelId="{2A8A8C1E-015B-48F9-952C-80D9B2793DFA}" type="pres">
      <dgm:prSet presAssocID="{D26345A3-D16B-414C-93B3-448E40E8EEA1}" presName="connTx" presStyleLbl="parChTrans1D2" presStyleIdx="0" presStyleCnt="8"/>
      <dgm:spPr/>
      <dgm:t>
        <a:bodyPr/>
        <a:lstStyle/>
        <a:p>
          <a:endParaRPr lang="en-US"/>
        </a:p>
      </dgm:t>
    </dgm:pt>
    <dgm:pt modelId="{DAB99ABF-FC1C-4AF3-8083-7A6E31A546E9}" type="pres">
      <dgm:prSet presAssocID="{DCA69FEB-40BF-4D5C-B9A0-ADBD7D5B83F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B8EB20-8679-42D3-9D9D-30E33AC63A3C}" type="pres">
      <dgm:prSet presAssocID="{1D2CBA82-6B54-4B51-A653-DC8F7288270D}" presName="Name9" presStyleLbl="parChTrans1D2" presStyleIdx="1" presStyleCnt="8"/>
      <dgm:spPr/>
      <dgm:t>
        <a:bodyPr/>
        <a:lstStyle/>
        <a:p>
          <a:endParaRPr lang="en-US"/>
        </a:p>
      </dgm:t>
    </dgm:pt>
    <dgm:pt modelId="{1CD3D25C-C7FF-4AF1-A59A-C8E45AB70641}" type="pres">
      <dgm:prSet presAssocID="{1D2CBA82-6B54-4B51-A653-DC8F7288270D}" presName="connTx" presStyleLbl="parChTrans1D2" presStyleIdx="1" presStyleCnt="8"/>
      <dgm:spPr/>
      <dgm:t>
        <a:bodyPr/>
        <a:lstStyle/>
        <a:p>
          <a:endParaRPr lang="en-US"/>
        </a:p>
      </dgm:t>
    </dgm:pt>
    <dgm:pt modelId="{FE4A0FFF-310E-4903-BEA9-714319C5420D}" type="pres">
      <dgm:prSet presAssocID="{D170D7D3-8833-4E43-989D-534B5CFEA235}" presName="node" presStyleLbl="node1" presStyleIdx="1" presStyleCnt="8" custRadScaleRad="125900" custRadScaleInc="25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586BD9-A77C-4395-A8B4-9C31F9FC4A8C}" type="pres">
      <dgm:prSet presAssocID="{C0612757-5E24-457B-A7F0-AEEF790A0D76}" presName="Name9" presStyleLbl="parChTrans1D2" presStyleIdx="2" presStyleCnt="8"/>
      <dgm:spPr/>
      <dgm:t>
        <a:bodyPr/>
        <a:lstStyle/>
        <a:p>
          <a:endParaRPr lang="en-US"/>
        </a:p>
      </dgm:t>
    </dgm:pt>
    <dgm:pt modelId="{85E8DBFC-CEB4-4691-9913-CBEE2D66561B}" type="pres">
      <dgm:prSet presAssocID="{C0612757-5E24-457B-A7F0-AEEF790A0D76}" presName="connTx" presStyleLbl="parChTrans1D2" presStyleIdx="2" presStyleCnt="8"/>
      <dgm:spPr/>
      <dgm:t>
        <a:bodyPr/>
        <a:lstStyle/>
        <a:p>
          <a:endParaRPr lang="en-US"/>
        </a:p>
      </dgm:t>
    </dgm:pt>
    <dgm:pt modelId="{236D8201-6649-471B-B226-C0F55E5B2DCC}" type="pres">
      <dgm:prSet presAssocID="{803F15C7-1280-42F4-8093-8D1315340430}" presName="node" presStyleLbl="node1" presStyleIdx="2" presStyleCnt="8" custRadScaleRad="125095" custRadScaleInc="-204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89536-A2BF-4258-B422-477775748137}" type="pres">
      <dgm:prSet presAssocID="{76907324-D236-4351-A6EA-A8209696979C}" presName="Name9" presStyleLbl="parChTrans1D2" presStyleIdx="3" presStyleCnt="8"/>
      <dgm:spPr/>
      <dgm:t>
        <a:bodyPr/>
        <a:lstStyle/>
        <a:p>
          <a:endParaRPr lang="en-US"/>
        </a:p>
      </dgm:t>
    </dgm:pt>
    <dgm:pt modelId="{605199B9-CA4D-45C0-9385-119C99892C78}" type="pres">
      <dgm:prSet presAssocID="{76907324-D236-4351-A6EA-A8209696979C}" presName="connTx" presStyleLbl="parChTrans1D2" presStyleIdx="3" presStyleCnt="8"/>
      <dgm:spPr/>
      <dgm:t>
        <a:bodyPr/>
        <a:lstStyle/>
        <a:p>
          <a:endParaRPr lang="en-US"/>
        </a:p>
      </dgm:t>
    </dgm:pt>
    <dgm:pt modelId="{E447CAD1-4B2B-44F0-8CD8-4424957B6928}" type="pres">
      <dgm:prSet presAssocID="{D3EBC849-EBB0-43EB-B39E-C21B26211BB9}" presName="node" presStyleLbl="node1" presStyleIdx="3" presStyleCnt="8" custRadScaleRad="138642" custRadScaleInc="-41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A0097B-7B79-47BA-8CC3-6E59F87655BC}" type="pres">
      <dgm:prSet presAssocID="{F1A2534D-E39A-434E-A908-88F5D060B153}" presName="Name9" presStyleLbl="parChTrans1D2" presStyleIdx="4" presStyleCnt="8"/>
      <dgm:spPr/>
      <dgm:t>
        <a:bodyPr/>
        <a:lstStyle/>
        <a:p>
          <a:endParaRPr lang="en-US"/>
        </a:p>
      </dgm:t>
    </dgm:pt>
    <dgm:pt modelId="{488CC1C3-91BC-4EC7-951C-9F316BDD7878}" type="pres">
      <dgm:prSet presAssocID="{F1A2534D-E39A-434E-A908-88F5D060B153}" presName="connTx" presStyleLbl="parChTrans1D2" presStyleIdx="4" presStyleCnt="8"/>
      <dgm:spPr/>
      <dgm:t>
        <a:bodyPr/>
        <a:lstStyle/>
        <a:p>
          <a:endParaRPr lang="en-US"/>
        </a:p>
      </dgm:t>
    </dgm:pt>
    <dgm:pt modelId="{4AA5B2DA-5D4A-441E-94F7-6BE79B09E8DD}" type="pres">
      <dgm:prSet presAssocID="{360B4255-0F50-40D7-85E3-03798E8C33C8}" presName="node" presStyleLbl="node1" presStyleIdx="4" presStyleCnt="8" custRadScaleRad="102224" custRadScaleInc="-84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7A578-FF9C-4C8B-920B-312414140584}" type="pres">
      <dgm:prSet presAssocID="{8389EFE1-0830-44FA-A322-81768E5316A4}" presName="Name9" presStyleLbl="parChTrans1D2" presStyleIdx="5" presStyleCnt="8"/>
      <dgm:spPr/>
      <dgm:t>
        <a:bodyPr/>
        <a:lstStyle/>
        <a:p>
          <a:endParaRPr lang="en-US"/>
        </a:p>
      </dgm:t>
    </dgm:pt>
    <dgm:pt modelId="{F99249F2-6D76-4B0A-B0F3-80C76DAC13E5}" type="pres">
      <dgm:prSet presAssocID="{8389EFE1-0830-44FA-A322-81768E5316A4}" presName="connTx" presStyleLbl="parChTrans1D2" presStyleIdx="5" presStyleCnt="8"/>
      <dgm:spPr/>
      <dgm:t>
        <a:bodyPr/>
        <a:lstStyle/>
        <a:p>
          <a:endParaRPr lang="en-US"/>
        </a:p>
      </dgm:t>
    </dgm:pt>
    <dgm:pt modelId="{7AE61CB4-B26D-4773-BB13-A80C23BB60EA}" type="pres">
      <dgm:prSet presAssocID="{DFDA819C-42CA-4A5A-BB05-0517B35584B8}" presName="node" presStyleLbl="node1" presStyleIdx="5" presStyleCnt="8" custRadScaleRad="133817" custRadScaleInc="417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1AFD6-8DCE-4440-8FDD-1697D5232CF8}" type="pres">
      <dgm:prSet presAssocID="{D3D5F9AA-4459-48AF-88AC-22872679C793}" presName="Name9" presStyleLbl="parChTrans1D2" presStyleIdx="6" presStyleCnt="8"/>
      <dgm:spPr/>
      <dgm:t>
        <a:bodyPr/>
        <a:lstStyle/>
        <a:p>
          <a:endParaRPr lang="en-US"/>
        </a:p>
      </dgm:t>
    </dgm:pt>
    <dgm:pt modelId="{EEF13896-05BA-4E50-8810-41459DE98AB8}" type="pres">
      <dgm:prSet presAssocID="{D3D5F9AA-4459-48AF-88AC-22872679C793}" presName="connTx" presStyleLbl="parChTrans1D2" presStyleIdx="6" presStyleCnt="8"/>
      <dgm:spPr/>
      <dgm:t>
        <a:bodyPr/>
        <a:lstStyle/>
        <a:p>
          <a:endParaRPr lang="en-US"/>
        </a:p>
      </dgm:t>
    </dgm:pt>
    <dgm:pt modelId="{D0F10583-80C2-4903-8554-37BC3C085D95}" type="pres">
      <dgm:prSet presAssocID="{76555A51-97E5-421E-B67F-9C368FFB0AE0}" presName="node" presStyleLbl="node1" presStyleIdx="6" presStyleCnt="8" custRadScaleRad="130127" custRadScaleInc="-100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0DDA7-AE84-4420-A2F5-359F62A90204}" type="pres">
      <dgm:prSet presAssocID="{4671B146-4EB5-4B51-8B04-BAA7AE88ADFA}" presName="Name9" presStyleLbl="parChTrans1D2" presStyleIdx="7" presStyleCnt="8"/>
      <dgm:spPr/>
      <dgm:t>
        <a:bodyPr/>
        <a:lstStyle/>
        <a:p>
          <a:endParaRPr lang="en-US"/>
        </a:p>
      </dgm:t>
    </dgm:pt>
    <dgm:pt modelId="{881CD8A7-2B41-41D2-BC87-3BAD5B02A701}" type="pres">
      <dgm:prSet presAssocID="{4671B146-4EB5-4B51-8B04-BAA7AE88ADFA}" presName="connTx" presStyleLbl="parChTrans1D2" presStyleIdx="7" presStyleCnt="8"/>
      <dgm:spPr/>
      <dgm:t>
        <a:bodyPr/>
        <a:lstStyle/>
        <a:p>
          <a:endParaRPr lang="en-US"/>
        </a:p>
      </dgm:t>
    </dgm:pt>
    <dgm:pt modelId="{4C32218F-A67B-4EC5-AFBA-A23F8DE86CD6}" type="pres">
      <dgm:prSet presAssocID="{4564265F-2467-4F06-A09F-E4E4F112F971}" presName="node" presStyleLbl="node1" presStyleIdx="7" presStyleCnt="8" custRadScaleRad="142844" custRadScaleInc="-290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AB8EE3-2F14-4E64-A2FB-846B50E2BA63}" type="presOf" srcId="{D3D5F9AA-4459-48AF-88AC-22872679C793}" destId="{EEF13896-05BA-4E50-8810-41459DE98AB8}" srcOrd="1" destOrd="0" presId="urn:microsoft.com/office/officeart/2005/8/layout/radial1"/>
    <dgm:cxn modelId="{56137FF6-C793-428D-8A31-63E36DC49622}" srcId="{ECBDD01C-6DE8-4505-ABE2-C96C3A2225BB}" destId="{360B4255-0F50-40D7-85E3-03798E8C33C8}" srcOrd="4" destOrd="0" parTransId="{F1A2534D-E39A-434E-A908-88F5D060B153}" sibTransId="{B6E3AA4E-E495-4CD8-9561-98C01DA72EE1}"/>
    <dgm:cxn modelId="{A2EFA017-C395-43BE-8E45-648884E09EE3}" type="presOf" srcId="{D26345A3-D16B-414C-93B3-448E40E8EEA1}" destId="{229686B1-9E69-4B6A-999D-72092C2CF256}" srcOrd="0" destOrd="0" presId="urn:microsoft.com/office/officeart/2005/8/layout/radial1"/>
    <dgm:cxn modelId="{B23E2A3B-CF4D-4D32-B164-7F12CBBEE746}" srcId="{ECBDD01C-6DE8-4505-ABE2-C96C3A2225BB}" destId="{4564265F-2467-4F06-A09F-E4E4F112F971}" srcOrd="7" destOrd="0" parTransId="{4671B146-4EB5-4B51-8B04-BAA7AE88ADFA}" sibTransId="{09A6EF2F-AEC1-4590-8D32-5BE3A0A66AF5}"/>
    <dgm:cxn modelId="{B694569F-087F-4D88-9DD4-5C5671F84A28}" type="presOf" srcId="{360B4255-0F50-40D7-85E3-03798E8C33C8}" destId="{4AA5B2DA-5D4A-441E-94F7-6BE79B09E8DD}" srcOrd="0" destOrd="0" presId="urn:microsoft.com/office/officeart/2005/8/layout/radial1"/>
    <dgm:cxn modelId="{2A982F6E-AAB8-446B-A8FA-12807B86A970}" type="presOf" srcId="{76907324-D236-4351-A6EA-A8209696979C}" destId="{CC289536-A2BF-4258-B422-477775748137}" srcOrd="0" destOrd="0" presId="urn:microsoft.com/office/officeart/2005/8/layout/radial1"/>
    <dgm:cxn modelId="{FA9BBAB4-F073-4EAE-8CDA-C757082ADB53}" type="presOf" srcId="{DCA69FEB-40BF-4D5C-B9A0-ADBD7D5B83F4}" destId="{DAB99ABF-FC1C-4AF3-8083-7A6E31A546E9}" srcOrd="0" destOrd="0" presId="urn:microsoft.com/office/officeart/2005/8/layout/radial1"/>
    <dgm:cxn modelId="{E324A100-DC16-4867-B056-C7B4644D6C58}" type="presOf" srcId="{4671B146-4EB5-4B51-8B04-BAA7AE88ADFA}" destId="{3CB0DDA7-AE84-4420-A2F5-359F62A90204}" srcOrd="0" destOrd="0" presId="urn:microsoft.com/office/officeart/2005/8/layout/radial1"/>
    <dgm:cxn modelId="{1EA8ED46-82EF-4AAB-8793-5D9C1E3B8202}" type="presOf" srcId="{D3EBC849-EBB0-43EB-B39E-C21B26211BB9}" destId="{E447CAD1-4B2B-44F0-8CD8-4424957B6928}" srcOrd="0" destOrd="0" presId="urn:microsoft.com/office/officeart/2005/8/layout/radial1"/>
    <dgm:cxn modelId="{41F8BB78-F4CE-432A-AADF-B8ABD0F8ACFD}" srcId="{ECBDD01C-6DE8-4505-ABE2-C96C3A2225BB}" destId="{803F15C7-1280-42F4-8093-8D1315340430}" srcOrd="2" destOrd="0" parTransId="{C0612757-5E24-457B-A7F0-AEEF790A0D76}" sibTransId="{89A14940-5ADA-44A7-AC41-BE3F51DA1DE1}"/>
    <dgm:cxn modelId="{5932B547-AC61-4FB5-9FD8-FEEEBC7C2A20}" type="presOf" srcId="{C0612757-5E24-457B-A7F0-AEEF790A0D76}" destId="{BC586BD9-A77C-4395-A8B4-9C31F9FC4A8C}" srcOrd="0" destOrd="0" presId="urn:microsoft.com/office/officeart/2005/8/layout/radial1"/>
    <dgm:cxn modelId="{4791BCCE-4F41-4FC0-B3FC-4B291021B872}" srcId="{ECBDD01C-6DE8-4505-ABE2-C96C3A2225BB}" destId="{D170D7D3-8833-4E43-989D-534B5CFEA235}" srcOrd="1" destOrd="0" parTransId="{1D2CBA82-6B54-4B51-A653-DC8F7288270D}" sibTransId="{C16297FD-2796-4C3A-BD25-27FE3F08FBE6}"/>
    <dgm:cxn modelId="{6CAFA2AF-14F5-49FC-BBE6-272E793861B6}" type="presOf" srcId="{8389EFE1-0830-44FA-A322-81768E5316A4}" destId="{F99249F2-6D76-4B0A-B0F3-80C76DAC13E5}" srcOrd="1" destOrd="0" presId="urn:microsoft.com/office/officeart/2005/8/layout/radial1"/>
    <dgm:cxn modelId="{FE341205-E3A9-4D46-8B45-DB4DED884D83}" type="presOf" srcId="{76555A51-97E5-421E-B67F-9C368FFB0AE0}" destId="{D0F10583-80C2-4903-8554-37BC3C085D95}" srcOrd="0" destOrd="0" presId="urn:microsoft.com/office/officeart/2005/8/layout/radial1"/>
    <dgm:cxn modelId="{15541164-91C4-4F1F-83C6-C4351AE48693}" type="presOf" srcId="{F1A2534D-E39A-434E-A908-88F5D060B153}" destId="{488CC1C3-91BC-4EC7-951C-9F316BDD7878}" srcOrd="1" destOrd="0" presId="urn:microsoft.com/office/officeart/2005/8/layout/radial1"/>
    <dgm:cxn modelId="{1392ACF1-13A3-4A8A-BF9A-C4630F7915C0}" srcId="{ECBDD01C-6DE8-4505-ABE2-C96C3A2225BB}" destId="{76555A51-97E5-421E-B67F-9C368FFB0AE0}" srcOrd="6" destOrd="0" parTransId="{D3D5F9AA-4459-48AF-88AC-22872679C793}" sibTransId="{366F91AB-EC86-4201-BFE4-0E30F5208B89}"/>
    <dgm:cxn modelId="{FF3DC870-BA4B-4503-80A8-7F1CBBE8431E}" type="presOf" srcId="{A1C2508B-DE13-48DA-9C73-C3E5ACAB69D7}" destId="{D8F84F33-3A85-44C9-A931-F8C6DC81C8A9}" srcOrd="0" destOrd="0" presId="urn:microsoft.com/office/officeart/2005/8/layout/radial1"/>
    <dgm:cxn modelId="{1BE1D0D4-3139-4BA1-95EC-AB2FBDE9534A}" type="presOf" srcId="{ECBDD01C-6DE8-4505-ABE2-C96C3A2225BB}" destId="{E3A3B9D9-57D7-4A66-A952-1793B06812ED}" srcOrd="0" destOrd="0" presId="urn:microsoft.com/office/officeart/2005/8/layout/radial1"/>
    <dgm:cxn modelId="{AF029479-EC9C-45DA-82F6-9D75302EEA9C}" srcId="{ECBDD01C-6DE8-4505-ABE2-C96C3A2225BB}" destId="{D3EBC849-EBB0-43EB-B39E-C21B26211BB9}" srcOrd="3" destOrd="0" parTransId="{76907324-D236-4351-A6EA-A8209696979C}" sibTransId="{1553112F-E888-4888-8C2C-87F1E3908EA3}"/>
    <dgm:cxn modelId="{1A41E7BE-8AC2-4229-B017-46ED5B583591}" type="presOf" srcId="{D3D5F9AA-4459-48AF-88AC-22872679C793}" destId="{F571AFD6-8DCE-4440-8FDD-1697D5232CF8}" srcOrd="0" destOrd="0" presId="urn:microsoft.com/office/officeart/2005/8/layout/radial1"/>
    <dgm:cxn modelId="{0EC5834F-FBC8-4E71-9C1F-3636FEBA8B98}" type="presOf" srcId="{4671B146-4EB5-4B51-8B04-BAA7AE88ADFA}" destId="{881CD8A7-2B41-41D2-BC87-3BAD5B02A701}" srcOrd="1" destOrd="0" presId="urn:microsoft.com/office/officeart/2005/8/layout/radial1"/>
    <dgm:cxn modelId="{7A5EF5AD-A95A-4C2B-8A2E-ECE1A7E25D02}" type="presOf" srcId="{4564265F-2467-4F06-A09F-E4E4F112F971}" destId="{4C32218F-A67B-4EC5-AFBA-A23F8DE86CD6}" srcOrd="0" destOrd="0" presId="urn:microsoft.com/office/officeart/2005/8/layout/radial1"/>
    <dgm:cxn modelId="{FF71E1ED-6045-4D46-97E8-55DBC6D5F9FB}" type="presOf" srcId="{1D2CBA82-6B54-4B51-A653-DC8F7288270D}" destId="{74B8EB20-8679-42D3-9D9D-30E33AC63A3C}" srcOrd="0" destOrd="0" presId="urn:microsoft.com/office/officeart/2005/8/layout/radial1"/>
    <dgm:cxn modelId="{441BFEF7-6009-44A8-9A7E-733EE5BACEB6}" type="presOf" srcId="{803F15C7-1280-42F4-8093-8D1315340430}" destId="{236D8201-6649-471B-B226-C0F55E5B2DCC}" srcOrd="0" destOrd="0" presId="urn:microsoft.com/office/officeart/2005/8/layout/radial1"/>
    <dgm:cxn modelId="{7E80BAF3-0BBB-4C05-8E63-665B757D6715}" type="presOf" srcId="{DFDA819C-42CA-4A5A-BB05-0517B35584B8}" destId="{7AE61CB4-B26D-4773-BB13-A80C23BB60EA}" srcOrd="0" destOrd="0" presId="urn:microsoft.com/office/officeart/2005/8/layout/radial1"/>
    <dgm:cxn modelId="{3D819046-1E95-4438-8C9C-038EAC9806B7}" srcId="{ECBDD01C-6DE8-4505-ABE2-C96C3A2225BB}" destId="{DFDA819C-42CA-4A5A-BB05-0517B35584B8}" srcOrd="5" destOrd="0" parTransId="{8389EFE1-0830-44FA-A322-81768E5316A4}" sibTransId="{C0CE8E0A-280C-4796-B9D2-5D7171A43FB3}"/>
    <dgm:cxn modelId="{11CC40EA-7B4B-4916-9925-5D3071DFE2BB}" type="presOf" srcId="{D26345A3-D16B-414C-93B3-448E40E8EEA1}" destId="{2A8A8C1E-015B-48F9-952C-80D9B2793DFA}" srcOrd="1" destOrd="0" presId="urn:microsoft.com/office/officeart/2005/8/layout/radial1"/>
    <dgm:cxn modelId="{0D74ACC5-0C35-4203-AF11-9F6565FF8149}" type="presOf" srcId="{8389EFE1-0830-44FA-A322-81768E5316A4}" destId="{34A7A578-FF9C-4C8B-920B-312414140584}" srcOrd="0" destOrd="0" presId="urn:microsoft.com/office/officeart/2005/8/layout/radial1"/>
    <dgm:cxn modelId="{3CD71046-E98B-4FCF-95AE-85AEF800200D}" type="presOf" srcId="{76907324-D236-4351-A6EA-A8209696979C}" destId="{605199B9-CA4D-45C0-9385-119C99892C78}" srcOrd="1" destOrd="0" presId="urn:microsoft.com/office/officeart/2005/8/layout/radial1"/>
    <dgm:cxn modelId="{D5F0CAAA-90CD-4024-814E-CEFC54BD8E72}" type="presOf" srcId="{C0612757-5E24-457B-A7F0-AEEF790A0D76}" destId="{85E8DBFC-CEB4-4691-9913-CBEE2D66561B}" srcOrd="1" destOrd="0" presId="urn:microsoft.com/office/officeart/2005/8/layout/radial1"/>
    <dgm:cxn modelId="{CC911F86-3909-4277-BC93-991379C3C3E3}" srcId="{ECBDD01C-6DE8-4505-ABE2-C96C3A2225BB}" destId="{DCA69FEB-40BF-4D5C-B9A0-ADBD7D5B83F4}" srcOrd="0" destOrd="0" parTransId="{D26345A3-D16B-414C-93B3-448E40E8EEA1}" sibTransId="{6ADB47AD-81FA-4F21-A14B-2B6AF7D77016}"/>
    <dgm:cxn modelId="{3908219D-C7DD-4207-AF95-D4A469DC1C74}" type="presOf" srcId="{1D2CBA82-6B54-4B51-A653-DC8F7288270D}" destId="{1CD3D25C-C7FF-4AF1-A59A-C8E45AB70641}" srcOrd="1" destOrd="0" presId="urn:microsoft.com/office/officeart/2005/8/layout/radial1"/>
    <dgm:cxn modelId="{21C9723A-0A45-41A6-AF12-BB719B8B86DC}" type="presOf" srcId="{F1A2534D-E39A-434E-A908-88F5D060B153}" destId="{7DA0097B-7B79-47BA-8CC3-6E59F87655BC}" srcOrd="0" destOrd="0" presId="urn:microsoft.com/office/officeart/2005/8/layout/radial1"/>
    <dgm:cxn modelId="{702E0274-B8BB-4A03-BBEA-4ADEFEF262CE}" type="presOf" srcId="{D170D7D3-8833-4E43-989D-534B5CFEA235}" destId="{FE4A0FFF-310E-4903-BEA9-714319C5420D}" srcOrd="0" destOrd="0" presId="urn:microsoft.com/office/officeart/2005/8/layout/radial1"/>
    <dgm:cxn modelId="{71959285-56C5-424E-9B98-3F4CEE5DD4B2}" srcId="{A1C2508B-DE13-48DA-9C73-C3E5ACAB69D7}" destId="{ECBDD01C-6DE8-4505-ABE2-C96C3A2225BB}" srcOrd="0" destOrd="0" parTransId="{6121CE59-09FE-4656-8A95-9665C55C78A3}" sibTransId="{3E580592-88F0-4DCE-9D68-B8CA4CD25322}"/>
    <dgm:cxn modelId="{E840126C-AAAD-428D-8B7C-74954B372E23}" type="presParOf" srcId="{D8F84F33-3A85-44C9-A931-F8C6DC81C8A9}" destId="{E3A3B9D9-57D7-4A66-A952-1793B06812ED}" srcOrd="0" destOrd="0" presId="urn:microsoft.com/office/officeart/2005/8/layout/radial1"/>
    <dgm:cxn modelId="{C4EC0B8A-483D-4420-A758-F0108EFFC251}" type="presParOf" srcId="{D8F84F33-3A85-44C9-A931-F8C6DC81C8A9}" destId="{229686B1-9E69-4B6A-999D-72092C2CF256}" srcOrd="1" destOrd="0" presId="urn:microsoft.com/office/officeart/2005/8/layout/radial1"/>
    <dgm:cxn modelId="{A9396F51-D2CE-4A47-86AC-930FC19766D5}" type="presParOf" srcId="{229686B1-9E69-4B6A-999D-72092C2CF256}" destId="{2A8A8C1E-015B-48F9-952C-80D9B2793DFA}" srcOrd="0" destOrd="0" presId="urn:microsoft.com/office/officeart/2005/8/layout/radial1"/>
    <dgm:cxn modelId="{25C84DF2-F8CE-4458-86BC-6A8A529577A1}" type="presParOf" srcId="{D8F84F33-3A85-44C9-A931-F8C6DC81C8A9}" destId="{DAB99ABF-FC1C-4AF3-8083-7A6E31A546E9}" srcOrd="2" destOrd="0" presId="urn:microsoft.com/office/officeart/2005/8/layout/radial1"/>
    <dgm:cxn modelId="{ED35A6C7-7FD0-47E5-BC6F-A7DA84271E5D}" type="presParOf" srcId="{D8F84F33-3A85-44C9-A931-F8C6DC81C8A9}" destId="{74B8EB20-8679-42D3-9D9D-30E33AC63A3C}" srcOrd="3" destOrd="0" presId="urn:microsoft.com/office/officeart/2005/8/layout/radial1"/>
    <dgm:cxn modelId="{A621479F-7037-47CD-B05A-B26DF40F1230}" type="presParOf" srcId="{74B8EB20-8679-42D3-9D9D-30E33AC63A3C}" destId="{1CD3D25C-C7FF-4AF1-A59A-C8E45AB70641}" srcOrd="0" destOrd="0" presId="urn:microsoft.com/office/officeart/2005/8/layout/radial1"/>
    <dgm:cxn modelId="{A9EC0A3A-A2C6-4776-8C1A-8FB3CE960FC7}" type="presParOf" srcId="{D8F84F33-3A85-44C9-A931-F8C6DC81C8A9}" destId="{FE4A0FFF-310E-4903-BEA9-714319C5420D}" srcOrd="4" destOrd="0" presId="urn:microsoft.com/office/officeart/2005/8/layout/radial1"/>
    <dgm:cxn modelId="{74ECFAEB-AAC5-402D-9615-46F6B629BB55}" type="presParOf" srcId="{D8F84F33-3A85-44C9-A931-F8C6DC81C8A9}" destId="{BC586BD9-A77C-4395-A8B4-9C31F9FC4A8C}" srcOrd="5" destOrd="0" presId="urn:microsoft.com/office/officeart/2005/8/layout/radial1"/>
    <dgm:cxn modelId="{84CAC521-4223-4C58-9114-49DCC2FA23D2}" type="presParOf" srcId="{BC586BD9-A77C-4395-A8B4-9C31F9FC4A8C}" destId="{85E8DBFC-CEB4-4691-9913-CBEE2D66561B}" srcOrd="0" destOrd="0" presId="urn:microsoft.com/office/officeart/2005/8/layout/radial1"/>
    <dgm:cxn modelId="{4300FB29-AA97-4E8F-A4DE-F7661B02F5F4}" type="presParOf" srcId="{D8F84F33-3A85-44C9-A931-F8C6DC81C8A9}" destId="{236D8201-6649-471B-B226-C0F55E5B2DCC}" srcOrd="6" destOrd="0" presId="urn:microsoft.com/office/officeart/2005/8/layout/radial1"/>
    <dgm:cxn modelId="{4BCCEC85-F9BF-4453-86D9-5E82BE4E0E1A}" type="presParOf" srcId="{D8F84F33-3A85-44C9-A931-F8C6DC81C8A9}" destId="{CC289536-A2BF-4258-B422-477775748137}" srcOrd="7" destOrd="0" presId="urn:microsoft.com/office/officeart/2005/8/layout/radial1"/>
    <dgm:cxn modelId="{C41FFCC2-0C04-4C33-AE41-4897725535B5}" type="presParOf" srcId="{CC289536-A2BF-4258-B422-477775748137}" destId="{605199B9-CA4D-45C0-9385-119C99892C78}" srcOrd="0" destOrd="0" presId="urn:microsoft.com/office/officeart/2005/8/layout/radial1"/>
    <dgm:cxn modelId="{21FA14A7-93C1-4575-BADC-91B919E742E6}" type="presParOf" srcId="{D8F84F33-3A85-44C9-A931-F8C6DC81C8A9}" destId="{E447CAD1-4B2B-44F0-8CD8-4424957B6928}" srcOrd="8" destOrd="0" presId="urn:microsoft.com/office/officeart/2005/8/layout/radial1"/>
    <dgm:cxn modelId="{02850D71-DDF9-4E0C-BA95-01A85E286B48}" type="presParOf" srcId="{D8F84F33-3A85-44C9-A931-F8C6DC81C8A9}" destId="{7DA0097B-7B79-47BA-8CC3-6E59F87655BC}" srcOrd="9" destOrd="0" presId="urn:microsoft.com/office/officeart/2005/8/layout/radial1"/>
    <dgm:cxn modelId="{DA0C5549-9A80-4190-89B4-70DAD8258223}" type="presParOf" srcId="{7DA0097B-7B79-47BA-8CC3-6E59F87655BC}" destId="{488CC1C3-91BC-4EC7-951C-9F316BDD7878}" srcOrd="0" destOrd="0" presId="urn:microsoft.com/office/officeart/2005/8/layout/radial1"/>
    <dgm:cxn modelId="{5CF7328A-601B-4E72-A769-6D34238B1C92}" type="presParOf" srcId="{D8F84F33-3A85-44C9-A931-F8C6DC81C8A9}" destId="{4AA5B2DA-5D4A-441E-94F7-6BE79B09E8DD}" srcOrd="10" destOrd="0" presId="urn:microsoft.com/office/officeart/2005/8/layout/radial1"/>
    <dgm:cxn modelId="{62D7F63E-6649-4D84-B3FF-4AAF34B02C58}" type="presParOf" srcId="{D8F84F33-3A85-44C9-A931-F8C6DC81C8A9}" destId="{34A7A578-FF9C-4C8B-920B-312414140584}" srcOrd="11" destOrd="0" presId="urn:microsoft.com/office/officeart/2005/8/layout/radial1"/>
    <dgm:cxn modelId="{509059DD-34A8-4658-AB58-6C2080B0028A}" type="presParOf" srcId="{34A7A578-FF9C-4C8B-920B-312414140584}" destId="{F99249F2-6D76-4B0A-B0F3-80C76DAC13E5}" srcOrd="0" destOrd="0" presId="urn:microsoft.com/office/officeart/2005/8/layout/radial1"/>
    <dgm:cxn modelId="{1EB01666-1FA4-42A5-A924-DB6CD136E76C}" type="presParOf" srcId="{D8F84F33-3A85-44C9-A931-F8C6DC81C8A9}" destId="{7AE61CB4-B26D-4773-BB13-A80C23BB60EA}" srcOrd="12" destOrd="0" presId="urn:microsoft.com/office/officeart/2005/8/layout/radial1"/>
    <dgm:cxn modelId="{D2B56776-E8C4-4F8C-944C-FB6262506A1D}" type="presParOf" srcId="{D8F84F33-3A85-44C9-A931-F8C6DC81C8A9}" destId="{F571AFD6-8DCE-4440-8FDD-1697D5232CF8}" srcOrd="13" destOrd="0" presId="urn:microsoft.com/office/officeart/2005/8/layout/radial1"/>
    <dgm:cxn modelId="{55B46C66-0B1E-458D-86C2-F64115EB1BF8}" type="presParOf" srcId="{F571AFD6-8DCE-4440-8FDD-1697D5232CF8}" destId="{EEF13896-05BA-4E50-8810-41459DE98AB8}" srcOrd="0" destOrd="0" presId="urn:microsoft.com/office/officeart/2005/8/layout/radial1"/>
    <dgm:cxn modelId="{9391BF36-757F-443C-9B37-A5ECACDC144C}" type="presParOf" srcId="{D8F84F33-3A85-44C9-A931-F8C6DC81C8A9}" destId="{D0F10583-80C2-4903-8554-37BC3C085D95}" srcOrd="14" destOrd="0" presId="urn:microsoft.com/office/officeart/2005/8/layout/radial1"/>
    <dgm:cxn modelId="{589AC378-F7E1-440E-B0F9-B46522F8454E}" type="presParOf" srcId="{D8F84F33-3A85-44C9-A931-F8C6DC81C8A9}" destId="{3CB0DDA7-AE84-4420-A2F5-359F62A90204}" srcOrd="15" destOrd="0" presId="urn:microsoft.com/office/officeart/2005/8/layout/radial1"/>
    <dgm:cxn modelId="{898AAE96-FF18-4252-BC5B-A6B46DA8E8B7}" type="presParOf" srcId="{3CB0DDA7-AE84-4420-A2F5-359F62A90204}" destId="{881CD8A7-2B41-41D2-BC87-3BAD5B02A701}" srcOrd="0" destOrd="0" presId="urn:microsoft.com/office/officeart/2005/8/layout/radial1"/>
    <dgm:cxn modelId="{BE514F9F-AE77-49D2-9C6D-23FBDD673B08}" type="presParOf" srcId="{D8F84F33-3A85-44C9-A931-F8C6DC81C8A9}" destId="{4C32218F-A67B-4EC5-AFBA-A23F8DE86CD6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A3B9D9-57D7-4A66-A952-1793B06812ED}">
      <dsp:nvSpPr>
        <dsp:cNvPr id="0" name=""/>
        <dsp:cNvSpPr/>
      </dsp:nvSpPr>
      <dsp:spPr>
        <a:xfrm>
          <a:off x="2376261" y="2232247"/>
          <a:ext cx="3538740" cy="1944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i="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ما هي المصطلحات   العلمية التي ذكرت </a:t>
          </a:r>
          <a:r>
            <a:rPr lang="ar-SA" sz="2800" b="1" i="0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في </a:t>
          </a:r>
          <a:r>
            <a:rPr lang="ar-SA" sz="2800" b="1" i="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(دورة المياه في الطبيعة</a:t>
          </a:r>
          <a:r>
            <a:rPr lang="ar-SA" sz="2800" b="1" i="0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sz="2800" b="1" i="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76261" y="2232247"/>
        <a:ext cx="3538740" cy="1944216"/>
      </dsp:txXfrm>
    </dsp:sp>
    <dsp:sp modelId="{229686B1-9E69-4B6A-999D-72092C2CF256}">
      <dsp:nvSpPr>
        <dsp:cNvPr id="0" name=""/>
        <dsp:cNvSpPr/>
      </dsp:nvSpPr>
      <dsp:spPr>
        <a:xfrm rot="16200000">
          <a:off x="3765073" y="1836014"/>
          <a:ext cx="761116" cy="31349"/>
        </a:xfrm>
        <a:custGeom>
          <a:avLst/>
          <a:gdLst/>
          <a:ahLst/>
          <a:cxnLst/>
          <a:rect l="0" t="0" r="0" b="0"/>
          <a:pathLst>
            <a:path>
              <a:moveTo>
                <a:pt x="0" y="15674"/>
              </a:moveTo>
              <a:lnTo>
                <a:pt x="761116" y="1567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200000">
        <a:off x="4126604" y="1832661"/>
        <a:ext cx="38055" cy="38055"/>
      </dsp:txXfrm>
    </dsp:sp>
    <dsp:sp modelId="{DAB99ABF-FC1C-4AF3-8083-7A6E31A546E9}">
      <dsp:nvSpPr>
        <dsp:cNvPr id="0" name=""/>
        <dsp:cNvSpPr/>
      </dsp:nvSpPr>
      <dsp:spPr>
        <a:xfrm>
          <a:off x="3423604" y="27077"/>
          <a:ext cx="1444054" cy="14440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900" kern="1200" dirty="0" smtClean="0"/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kern="1200" dirty="0" smtClean="0"/>
            <a:t> </a:t>
          </a:r>
          <a:endParaRPr lang="en-US" sz="2900" kern="1200" dirty="0"/>
        </a:p>
      </dsp:txBody>
      <dsp:txXfrm>
        <a:off x="3423604" y="27077"/>
        <a:ext cx="1444054" cy="1444054"/>
      </dsp:txXfrm>
    </dsp:sp>
    <dsp:sp modelId="{74B8EB20-8679-42D3-9D9D-30E33AC63A3C}">
      <dsp:nvSpPr>
        <dsp:cNvPr id="0" name=""/>
        <dsp:cNvSpPr/>
      </dsp:nvSpPr>
      <dsp:spPr>
        <a:xfrm rot="19240889">
          <a:off x="5007366" y="2034453"/>
          <a:ext cx="1095052" cy="31349"/>
        </a:xfrm>
        <a:custGeom>
          <a:avLst/>
          <a:gdLst/>
          <a:ahLst/>
          <a:cxnLst/>
          <a:rect l="0" t="0" r="0" b="0"/>
          <a:pathLst>
            <a:path>
              <a:moveTo>
                <a:pt x="0" y="15674"/>
              </a:moveTo>
              <a:lnTo>
                <a:pt x="1095052" y="1567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240889">
        <a:off x="5527516" y="2022752"/>
        <a:ext cx="54752" cy="54752"/>
      </dsp:txXfrm>
    </dsp:sp>
    <dsp:sp modelId="{FE4A0FFF-310E-4903-BEA9-714319C5420D}">
      <dsp:nvSpPr>
        <dsp:cNvPr id="0" name=""/>
        <dsp:cNvSpPr/>
      </dsp:nvSpPr>
      <dsp:spPr>
        <a:xfrm>
          <a:off x="5815037" y="523672"/>
          <a:ext cx="1444054" cy="14440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>
        <a:off x="5815037" y="523672"/>
        <a:ext cx="1444054" cy="1444054"/>
      </dsp:txXfrm>
    </dsp:sp>
    <dsp:sp modelId="{BC586BD9-A77C-4395-A8B4-9C31F9FC4A8C}">
      <dsp:nvSpPr>
        <dsp:cNvPr id="0" name=""/>
        <dsp:cNvSpPr/>
      </dsp:nvSpPr>
      <dsp:spPr>
        <a:xfrm rot="21324073">
          <a:off x="5895384" y="3024087"/>
          <a:ext cx="593008" cy="31349"/>
        </a:xfrm>
        <a:custGeom>
          <a:avLst/>
          <a:gdLst/>
          <a:ahLst/>
          <a:cxnLst/>
          <a:rect l="0" t="0" r="0" b="0"/>
          <a:pathLst>
            <a:path>
              <a:moveTo>
                <a:pt x="0" y="15674"/>
              </a:moveTo>
              <a:lnTo>
                <a:pt x="593008" y="1567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324073">
        <a:off x="6177063" y="3024936"/>
        <a:ext cx="29650" cy="29650"/>
      </dsp:txXfrm>
    </dsp:sp>
    <dsp:sp modelId="{236D8201-6649-471B-B226-C0F55E5B2DCC}">
      <dsp:nvSpPr>
        <dsp:cNvPr id="0" name=""/>
        <dsp:cNvSpPr/>
      </dsp:nvSpPr>
      <dsp:spPr>
        <a:xfrm>
          <a:off x="6485113" y="2236071"/>
          <a:ext cx="1444054" cy="14440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>
        <a:off x="6485113" y="2236071"/>
        <a:ext cx="1444054" cy="1444054"/>
      </dsp:txXfrm>
    </dsp:sp>
    <dsp:sp modelId="{CC289536-A2BF-4258-B422-477775748137}">
      <dsp:nvSpPr>
        <dsp:cNvPr id="0" name=""/>
        <dsp:cNvSpPr/>
      </dsp:nvSpPr>
      <dsp:spPr>
        <a:xfrm rot="2143138">
          <a:off x="5092045" y="4357788"/>
          <a:ext cx="1358870" cy="31349"/>
        </a:xfrm>
        <a:custGeom>
          <a:avLst/>
          <a:gdLst/>
          <a:ahLst/>
          <a:cxnLst/>
          <a:rect l="0" t="0" r="0" b="0"/>
          <a:pathLst>
            <a:path>
              <a:moveTo>
                <a:pt x="0" y="15674"/>
              </a:moveTo>
              <a:lnTo>
                <a:pt x="1358870" y="1567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43138">
        <a:off x="5737509" y="4339491"/>
        <a:ext cx="67943" cy="67943"/>
      </dsp:txXfrm>
    </dsp:sp>
    <dsp:sp modelId="{E447CAD1-4B2B-44F0-8CD8-4424957B6928}">
      <dsp:nvSpPr>
        <dsp:cNvPr id="0" name=""/>
        <dsp:cNvSpPr/>
      </dsp:nvSpPr>
      <dsp:spPr>
        <a:xfrm>
          <a:off x="6187287" y="4469624"/>
          <a:ext cx="1444054" cy="14440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>
        <a:off x="6187287" y="4469624"/>
        <a:ext cx="1444054" cy="1444054"/>
      </dsp:txXfrm>
    </dsp:sp>
    <dsp:sp modelId="{7DA0097B-7B79-47BA-8CC3-6E59F87655BC}">
      <dsp:nvSpPr>
        <dsp:cNvPr id="0" name=""/>
        <dsp:cNvSpPr/>
      </dsp:nvSpPr>
      <dsp:spPr>
        <a:xfrm rot="5284506">
          <a:off x="3796945" y="4555007"/>
          <a:ext cx="789212" cy="31349"/>
        </a:xfrm>
        <a:custGeom>
          <a:avLst/>
          <a:gdLst/>
          <a:ahLst/>
          <a:cxnLst/>
          <a:rect l="0" t="0" r="0" b="0"/>
          <a:pathLst>
            <a:path>
              <a:moveTo>
                <a:pt x="0" y="15674"/>
              </a:moveTo>
              <a:lnTo>
                <a:pt x="789212" y="1567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5284506">
        <a:off x="4171821" y="4550951"/>
        <a:ext cx="39460" cy="39460"/>
      </dsp:txXfrm>
    </dsp:sp>
    <dsp:sp modelId="{4AA5B2DA-5D4A-441E-94F7-6BE79B09E8DD}">
      <dsp:nvSpPr>
        <dsp:cNvPr id="0" name=""/>
        <dsp:cNvSpPr/>
      </dsp:nvSpPr>
      <dsp:spPr>
        <a:xfrm>
          <a:off x="3507032" y="4964657"/>
          <a:ext cx="1444054" cy="14440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3507032" y="4964657"/>
        <a:ext cx="1444054" cy="1444054"/>
      </dsp:txXfrm>
    </dsp:sp>
    <dsp:sp modelId="{34A7A578-FF9C-4C8B-920B-312414140584}">
      <dsp:nvSpPr>
        <dsp:cNvPr id="0" name=""/>
        <dsp:cNvSpPr/>
      </dsp:nvSpPr>
      <dsp:spPr>
        <a:xfrm rot="8663679">
          <a:off x="1945575" y="4320545"/>
          <a:ext cx="1238794" cy="31349"/>
        </a:xfrm>
        <a:custGeom>
          <a:avLst/>
          <a:gdLst/>
          <a:ahLst/>
          <a:cxnLst/>
          <a:rect l="0" t="0" r="0" b="0"/>
          <a:pathLst>
            <a:path>
              <a:moveTo>
                <a:pt x="0" y="15674"/>
              </a:moveTo>
              <a:lnTo>
                <a:pt x="1238794" y="1567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8663679">
        <a:off x="2534002" y="4305250"/>
        <a:ext cx="61939" cy="61939"/>
      </dsp:txXfrm>
    </dsp:sp>
    <dsp:sp modelId="{7AE61CB4-B26D-4773-BB13-A80C23BB60EA}">
      <dsp:nvSpPr>
        <dsp:cNvPr id="0" name=""/>
        <dsp:cNvSpPr/>
      </dsp:nvSpPr>
      <dsp:spPr>
        <a:xfrm>
          <a:off x="752305" y="4395169"/>
          <a:ext cx="1444054" cy="14440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752305" y="4395169"/>
        <a:ext cx="1444054" cy="1444054"/>
      </dsp:txXfrm>
    </dsp:sp>
    <dsp:sp modelId="{F571AFD6-8DCE-4440-8FDD-1697D5232CF8}">
      <dsp:nvSpPr>
        <dsp:cNvPr id="0" name=""/>
        <dsp:cNvSpPr/>
      </dsp:nvSpPr>
      <dsp:spPr>
        <a:xfrm rot="10664392">
          <a:off x="1674362" y="3272268"/>
          <a:ext cx="706721" cy="31349"/>
        </a:xfrm>
        <a:custGeom>
          <a:avLst/>
          <a:gdLst/>
          <a:ahLst/>
          <a:cxnLst/>
          <a:rect l="0" t="0" r="0" b="0"/>
          <a:pathLst>
            <a:path>
              <a:moveTo>
                <a:pt x="0" y="15674"/>
              </a:moveTo>
              <a:lnTo>
                <a:pt x="706721" y="1567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664392">
        <a:off x="2010055" y="3270275"/>
        <a:ext cx="35336" cy="35336"/>
      </dsp:txXfrm>
    </dsp:sp>
    <dsp:sp modelId="{D0F10583-80C2-4903-8554-37BC3C085D95}">
      <dsp:nvSpPr>
        <dsp:cNvPr id="0" name=""/>
        <dsp:cNvSpPr/>
      </dsp:nvSpPr>
      <dsp:spPr>
        <a:xfrm>
          <a:off x="231145" y="2608326"/>
          <a:ext cx="1444054" cy="14440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231145" y="2608326"/>
        <a:ext cx="1444054" cy="1444054"/>
      </dsp:txXfrm>
    </dsp:sp>
    <dsp:sp modelId="{3CB0DDA7-AE84-4420-A2F5-359F62A90204}">
      <dsp:nvSpPr>
        <dsp:cNvPr id="0" name=""/>
        <dsp:cNvSpPr/>
      </dsp:nvSpPr>
      <dsp:spPr>
        <a:xfrm rot="13108419">
          <a:off x="1802331" y="1922475"/>
          <a:ext cx="1499915" cy="31349"/>
        </a:xfrm>
        <a:custGeom>
          <a:avLst/>
          <a:gdLst/>
          <a:ahLst/>
          <a:cxnLst/>
          <a:rect l="0" t="0" r="0" b="0"/>
          <a:pathLst>
            <a:path>
              <a:moveTo>
                <a:pt x="0" y="15674"/>
              </a:moveTo>
              <a:lnTo>
                <a:pt x="1499915" y="1567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3108419">
        <a:off x="2514791" y="1900652"/>
        <a:ext cx="74995" cy="74995"/>
      </dsp:txXfrm>
    </dsp:sp>
    <dsp:sp modelId="{4C32218F-A67B-4EC5-AFBA-A23F8DE86CD6}">
      <dsp:nvSpPr>
        <dsp:cNvPr id="0" name=""/>
        <dsp:cNvSpPr/>
      </dsp:nvSpPr>
      <dsp:spPr>
        <a:xfrm>
          <a:off x="677853" y="300320"/>
          <a:ext cx="1444054" cy="14440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77853" y="300320"/>
        <a:ext cx="1444054" cy="1444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0149A-E8A2-4F27-B6CB-89ED3E73F43B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A99F7-A883-4C87-928D-436A5A9236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A99F7-A883-4C87-928D-436A5A9236B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A99F7-A883-4C87-928D-436A5A9236B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A99F7-A883-4C87-928D-436A5A9236B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A99F7-A883-4C87-928D-436A5A9236B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A99F7-A883-4C87-928D-436A5A9236B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A99F7-A883-4C87-928D-436A5A9236B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A99F7-A883-4C87-928D-436A5A9236B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מלבן מעוגל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5763-EEDA-4E19-B418-3DCD8100D4D8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C599E07-8CCC-4858-BC54-C8F31462F5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מלבן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מלבן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לבן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5763-EEDA-4E19-B418-3DCD8100D4D8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9E07-8CCC-4858-BC54-C8F31462F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5763-EEDA-4E19-B418-3DCD8100D4D8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9E07-8CCC-4858-BC54-C8F31462F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5763-EEDA-4E19-B418-3DCD8100D4D8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9E07-8CCC-4858-BC54-C8F31462F5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מלבן מעוגל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5763-EEDA-4E19-B418-3DCD8100D4D8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מלבן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מלבן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מלבן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C599E07-8CCC-4858-BC54-C8F31462F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5763-EEDA-4E19-B418-3DCD8100D4D8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9E07-8CCC-4858-BC54-C8F31462F5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5763-EEDA-4E19-B418-3DCD8100D4D8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9E07-8CCC-4858-BC54-C8F31462F5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5763-EEDA-4E19-B418-3DCD8100D4D8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9E07-8CCC-4858-BC54-C8F31462F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5763-EEDA-4E19-B418-3DCD8100D4D8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9E07-8CCC-4858-BC54-C8F31462F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מלבן מעוגל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5763-EEDA-4E19-B418-3DCD8100D4D8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9E07-8CCC-4858-BC54-C8F31462F5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5763-EEDA-4E19-B418-3DCD8100D4D8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C599E07-8CCC-4858-BC54-C8F31462F5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מלבן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לבן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מלבן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מלבן מעוגל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4FD5763-EEDA-4E19-B418-3DCD8100D4D8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C599E07-8CCC-4858-BC54-C8F31462F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_sX1sCWME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r.mybag.ofek.cet.ac.il/Dashboard/Activity/ShowActivity.aspx?gItemID=2298181c-aea7-498c-8e63-5934ceaf3f6b&amp;lang=2&amp;pNum=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-324544" y="5877272"/>
            <a:ext cx="1872208" cy="720080"/>
          </a:xfrm>
        </p:spPr>
        <p:txBody>
          <a:bodyPr>
            <a:normAutofit/>
          </a:bodyPr>
          <a:lstStyle/>
          <a:p>
            <a:r>
              <a:rPr lang="ar-SA" sz="1600" b="1" dirty="0" smtClean="0">
                <a:solidFill>
                  <a:schemeClr val="tx1"/>
                </a:solidFill>
              </a:rPr>
              <a:t>إعداد: يقين ريان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ar-SA" sz="8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دورة المياه في الطبيعة</a:t>
            </a:r>
            <a:endParaRPr lang="en-US" sz="88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pic>
        <p:nvPicPr>
          <p:cNvPr id="25602" name="Picture 2" descr="http://4.bp.blogspot.com/-ZXh463eWbIM/TzmaPvPhW-I/AAAAAAAABxI/Tnw2kdWNWds/s1600/%D8%AD%D8%A7%D9%84%D8%A7%D8%AA+%D8%A7%D9%84%D9%85%D8%A7%D8%AF%D8%A9+%D9%81%D9%8A+%D8%A7%D9%84%D8%B7%D8%A8%D9%8A%D8%B9%D8%A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212976"/>
            <a:ext cx="7344816" cy="3311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755576" y="764704"/>
            <a:ext cx="7772400" cy="1296144"/>
          </a:xfrm>
        </p:spPr>
        <p:txBody>
          <a:bodyPr>
            <a:noAutofit/>
          </a:bodyPr>
          <a:lstStyle/>
          <a:p>
            <a:pPr algn="ctr" rtl="1">
              <a:buNone/>
            </a:pPr>
            <a:r>
              <a:rPr lang="ar-SA" sz="6600" dirty="0" err="1" smtClean="0">
                <a:solidFill>
                  <a:srgbClr val="C00000"/>
                </a:solidFill>
              </a:rPr>
              <a:t>إضغط</a:t>
            </a:r>
            <a:r>
              <a:rPr lang="ar-SA" sz="6600" dirty="0" smtClean="0">
                <a:solidFill>
                  <a:srgbClr val="C00000"/>
                </a:solidFill>
              </a:rPr>
              <a:t> هنا لمشاهدة </a:t>
            </a:r>
            <a:r>
              <a:rPr lang="ar-SA" sz="6600" dirty="0" err="1" smtClean="0">
                <a:solidFill>
                  <a:srgbClr val="C00000"/>
                </a:solidFill>
              </a:rPr>
              <a:t>الفيديو..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539552" y="3140968"/>
            <a:ext cx="8316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hlinkClick r:id="rId3"/>
              </a:rPr>
              <a:t>http://www.youtube.com/watch?v=__sX1sCWMEk</a:t>
            </a:r>
            <a:endParaRPr lang="ar-SA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S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بعد مشاهدتك </a:t>
            </a:r>
            <a:r>
              <a:rPr lang="ar-SA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للفيديو...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219256" cy="5005536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>
              <a:buNone/>
            </a:pPr>
            <a:r>
              <a:rPr lang="ar-SA" b="1" i="1" dirty="0" smtClean="0">
                <a:solidFill>
                  <a:schemeClr val="accent1">
                    <a:lumMod val="50000"/>
                  </a:schemeClr>
                </a:solidFill>
              </a:rPr>
              <a:t>أكتب في دفترك </a:t>
            </a:r>
            <a:r>
              <a:rPr lang="ar-SA" b="1" i="1" u="sng" dirty="0" smtClean="0">
                <a:solidFill>
                  <a:schemeClr val="accent1">
                    <a:lumMod val="50000"/>
                  </a:schemeClr>
                </a:solidFill>
              </a:rPr>
              <a:t>ثلاثة</a:t>
            </a:r>
            <a:r>
              <a:rPr lang="ar-SA" b="1" i="1" dirty="0" smtClean="0">
                <a:solidFill>
                  <a:schemeClr val="accent1">
                    <a:lumMod val="50000"/>
                  </a:schemeClr>
                </a:solidFill>
              </a:rPr>
              <a:t> أسئلة حول </a:t>
            </a:r>
            <a:r>
              <a:rPr lang="ar-SA" b="1" i="1" dirty="0" err="1" smtClean="0">
                <a:solidFill>
                  <a:schemeClr val="accent1">
                    <a:lumMod val="50000"/>
                  </a:schemeClr>
                </a:solidFill>
              </a:rPr>
              <a:t>الموضوع:</a:t>
            </a:r>
            <a:endParaRPr lang="ar-SA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 rtl="1">
              <a:buNone/>
            </a:pPr>
            <a:endParaRPr lang="en-US" dirty="0"/>
          </a:p>
        </p:txBody>
      </p:sp>
      <p:sp>
        <p:nvSpPr>
          <p:cNvPr id="4" name="מלבן מעוגל 3"/>
          <p:cNvSpPr/>
          <p:nvPr/>
        </p:nvSpPr>
        <p:spPr>
          <a:xfrm>
            <a:off x="1259632" y="2204864"/>
            <a:ext cx="7272808" cy="936104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מלבן מעוגל 5"/>
          <p:cNvSpPr/>
          <p:nvPr/>
        </p:nvSpPr>
        <p:spPr>
          <a:xfrm>
            <a:off x="1259632" y="5013176"/>
            <a:ext cx="7272808" cy="936104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מלבן מעוגל 6"/>
          <p:cNvSpPr/>
          <p:nvPr/>
        </p:nvSpPr>
        <p:spPr>
          <a:xfrm>
            <a:off x="1259632" y="3573016"/>
            <a:ext cx="7272808" cy="936104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700" name="Picture 4" descr="http://4.bp.blogspot.com/_bytJu6hKZ20/SSSrCLqRMMI/AAAAAAAAAn4/KTozQY0R9Ec/s400/question_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52485">
            <a:off x="297070" y="297070"/>
            <a:ext cx="1705085" cy="1705085"/>
          </a:xfrm>
          <a:prstGeom prst="rect">
            <a:avLst/>
          </a:prstGeom>
          <a:noFill/>
        </p:spPr>
      </p:pic>
      <p:pic>
        <p:nvPicPr>
          <p:cNvPr id="29702" name="Picture 6" descr="http://4.bp.blogspot.com/_bytJu6hKZ20/SSSrCLqRMMI/AAAAAAAAAn4/KTozQY0R9Ec/s400/question_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694237">
            <a:off x="220849" y="5464413"/>
            <a:ext cx="1172738" cy="1172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SA" sz="66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دورة المياه في الطبيعة</a:t>
            </a:r>
            <a:endParaRPr lang="en-US" sz="66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pic>
        <p:nvPicPr>
          <p:cNvPr id="33794" name="Picture 2" descr="http://www.edu-maps.com/image3/5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 rot="21092913">
            <a:off x="331562" y="2180020"/>
            <a:ext cx="8383507" cy="3033646"/>
          </a:xfrm>
        </p:spPr>
        <p:txBody>
          <a:bodyPr>
            <a:noAutofit/>
          </a:bodyPr>
          <a:lstStyle/>
          <a:p>
            <a:pPr algn="ctr" rtl="1">
              <a:buNone/>
            </a:pPr>
            <a:r>
              <a:rPr lang="ar-SA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هل قمنا بالإجابة على الأسئلة التي </a:t>
            </a:r>
            <a:r>
              <a:rPr lang="ar-SA" sz="6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طَرَحتها؟</a:t>
            </a:r>
            <a:endParaRPr lang="ar-SA" sz="66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  <a:p>
            <a:pPr algn="ctr" rtl="1">
              <a:buNone/>
            </a:pPr>
            <a:r>
              <a:rPr lang="ar-SA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هيا </a:t>
            </a:r>
            <a:r>
              <a:rPr lang="ar-SA" sz="6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نفحص...</a:t>
            </a:r>
            <a:endParaRPr lang="en-US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pic>
        <p:nvPicPr>
          <p:cNvPr id="35842" name="Picture 2" descr="C:\Users\yakeen\Downloads\הורד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32656"/>
            <a:ext cx="2105025" cy="217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sz="quarter" idx="1"/>
          </p:nvPr>
        </p:nvGraphicFramePr>
        <p:xfrm>
          <a:off x="395536" y="260648"/>
          <a:ext cx="8291264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ar-SA" sz="7200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إجـمـال</a:t>
            </a:r>
            <a:endParaRPr lang="en-US" sz="7200" b="1" dirty="0">
              <a:ln w="18000">
                <a:solidFill>
                  <a:schemeClr val="accent1"/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572000"/>
          </a:xfr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rtl="1">
              <a:buNone/>
            </a:pPr>
            <a:r>
              <a:rPr lang="ar-SA" sz="5400" dirty="0" err="1" smtClean="0">
                <a:solidFill>
                  <a:schemeClr val="accent2">
                    <a:lumMod val="50000"/>
                  </a:schemeClr>
                </a:solidFill>
              </a:rPr>
              <a:t>إضغط</a:t>
            </a:r>
            <a:r>
              <a:rPr lang="ar-SA" sz="5400" dirty="0" smtClean="0">
                <a:solidFill>
                  <a:schemeClr val="accent2">
                    <a:lumMod val="50000"/>
                  </a:schemeClr>
                </a:solidFill>
              </a:rPr>
              <a:t> هنا للمهمة </a:t>
            </a:r>
            <a:r>
              <a:rPr lang="ar-SA" sz="5400" dirty="0" err="1" smtClean="0">
                <a:solidFill>
                  <a:schemeClr val="accent2">
                    <a:lumMod val="50000"/>
                  </a:schemeClr>
                </a:solidFill>
              </a:rPr>
              <a:t>المحوسبة...</a:t>
            </a:r>
            <a:endParaRPr lang="ar-SA" sz="5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 rtl="1">
              <a:buNone/>
            </a:pPr>
            <a:endParaRPr lang="en-US" sz="5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 rtl="1"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http://ar.mybag.ofek.cet.ac.il/Dashboard/Activity/ShowActivity.aspx?gItemID=2298181c-aea7-498c-8e63-5934ceaf3f6b&amp;lang=2&amp;pNum=1#TabIndex=0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4818" name="Picture 2" descr="C:\Users\yakeen\Downloads\hyh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63907">
            <a:off x="327916" y="4252226"/>
            <a:ext cx="2277857" cy="2277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יושר">
  <a:themeElements>
    <a:clrScheme name="יושר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יושר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יושר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43</TotalTime>
  <Words>75</Words>
  <Application>Microsoft Office PowerPoint</Application>
  <PresentationFormat>‫הצגה על המסך (4:3)</PresentationFormat>
  <Paragraphs>23</Paragraphs>
  <Slides>7</Slides>
  <Notes>7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8" baseType="lpstr">
      <vt:lpstr>יושר</vt:lpstr>
      <vt:lpstr>دورة المياه في الطبيعة</vt:lpstr>
      <vt:lpstr>שקופית 2</vt:lpstr>
      <vt:lpstr>بعد مشاهدتك للفيديو...</vt:lpstr>
      <vt:lpstr>دورة المياه في الطبيعة</vt:lpstr>
      <vt:lpstr>שקופית 5</vt:lpstr>
      <vt:lpstr>שקופית 6</vt:lpstr>
      <vt:lpstr>إجـمـال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دورة المياه في الطبيعة</dc:title>
  <dc:creator>yakeen</dc:creator>
  <cp:lastModifiedBy>2010</cp:lastModifiedBy>
  <cp:revision>1</cp:revision>
  <dcterms:created xsi:type="dcterms:W3CDTF">2013-04-22T08:22:52Z</dcterms:created>
  <dcterms:modified xsi:type="dcterms:W3CDTF">2013-04-22T16:01:23Z</dcterms:modified>
</cp:coreProperties>
</file>