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9C83B-F73B-4D58-9EA5-8E96B3BEDAC7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4475-5043-4FFF-BEB5-9B249776F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44475-5043-4FFF-BEB5-9B249776FD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44475-5043-4FFF-BEB5-9B249776FD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44475-5043-4FFF-BEB5-9B249776FD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44475-5043-4FFF-BEB5-9B249776FD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0367DD-E5F3-4A91-B486-F38B4E18CD9E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681D-14F9-41D8-A637-4433FC5DA67B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3BD5-DC78-4B5A-9F6A-AB9EB260002C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B37367-07A1-461E-8166-6FF4431B91A6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45A6B5-172A-4B40-B15A-A5B2AD099010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37BD-76C8-40DD-89B3-739A4FB5E339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5E4-1F80-484C-9A76-9528406FE79C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0D0DC-39FE-4962-8361-529CAB943136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D960-A083-4D3C-8BCE-C4292DE5D4AE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AA1BA8-7626-40D2-96BD-D0E722714FF2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56D704-47E1-4C21-9772-1006DBF7A685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160AC1-BBE4-48F0-A983-D2FB60AE82A3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57CDC-E20E-4DAD-983E-520CD4413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23728" y="2204864"/>
            <a:ext cx="5614392" cy="89153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dirty="0" smtClean="0"/>
              <a:t>من البخار الى الماء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9512" y="6165304"/>
            <a:ext cx="1512168" cy="406896"/>
          </a:xfrm>
        </p:spPr>
        <p:txBody>
          <a:bodyPr>
            <a:noAutofit/>
          </a:bodyPr>
          <a:lstStyle/>
          <a:p>
            <a:pPr algn="ctr"/>
            <a:r>
              <a:rPr lang="ar-SA" sz="1200" b="1" dirty="0" err="1" smtClean="0">
                <a:solidFill>
                  <a:schemeClr val="tx1"/>
                </a:solidFill>
              </a:rPr>
              <a:t>اعداد:</a:t>
            </a:r>
            <a:r>
              <a:rPr lang="ar-SA" sz="1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sz="1200" b="1" dirty="0" smtClean="0">
                <a:solidFill>
                  <a:schemeClr val="tx1"/>
                </a:solidFill>
              </a:rPr>
              <a:t>يقين ريان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www.orianit.edu-negev.gov.il/ronit/sites/homepage/chetzronit/Images/038303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573016"/>
            <a:ext cx="3000375" cy="2476501"/>
          </a:xfrm>
          <a:prstGeom prst="rect">
            <a:avLst/>
          </a:prstGeom>
          <a:noFill/>
        </p:spPr>
      </p:pic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B2E9-4282-48C5-8CFD-3163F4954F7A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ماذا يحدث للماء بعد تحوله الى الحالة الغازية؟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50" name="AutoShape 2" descr="data:image/jpeg;base64,/9j/4AAQSkZJRgABAQAAAQABAAD/2wCEAAkGBxQTEhQUEhQUFRUUFBQVFBcUFBQVFxQUFBYWFhUWFRYYHCggGBolHBQUJTEhJSkrLi4uFx8zODMsNygtLisBCgoKDg0OGhAQGiwcIB8sLC0sLCwsLCwsMCwsLCwsLCwsLCw3LCssLCwsKystLCwsLCwsLCwsLCwsLSwsLCwsK//AABEIARcAtQMBIgACEQEDEQH/xAAcAAEAAQUBAQAAAAAAAAAAAAAAAQIDBAYHBQj/xAA/EAACAgEBBQQHBQUHBQAAAAAAAQIDEQQFEiExQQYTUWEHIlJxgZGhMkKxwfAUIzNikiVTc4Ky0eEkNWNy8f/EABkBAQADAQEAAAAAAAAAAAAAAAABAwQCBf/EACgRAQACAgEEAQMEAwAAAAAAAAABAgMRIQQSMUETBSJhFFFxgTM0Q//aAAwDAQACEQMRAD8A7iAAAAAAAAAQwJBQ5Ed4Da4C2pk76GkbVgo3ipMJSCMkgAAAAAAAAAAAAAAAAAQRKWAJbLVk8FFlhZssePwOoqrtdd7zPQOxcjEd2OZDs/XmWdiv5GTnjzK1JGBKx5He5J7EfIz8olyaMDvfFk995kdifkZ6u/5LsZHmu4uw1COZo6rkegCxC0upnExpbE7VAAhIAAAAAAEZAkEBgRJmNfYXL3wMGxndK7VZLaTK35lmybIc8ByyXRDPNtrcpZFc+nUpkzwu0HaCnSR3rZ4k/swXGcvcui8zrhXzvh70pFh6ndfFr6HIdt+kjU25VOKY9MYlPHm2sL4I1LV7QttebLJzb9qbf4lc5IhdGC0/h9BXbcoTw76U142wyvhkpp27RKSjG6qTfRWQb+SZ87fBE4Ofkd/p/wAvphXIvVyPm/Q7Z1FLzVdZDyUnj+l5X0Nx2H6TrYNLUwVkfbh6sl5uPKX0Ji8S5nDaPy7NGeDLqsNc2Ht6nVQ36bFNdVycX4ST4o9euwmY2VtqXqJlRiVWmTFlMxporbaoAEOgAAAAALcmVstzJhEsac8mNNv/AJL9j5mG7MvBfWGW8rU5plvf8Stow9payFFc7ZvEYR3pe5dF88fEsZ5eN217VQ0dfq4ldPPdx8P5p/yr6s4nr9bO6crLZOUpPLb/AC8F5F/bm1Z6m6d1nOT4L2Yr7MV5L/c88zWtuW/Hj7YSCMEpHK0JBAEgADL2XtK3T2Rtpm4zj4cmvCS6ryO6djO1kNbVwSjbDCshzx4Sj1cX4/A4AZmx9p2aa6F1TxODz5SXWMvFNHVbaV3pt9N1vBmU2dDXezm3YauiF1fX7Uc5cZLnF/rqe3TLid2hVSdTpnApiyopaAAAAABTItTeC5NFuTJhzZg2zS4c+ZhTfEzb+RgWPwf5mmjFlUL9I5p6WNs/Y00Xw/iW+fH1E/k38jpTs+hwTtfrHbrNRPp3korjn1YeqvwIyzqE9PG7fw8chAGdvC7RVKclGKcpSeFGKy2/JInTUSnKMIJynOSjGK5ybeEjtnZDslXo602lK+Uf3k+eG+cIeEV49TqtdqsmSKQ0HZ/o51U0na4Urwk3Kf8ATHh9T2H6Kk1w1Lz51rH0kdIlBFcIou+OrJ895lwbtL2Yv0Ul3qUoSeIWQy4yfPD6xfk/qeGfR20tFC6qVdkVKEliS8vJ9H5nCO0uxJaTUTqeXHOa5e3B/Zfv6P3FVqaaceXu4l5CRlbP0Fl01XTCU5vkor6t8kvNm29mfR5dfid+aa+eMJ2TXkvu+9/I6jsTY9WlhuUQUV1fOUn4ylzYikyXzRHEPG9HnZKzRKUrbG5WJZri/wB3HHFPOMufTK4cepvNfPgYdUjJqbyWTHCmLbnb0q2VlmkvFEtceAAEJCMkgCllqZdZRYl1JhFnl6qb+BiQXM9DUVmHOvn+veaqzGmHJHLB1M0k34Jv5LJ87X2b0pS9qTl/U8/mfQu04ZqtX/js/wBDPnfoV5vSzpY8qQCSlsb56I9nxnqbLZLPcwW75Tm8Z+CT+Z1ic0c29Dly/wCpj1/dy+HrI6NbF8zRjiNPP6iZ7pVSsRKf5FiNfEuN+XDxLdKImVbfvMK/R1zshOUISlXnclJJuOeePkjNcs8imFfzZGoTz6VxkXI/HkV4WM8ilJ5+Zy70qr4GVS8lmBlV8Tmy2kMqqReRYqRfRnlrr4SACHQAAKZMok+BcaLciYRLHtjwMC94M6zjyWfMxXTzb4suozZI34eVqI7zz0aafPinwf4nz1tCjctsg/uTnH+mTX5H0pbX7sficM9JOzO51tjX2bsWR974S+q+oy8xEo6f7bTDVASyClsbH2D20tLq4TnwrmnXY/BSaxJ+SaXwyd1nFNZXJpNNdU/A+aToHYXt93EY6fVZdS4Qs5utdFJdY+fQspbXDPmx75h1HGeBEf1ku0zjOKlFqUZLMXF5TXimV2afqX9zFNJW6nxK5SSI3eRdivETKYhajPPJY95f5FpLD4l6NmUiJdV/K5Flyvg/11LCfEyqVx9xxK2vLIoi+pkIt1LxLpRLXWOAAEJAAAKJIrIAtSRiWRWTNaLFqO6yrvDz71jwNO9I2wP2nTb0Fm2nM48vWjw34r4cUvFG8WV5MWVfEu4mNM07rO4fMbKTo3pK7GuqUtVp45rk82xiv4cnzml7L6+HuOdtFExpsraLRtBKZAIdNg7M9rNRon+7lvVt5lVPLi/Hd9h+aOydnO09OsrcqniSS365fag/zXmj58TMnQa2ymyNtUnCcX6sl9V5p+B1W2lV8cT4fSVPPiV2SNW7Fdroa2vEsRvgvXh7S9uHjHy6Gz4RdvfLLMTHC3Pi0XILgIx8C7TAmZREcpUOPEzaYFFdZlQiVWs0Y6KooqAKl4AAAAAAAClotWQ8OZeaKZImETDEkWLFkznAxraSytlFqsKdaeVzT4PK5p88nMO2Xo5eXbo0uLblTyx/h+XkdUsWPmUSO5jauJms8PmS6mUJOMk4yTw1JYafmmWz6B7TdkqNbH94t2a+xZHG9HwT9peTOM9p+y9+inu2xzB53LIp7kvL+WXk/qVWrpppkizw2TkEM5WMrZ2unRZG2qTjODTT/FPxT6o792V29DV6eNscJ8rI89ya+0v9vI+d8m1+jztF+yalKbxVbiNn8r+7P4N8fJ+R3WdKstNxt3eKznh/yX6olVNf4F+us6myqtFVaLyREYlRVLREAAISAAAAAAAAENEgCnBbnEvENBExthyqyWf2c9BwyQoHcXVzj286VbMXamzq765VXQU4SXFP6NeDz1PadaKHSdd+3M49PnPtv2SnobesqZv91N/Nwl/MsfE1g+odu7Er1NE6bVmM1jPsy+7JeDTwz5t25sqelvsos+1XLGeklzjJeTTTOJXVmfbACIJIdPoD0Ubf/atIoTebaGq554uUcepL5cPgb0kfPXoj2q6doQi3iN6dUl0cn60PjlY/zH0KhLmI0kAEJAAAAAAAAAAAAAAAAAAAIwSAIwck9OmxOFOriuKfc2+58a2/jvL4o64a36Qtn9/s7Uwxl93vx/8Aatqa/wBIHzQyESgiUr+j1DrshZHnXOM174SUl+B9VbN1atqrtjyshGa90kn+Z8nn0b6LNX3mzNP4wjKt/wCSTS+mAhtoAIAAAAAAAAAAAAAAAAAAAAAALOrr3oTj7UZL5povFjW27tc5N4UYSefDCbA+TN3HDw4fLgQid7PHx4/MjJKUne/QpL+zseF1n5P8zgiO8+hP/t7/AMez8IsOZdBABCQAAAAAAAAAAAAAAAAAAAAAMTamiV1NlUm0rISg3HmlJYbRlmFtjaMNPTZdZ9iqDnL3Love8IDme1vRts3Sw39TqrYR5LelBOT8IxUcyfuPDfZvQPDp0207YvlJd3Wn7lZhmxbM0U75/tmrW/fZxrg+MNPB8YxhF8njm/Fm2bP2dl5l+lzSPMn6j3ZPjxV3r20x0+q91p00zs52S2RqJd2lqI3JZdN8512Y8UlhSXnFs6L2d2FTo6u6oTUN5yxKTk8yxni/ca7207OuUFbT6t1TU6ZJ4cbI8YrPsyxhrrk2PsztVarS03pY7yCcl7MuUo/Bpm7Hkm24mNTCi1dcvUABa5AAAAAAAAAAAAAAAgCQAAAAA1L0pQk9majd5LupT8642wlNf0pm2lnVaeNkJQmlKM4uMk+sWsNETG4GpaNqUlJcsJr4rh+J7+gaS8/0jRd23Zsu6vjZZpV/A1EYubhHHCu9R4prj62MYwZtXbLR9NRHyS3238MZPBwYcnT5JiY3z5br3rkrHLZ+0W16aK2rZxjKUJzhFvjJVx3pNe5GF6ONJKvZ9G+sSmpWtPp3s5TS+UkeVtvW16y7RUZhLTalTk7YYk7JV4l+zp/dTxmXilg3qCwsLhg9ytee792KZ9KgAdoAAAAAAAAAAAAAAAAAAAAAA8rtBtqGlq35qUpSkoV1wWZ22PlCK+bzySTZ6jNA25a7tpSzxjo6YxgunfahNyljxUEln+ZlHUZow47Xn07x077RVXPXbRulwsr06f3Kq43TXk7LPVfwj0LVum2hS3KGqVk8byq1FNHr+SlUoyj7+Rl6jar00tNhR3bdRCu2Uk/UhNNJrjw9bdJ7Y6WyvU0ayEJWxrjOq2uCW+67Osc83GSTx4ZMGHJmvT5Zt5nx6X5K0rbt0q7H6PRXRW0K6VVY9/vE5y3KbU9271M7qlwfrYzg2nRbRqtTdVldiXB7k4yx78PgcZs0Ny3+8U1VqdVKWl0dj3VbZNetZqVF8Kori4544R6OktlDaWlphTVXqYzjvT0sHXTfpJQlvd5X0ccdc9D04vE8b5ZZiYdgBCJOwAAAAAAAAAAAAAAAAAAAAARI5voVnV7Ql46vd+EKq4rH1OkM5zs7hqdoxfOOr3l7raoST+jPO+qf68/00dL/AJIexqdlw1NVtU+Til4PPHDXmuBY0m2dbRBU2aZ6mUfVruhZCCmlwTtUuMH44zky9n2Y+aWfj/8AT2rNoQjGc5NJQTbfTC5sx/TssTj4nS3qafd428DZXZ+3vZ6vWyjO9x3YRjncohzcIZ59My5vBr2zX/b9fPL0k/jjP6+BvezdqQ1WnVtWXGccrKw8eaOZ944baruzwrlRVL3aiF0cfNxN9dfqKzH7So/5z/LsKJIRJuUgAAAAAAAAAAAAAAAAAAAACGaDt2D0+0XN8K9ZXBJ/d7+nK3W+kpQlw8d1m/mDtbZdWprlVdBThLGU+jTzGUXzTTWU0U58UZcc0n27pfttEtZi8L4roeR2jnK6EtLBtZrlbqJf3VEE5Y8nNrdS8Mvoe1HsfdF7sNdaodN6qqdqXLCta48OrTZ6tXZqqGnuprynfCUbLJPfsnKUXHenJ8ZNZ/2PM6T6ZbFfuvO9NObqYvXUQ8TsBJrRUJ8M0R4+bSwzU+0OilTqNT3m9BWfsk6bu7nZXGenlvPvNzik/wAz33sbWaSmO9rNKoQUILe09jecbsUt2eWyxr9patRTWr0c3lwgoaWxuxrCmoSlPdkkmsvlnC5mnH0+Ss7n14/tTfJWYensvtzNxUraHbD++0T7+CxzcocJx+TNr2VtSrUVqymanDLWVlYa5pp8U14M5dptlUxssu1Osuql3ad9elqemjvNrELJVNqVmXyTzwfgbp2Wnpqf3Gkrm4yfeOe9vb28uNk5SecNpRT+808cE2bqxaI+6dqZmPTagQSdAAAAAAAAAAAAAAAAAAAAAAAADD2no+9g45S4ppuEJ4aecqM01nzwYFPZrTpLehGUt5y391QnltvnDGObylhPL4AA0yK+z2lTytPTng/4cea68Vz4LiehGtLkks8+HPHAACok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encrypted-tbn3.gstatic.com/images?q=tbn:ANd9GcQcEeE8PTQBQ3626mhhCND_Gk8L0EAFo-ERdzAFMrhH8S_hok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2376264" cy="3172777"/>
          </a:xfrm>
          <a:prstGeom prst="rect">
            <a:avLst/>
          </a:prstGeom>
          <a:noFill/>
        </p:spPr>
      </p:pic>
      <p:sp>
        <p:nvSpPr>
          <p:cNvPr id="6" name="מציין מיקום של תאריך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E2470C-8E50-44E8-8641-0E25343EF5BB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فيديو التكاثف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FA257F-A334-4825-A304-6EA8CE1EAD9F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SA" dirty="0" smtClean="0"/>
              <a:t>من البخار الى الماء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0450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التكاثف: عندما نبرد ماء في الحالة </a:t>
            </a:r>
            <a:r>
              <a:rPr lang="ar-SA" dirty="0" err="1" smtClean="0"/>
              <a:t>الغازية </a:t>
            </a:r>
            <a:r>
              <a:rPr lang="ar-SA" dirty="0" smtClean="0"/>
              <a:t>(بخار) يمكن أن يغير حالته ويتحول الى </a:t>
            </a:r>
            <a:r>
              <a:rPr lang="ar-SA" dirty="0" err="1" smtClean="0"/>
              <a:t>سائل </a:t>
            </a:r>
            <a:r>
              <a:rPr lang="ar-SA" dirty="0" smtClean="0"/>
              <a:t>(ماء</a:t>
            </a:r>
            <a:r>
              <a:rPr lang="ar-SA" dirty="0" err="1" smtClean="0"/>
              <a:t>).</a:t>
            </a:r>
            <a:endParaRPr lang="en-US" dirty="0"/>
          </a:p>
        </p:txBody>
      </p:sp>
      <p:sp>
        <p:nvSpPr>
          <p:cNvPr id="37890" name="AutoShape 2" descr="data:image/jpeg;base64,/9j/4AAQSkZJRgABAQAAAQABAAD/2wCEAAkGBg0OEBAQEA8NDw4NDRAPEA4PDw8QDQ4PFBAVFBUQEhIXGyYeFxkjGRISHy8gIycpLCwsFR4xNTAqNSYrLCkBCQoKDgwOGg8PGikkHCQzNSwsKiwsKS8qLCwpNTU1LCwpLCkuKSwsKSwpLCwpLCksLywpLCkpKSwpLCksKSkpLP/AABEIAQMAwgMBIgACEQEDEQH/xAAcAAEAAQUBAQAAAAAAAAAAAAAABAECBQYHAwj/xABLEAACAQICBAcKCwUHBQAAAAAAAQIDBAURBhIxUQcTIWFxkbEjJDJBUnKBobLBFCIzNEJzdJOis9EVYoKSwkNTZIPD0vAlY3WUo//EABgBAQEBAQEAAAAAAAAAAAAAAAACAwEE/8QAJhEBAQACAAYBAwUAAAAAAAAAAAECEQMSITEyQkEiUXEEYYHB0f/aAAwDAQACEQMRAD8A7iAAAAAAAAAAAAAAAAAAAAAAAAAAAAAAAAAAAAAAAAAABZKtBPJyinubWZjNKq1SFnWlTbU4xjk03F+HFPJ9DZqejf7SqJcbOuo57aNS0VN9MVCM/W+krl6bTzddOgKov+Jldbp6mYunbyWWevLnkpy/1D11EvorP6io/eTqq3E/WKa6IDf7kPuKq9w135FP7qqv6Tm3U/XRXWRjpSf93S+7q/7Sxp/3dL7ms/6TmxlNZc/UyjqLeYO6c0m4QjnuVrcS/qRjLqdw4NxjVjLLY7apT5ebWuFkVOqbW3KvDyo9aLzjGJ4nikZakKtxrSzSjOdDi8+dS4zkNs4HMQr3FhOdapKpON1Uhy7IqKjmorxLPPkXJ0FXHTky23sAEqAAAAAAAAAAAAAAAAYjSz5nW51BfjiR9HYZU0SNLPmdboh7cTy0f+TRWXhPzf6TPKszFFchEqQsAAcUKNFxQ4LJIhXseRk5kS7XIzjrnmK0e+IeczI8CkcrCt/5C49pIj4jHvmHNJk7gbhlh834p31w10a5vezLHu3sAGbQAAAAAAAAAAAAAAABitKV3pW82PtxPLR75NejsRJ0hhna1l/2/eiLo4+4we+MX+FF3wn5/wATPJmUXFqLjNQAAKFCpQCjIt1sZKZGudjODSMQj3xHm1uwlcDTzwuP2m4fXUbPDEF3fPdCb/Cz14FpZ4TT+uq+uWfvNKiN7ABKwAAAAAAAAAAAAAAAELGvm9X6tmP0YedCn9XD2UZHF4p0KqexwZitEqqlb08vFCKf8qKvh/KfZsCKlEVIUAACjDAAtZFutjJTI9xHkZwaRirynUl5NCq/ws9OBJf9Ipc9Wb9USJpLcRhG5zeT+CV8vRTZkOBmKWEUOdyfqRrlNIjeQAQsAAAAAAAAAAAAAAABjNJrl0rO4qJJuFGUknseRxrAtMby1XdFd0aa28XFTg823moTWT6c2di0sjnY3f2ar7LNK0S8FdBpjZMesZ5TdS8I4SLGaSnfpS8mvR4l9eSRs9ppHaVUtS5ozz8mafYI4Zb1F3SjQnmuXXpU5Zr0ojVdBMIqPOVha57401D2ciPpv3VOZlle0/Lh6WkXq5j5cf5kYB8G+E/RoTp/V3N1BdSnkFwd2C2SvY9F5ce+RNk+K71Z93UfKj1o86mI047alNdM4r3mDfB3Zv8AtsQ/9yt+ofBzYPbO9eW+8r/qJPvTqyVfH6UYt60JdE1ymDxDhCoUlm+JWTyetWgmlvy5GyUuDTCfpUKlT6y5uZf1ntb8H2D0s3Gxt83t1ouftNlyYTvtN5q5bpfp9bXtOdPUpSqOE4xnRjUUk2mvDcsmubJ7Wb3wMKawmlGcXFxq1Y5NNPJNZPJmeu8KtqNOXFUKFLk/s6VOD2b4o89B13q+e4re0XlZlNyOYyy6rYAAZNAAAAAAAAAAAAAAAAGN0ljnZXa/wtb8tmjaI+DE3zHlna3K32tb8uRoeiHgR6CvVN7t7ttiJcSLbbCVEzUvKlCp0VAB0C1lxRgY7Fvk5dDIehS716a9b8xkvF/k5dDI2hi70jz1az/+si54J9mcABCgAAAAAAAAAAAAAAAEPGFnb11vt6v5bOf6Hv4keg6JiKzo1VvpVF+BnOtDfAj0Ir1Te7frbYSokW22EqJmpeVKFToqADoFGVLWBjsX+Tl0M8ND13nT86t+dM9sYfc5eazz0S+Z0f8AM/NmVPBPszAAJUAAAAAAAAAAAAAAAA8rpZ0588JdjOb6GeBHoOlVl8WXmvsOa6Gr4qK+E3u3622EqJFtthKiZqXlShU6KgA6Bay4tYGMxr5KfQy3RRd50eiT66kmXY18nLoZXRdd50Pq8+tsqeKfZlAASoAAAAAAAAAAAAAAABSS5DmeiCyXRJr1nTTmeim2S3VJL8RXxU3u3y22EuJEttiJcTNS8qUKnRUAHQLWXFrAxeNvuUuhnpo2srS3+pj2HljvyUugkYAu9bb7PS9hFeqfZPABKgAAAAAAAAAAAAAAAA5jow/j1OavUX42dOOZaNRyqVluuavtsr4qb3jfLXYiZEiW2wlxM1LypRFUdAqUKnQLWVKMDEaQPuM/NfYS8D+a232aj+XEhaRvuFTzH2E/Bllb2/2el+WivVPymAAlQAAAAAAAAAAAAAAAAc2wFZXFyt11V9tnSTnGG8l7drdd1fbZ34qb3btbbES4kO1fIiZEzUvRUoipQqADoFGVKM4MJpO+96vmS7DK4dHKjSW6lTX4EYfSyWVtV8yXYZy3jlCK3RivUX6p+XoACVAAAAAAAAAAAAAAAABzeg9XELxf4iT6+X3nSDmd5LVxW6W+cH104v3lSblTl3jeLR8hNizG2M+RGRgzJT1RUtRcihUFCoAtZcWyA13TCXe8+dZdbNkSNV0yn3JLyqtOPXNI2sv1iZ3oACVAAAAAAAAAAAAAAAAByfSO7dPGq8cuSVKhLPf3NL3HWDiPChcyo4wpxcot29PWajrrLnjmnyG3Bx5rZGXEy5ZK6bhtxrJGWhI5pgOma5I/Fml9JKUU+hSSa9JudlpBRmvGmZZ4XG6qsc5lNxnUy9MxkcXpbz1jidJ/SRC08ERYhT3or8PhvOiUWTkQ6mJwW/qZhcY0rjShJxhKbSeUYJyk+ZJCTblumL05v0qlnSz5a1/bQS/zot+pM384bO/vLvEMPq3FLioyv7dU4fGbh3VZqT2azy2cuw7kenjcO8OYysuFnM7bAAHnbAAAAAAAAAAAAAAAAB8/8NsqlPF6UoNpVLelFvxP40ll05H0AcI4bqcoYpQm/BlaRkny5ZxnPPPm2dZvwMebLTPiXU2h4HVuM03JzglnkkpVZcy1nkbfhd+nBSnGrT/dqUoxkubWSUH1roNI0d0otUlxmtT55RbiumSOmaP6QYfUS1Lu1b3KtBS6m80d4110uMZ4Y/uyFlGFRZwrUXzaus/VMyUMNreKVP7uf+891aW9dfGhQrJ+VGnVT60zyeiWHPbZWnooU49iPJZL2bzZKwrLx0vTGp+pj729hR8O5soPdLW1urXMlDRLDVssrT00Kcu1Emjh9nb+BStaHm06VPsSHLHerRbrSZtuNGnc3MvEraynKL/jk3FL0mLla47cZyqZWFHateVOdw1u4umkl/Ezol5pNh9LNVLy1jJbYcfT1l/DnmahpRwiWlOLVGnWuJNPLUpVtR7eVSUGns3o14c6zUZ59utahShV/auEwlOrU1b7NupLN5pazeS5F4OxJI7wj580MxS4xDHLGcqfF0qc6s1FxcZZKjUebWb8cUtviPoM3/U36k8GaxAAeZsAAAAAAAAAAAAAAAAGhcLmiNS/toVaEHUr2jm+Lj8pUpSWUow3tNReXjyeXLkb6C8M7hlMonLGZTVcD0HnQUIU5wdOUVlm45QeTyz5nvOoWGGW80tanSqLL6UIzXrzMliWiNlcSdR0+Lqyebq0soyk98lk4yfO02WW2AVaPgVVNLYppp+mXL6ki+Lljn1k0jHGzuup6N4ft+B2We/4NQz9k9qej1jHZaWqy3UKS7ESIRqrbDPzZRfbkeqqPxwmvQn2M8zXSM8Bsny/BbVve6FJvsL44Pap6yt7dS8pUaal15Enjf3Z/wAo15eRL06v6nTSziYx8FKPmpLsNW0uxG2owkpx42o4vVowSnVqcyibTOnOXjjHrf6dpF/YFvJuVSPGt7VPli+lfSXnZl4Zct2nLHc00Pgq0ZqcdWxKtSjR42Lp0KSUckm85Ti1yNZKKzW163iyz6cUSy2ciRUvicS8TLmphjMZqAAM1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AutoShape 4" descr="data:image/jpeg;base64,/9j/4AAQSkZJRgABAQAAAQABAAD/2wCEAAkGBhQQEBQQEBQQEBQPDw8PEBAQEA8UDw8PFRAVFRUQFBQXHCYeFxkjGRQVHy8gJCcpLCwsFR4xNTAqNSYrLCkBCQoKDgwOGg8PGiklHxwsLCwpLCwsLCkpLCwqLCwsKTAsKSksKSwsLCwsLCwsKSwsLCktLCwpLCwpLCksLCwsKf/AABEIAOAA4QMBIgACEQEDEQH/xAAcAAACAwEBAQEAAAAAAAAAAAACAwEEBQAGBwj/xABCEAABAwIDBQUECAMGBwAAAAABAAIDBBESITEFE0FRYQYicYGRFDJCoQcjUmKxwdHwM5LhFnKCorLxFRckQ2PC4v/EABkBAAMBAQEAAAAAAAAAAAAAAAECAwAEBf/EADMRAAICAQMDAAcHBAMAAAAAAAABAhEDEiExBBNBFCJRcaHB0TJCYYGR8PJSseHxBRUj/9oADAMBAAIRAxEAPwD4uEQCLAiDFOzsUGCAjARhiIMSNlljBYE0Bc1qYGKbkXjAWQhsnFiENQsLgLDEeFMDUW7WchliK+7U7tWN2uwoag9pFctQ4FbbEbXsTw0TY4ri5GiDyUFYbM5SrRpwVDqbqEdaF7DKl0bUwwckYhsjrRlhZXc1LIVh4SiE6kJLEBZCQmEIbJrEcBdlNkdl1lrMoA2U2RKULHUQbLrIrLrIWNoAspRWUrWbQEIkYiTGhMDVJyKrGhG7UiNOwrg1DUOoABiNrUYauKWyijQJahwJgU4VrNos5jFJamsyS5Ul2yjjSFuC4NTI0zBdFyoChYoVDgAAbAXy8VqtphLBiGRb73VVGU3FXYJCBhANtTbiufJL+ktGFGS6OxtyQCNa1RC11yL3VMxWF/RPHJaD2wYoQchnzKGraG5BWqKPMlVtox95aMrlQ0o0ig4JRCc4JZC6kzjlEWQhITCEJCdMhKICldZciJRylQpWGRylQpQGRy5ddcsEutYjDETUQXO2dCiiMCAtT7IcCVMdxFhqMRKxHAnCMBI5jKBT3KkRKy6ygBDUx9CK5YubCSrZjToo8kryUhtBXbSKXxWVndm6M099VPue0bSMjosWG3EBdVR4cmrV2PF3S08L28/91nmEufY8CQfJcqm3J34MhMNJlc6apL6Euu7pkFp7Qdhs3wJTgyzMXA6JlkfIbMGGK1+gKpV7s1qvyBPMkLIrAurE7lYJ8FJyWU0pbiu5HJIAhCURKEp0QkCVCkqExJnLly5YxKkKF10A2SuUXXLBstMmTmSrOa9MbIlcBI5jTbIja5ZzZkW/UXjOlZ0aYnshfUrN3yneIdoPpBc36sU/eNlliRWKeqwkFCUNthoZl5NsRKxTw3yWU/ahXR7XIz5LkeKbR0d2J6RlOAqdRKMSyjtw9VWm2gSkh0073B3Y+09JsqqvI4X+A/iB+atStGIkfFn5nULz3Z8kve7lH8y4fotuZ5LXlvwWkHVpIDvQqOXHpnSMsie5Xr83nrZWwPqwzkb+ZWbJWB0g8R6J5qvxt+iDjKkhtSA2hTWaehv6rCrmL1gkxCxHDQ8RzWdtfZodGS0YXDhwI6K2CelpMWU1R5N7kkuUyAg2PBBdeukefLJZJKhddDdNQjkSVF1BK66NC6ibqLqLqLo0DUFdddDdRdagawrrkN1CNA1hBGClAogUWiCkNuiCWCjCRlEwwishaExoSMqiLKQjDFIjS2USHtbiF/3dFLT2b5XTKKK5I56eK1BQ4meA+S5Z5NLOlK0edwqQVefRFWdl7CdK77oOvPoqPLFK2T0NGp2epsEJcct4b+QyH5p1A/vvvo2OQ/09VrChwtDBwH5Ko+iwktGV7F5+dvmvKeRSbb8lk9qMeqpg14I0s0hOpW3N/Xr1VratN7vO2nnku2dHhN3eCdz9UN7FqClJz8krarcLWjjcEj7q1JZmxx4isKqq95KHHLE0gdLHipx33Jp7nltt0+F9xoVmL0e3Ke7T0N156y9nBPVBHLl2kAoKZhXYFeyNilCYWKCxNYti1CYWIS1GxWwFBKMtQ4URGyLqEWFciCyQ1GGpojRtjU3IdQFNYmBqaI0W7SORaMRYamtapDEbWqbZWOwTWpjWoQExoUmyqY6mNnBehpjYZ8eP5LAp47uA5kfivqtD2HdLA0YLXaDjccNjrlfVceaLk0oqx3kUVufNqnuuI6lev2dC1kTBbOwJ8TmtF3YGJhBqamJpbmBG173HPll8lZ9lpG5byrfbgyJjQf5rlRyJtJOv1RnlT4/szImkubnQcP1SXOD7P9fG+v75r0QoKRwvu6o/3pmN+Qakxw0rbtbBJr8VQTf0ao6UvK+P0F7n4P4fU8/JSvlJLW5DK/4qk+Eg2OX6+C9nVVkcbQ1sTrAcJrf+qz3TwS+9FIDzErSfHNiDdBUn7DzO25cRawaNAxdXWGXkqMzLhp4i/wA17b/hNO5lg2Vuud2n10usqp2LGNJMNybbyNwB82l1vROp0ZSPOuh3jTfM2sfyXlpqfC4jqvp1F2cc7NhZJl8D2k/y6/JeZ7W9n3072l7S0SXLbi17ars6bJu14JZKkeV3S7dK4IUW5Xb3CFFAxKDEtDcITTrdwVxM8xITGtAwITAmWQVxM8xoTGr5gQmBOsgukpbtQru5XLdwGkYIVIhV3cqdyubuHWolQRIhErYhRtgSvIOkUxCiEKvNpk1tKpvKMkZohTo4FdFKrMFGklmGof2ViaKqPHgGd2GWwi3gzAeTlnY2vley+m1G13k/WE4vs6NAtwAXz2ibu3aAh3dcHAOa4HgQciF7rY1C+RoEbLM5A/V+Qdex8FzvK5+rGyU0uWHVkPbmBzBWDK93hwXuIuzb72LWBtutx4EOt/lVlnZGI++HX44X5f6VRdDmnvx7yPpGOPk8NAXYDpnb80yOAki3TTmvdjslABYY/wCYfou/szCNMQ5d7+ib/rsy5r9QelYzxu2NnOuQBfIcr6LB9nwO8Dovp0+y2nM52Fs38PRZ1XsOJ2ZGfNr/AP5UMnSzTsaGdUeOEmoGV9EioYeN/PRetZsdjT3W38XgfkgOyS52kduRBcD81DtyK9xHl6JtnjCc+QzR9vqp9RSiMsxezPD3y5BsdxhDAficS4ZDQAr00+zXtabYGga4GAA8rrH7Q7MkmpX7pj3NjecRIDWgtIxFt9ePor4tcG0rFclKmfKxCmNgV51EW6ghG2nVnkG0lDcLvZ1pCnU+zod0FGUaZAada5pkBpkVlF0mSadLNOtc0yA0ydZQaTJ9nUrT9mXI902kRu0bYk8RJ8cCi50Xoqsp1cho1bhpFdip1zTzGKDKFNbRLSbCmCJReRgszBRJrKayv7pE2FK5MNmdUswsLvs2PoV7bsj2vjihwyEFt7teMNgeLHcjax815uSmxNI5gj5L50Noy0kzjE9zCCQRkWuHJzXAhw6EFd3RanK4umhckYzjUj75S9rXTylrLNbnbnbnc/v0XoIoXOGZPr81+etj/SLJTm5hhcdbtDo7nmWC7P5WhfRdj/TnTuaBUxSxOyBMeGRmuuoPlYr08UZan3m/kceXFx2l9T6LFS80TqMHkPBedi+lDZzgCKmMXsO+2Vpub5Zs6JrPpBo3AltTT2HxOeQMWXdzA72fu6nWy6qxJUcvbzXel/obD9neBVCqp8Pw9dEibtvSt1q6TIF5wy4hhte5te2Wfmky9vaPEGOqIw51rNLJbm4uLXABB4HQ5c1z5cWGS22KwWZeG/yYsAudbDqLhVpsYDratB06C91TrfpS2ey9p8TgMt3BIbG7gdSOQy69QvObW+lWHveyske7BJd82BrGnCQ0tay5ccRB1tl1XG+kSWzOqOt/dPZwTOqKR8br4i67eBI4aajI6KpX7ADXNc6oFO0MF43fxThsAW3vllyXyOl7eVrX3jnfGC4uwMsIgTrZlrL1+w3vma+eZzpHyvze7MkAW9OiXPKOOCc1b4HWJptp0jVrKvC3/qDFXREgOc2MRVMGI2FjpIMuiwdobKEbrsOJjrlh42voeq0a+D6p99CxwcLXu06tt6ei6ho3eyhr8RLQCMXvAcAetsvJcEsymk+GOlpZiinRezrQECLcKesYzDToHU61TAgdAipmMp1OlmnWq6BAYEymCjL9nXLS3C5HWaigykVqGkV2OnT2QqLm2GyvHAnsiTmxJrI0lgFCJTu1Y3aJsSBiu2JMESeI01tPzy6DM/080aNZVEa+e9tdmYJsQGT+8Lc+Xqvq8EYbowHrJc/5RYfisbt1sk1NMX5Yoc2hrWt7nHIDzXX00u3NSAnbo+MuXOFvMXRiqMMjZBhJjka8Ne1rmOt8LmnJwOhC9btDYkddE6t2e0OYBiqKKPCKiikIJcWMAtJCcyLC/wA7e9KVU3wTTWrSzxuP99VO8PlyzsoIF8jf0RMZcpx0mzr9FOPnn+avtog5gDCHvzxsbjuxt7YnkxhjR1x8dEiop2t7tw93HD/CZ0afjOuenLFqpqSY7hWyK0Q11/orGnmLKWMtqoc7MDLPj5rN2ymjRHcs7Opi97QLkYgLgZXN7D5H0X12iot3E1n2WgHx4rxn0d7I3spe6+GE3IOmPgF9Kkj636OzXidbPXOvYTk62KVNTYnC+gzKbtV4w2BF3HQcGjifNHPMGjC3XgOqpuiJz15lcS9VA5KIiU7pW92o3aWwlUxIDErhjQli1mKToksxK8WJbo0bMU9yuVrdqVrCLZGmtjQNKewLCnNjTBGmMYmNYtQBbY1JIBGIhuJwbc6XKcGrznair3M9K9xIj3sjHn4Q5zLNJ66/NUxx1SoDdI9P3fgvh+0cnu6/dHRQSBrlyH6BVoasW8ATlnoCTlxyB9FgV3bmkaSQ+pcBbvCmbY9c5QbK0cM8u8UDjk9KalQ+rvy4g9RovKw9uaN//eczpJDK3/SHD5ra2PUNqnFlM5s7hbEGX7oPF1wLDxQl0+aOzizKcH5Pm3bfs97PLiaPq5blh4NPFniPwsvN7M2pLTSiWF7o3t0c06jiDwI6HJfobavZaB0JjrpI2gjEGMN5QRo5pOh14W1XwvtFsB1NKWEGx70bnCxfEb4JLciB8ivb6actPbyrf9+BMiWT1oeCltDaj6iV00mHG8guwta1t7WvhGSmmfYgkA24EZHLj+iS2mI4FWIW9CfP+i6JUlSKYoyvcty1z3tDCe4DcRtAbEDnngbkTna+tuKCKO+mZKKJgF7tJ0yxW/Ips1T3MLWNjvrYvc5wHNx4dByXO34R3qOlW0V5xYaj96q1sLYxqHPe/FuoWY3lvvuOjYm3+JxsB4rMleSefD/ZfX9kbHbS0dIY5KNwc7e1QlfKGmoc0bsNkYx7QY7k2PxZ8BbZG4w25OPJktljYmx30pe0BkQcIsTGuL2tkwDGQ8+9Y93The54aE20GsOAfWSa7tp0+9I74B8zwQxdm6iZ1qh4wHNscJcGOBOWOTV9+lm+K2qbsi5jcLGRxC5NhYC/M21K8d4Mk22otiPJBfaaMmlYc3PcHOOpA7rR9lg4BOwfEA7+83gtWXYAibeSRg6WN1lumDbtDib5HkR4KOTDPG//AE2ApqX2RFZKxgbiIaXPwC+TXEju2665fqhwLzvaSvL5oKWE4pJJo5HDUMhY7EXO5A2C9PhSTjST9oU96EliEsVgtQlqmMVXMQFislqAtQCV8ClNwrljFONitRxqI4lZaxOBnNajUgLsKIoN1T2vsxlTC6GUXa8a8Wu4ObyIKu4UuRFNp2jVZ4GXfUQNPVB09M7uNqIwS+NmneGuQ/ZWPVbPaQZKYiWJt7tDsZa3noCPAjLmvp0kYcLEXvwWDtjsM1tpWANe4nJjiyXT7Qy9V34epXle+uP0F3g9j5saBrs4zb7ptfyPHwV3Ym0p6KUSwuMb25XGWXFpHEdF7Og2TEZMNU1zn5YTIxrX5cHFos//ABA3W1UdgoJWfVufA+9wCA+MDkAc7ea7o9VZKUcbflP4FOL6ZcbQ2tpIZ7FpBbYG4Nw4BwIBuOFll7T26K2R0stNbZ3f3U1QCyoa8R4jhqLkyOc8OAaS73umVys+iSotihnpnggHvMkaQeVrFaEfYapDcMmCrfgLBNLKXMiaQRgijdpl4ePBHPmk48fX9/umUwwxRd6jx01JQlmL2mSPFe0eB07rDI2tY+oCq0WzY5HfViscwfG2hkdfrZrl9M7O9i205OOlBLjm8lmX+FpI10HBeifsKG9/Zy6+pDIbea8555K0tX5/x+Z1+kyjta/Dj6ngaTY1KyLG+V8V7jFNsyraPMuGG/mqM3ZimlP1VbTTX+BklJG8nq0yB3yX2ABzoN1unYQMOAtZoNMibWWDV9m8Z71JC8f+Z0ZaOuEXHyRnHQ1KGt3y1/F/InDrMsrUpL86/wAHzv8A5fOicHGCYtBBEjIt9GdbkuY4kjxavYN22w92oEbGuZu5G+66bhG5weMnMGYJAOQBNibT/YdzH4ohDS2Is6GSSI9f4RBWwKJ7G4fanzH7MrWzNHnIC4+ZVotz3epe9L638CGSa/B+7/XzMTYu1zTkthmjki3ssW73jHA4TlJGL3a1wvkMri63KftFM+MsAc4g91zdSL8clTrKOK4c6OBzjqc2n0uR8lUqtqRukYGsF4nBwwRR4XEfCbMBIQ1uN1OkTqMvu2HtSvMTTLUuLWjiQ63he2Z6C68z/aGesJjoIixujquoaWsaPuM1cf3Ze2rNvSyMwNjjtb3XDu4rGxti0vbLosSQVLyC6nontGQs0xutyxNUmsKbalb/ABGub5VA7B7NMpA513SyynFLPJ/EeeX3WjktbCq9KZI8O4hggydvCZJZb97KzSQBktCSoc5pD3ElwsS0BgA6Bv6qWSEG3Jzt+4KbWyRWIQkJtlBC4yggtQFqsFqAtQGE4VybZchRhbWJgapa1MDVWhQQ1SGo2tTAxFIDZXe1U532/LmVfmyCrUlHjkBPAoeaGXFlqjaGZYcT8jno2+iz6/abA+xOJ183a+i1aujcSWsyve55nmvL1Ox3Y7i5sf2V0T9X1RYJPcsVe2mGzcIIB48eqIbb3crGhpDCQHWuSBzCyn0T8QyyvyWnFQF3eAuRYWzz6/gtF72h3CPk9bU1jY2G7ZAABcua24+67S3joeCwmdsadsuB12nDcE5sPnpfoqe39tSwtxAd9wGIPDg1+QGLEMmOIGmh58F84p3vdI5+FxDjezWm3hhOq7JS121wieLAn9o+2Q7fhdmCPUn8Cr8O0YyLg5eJXzHY+WgIOWrXtNl6FktwA4O8nA/iF5k+unjlSo6ZdHCtmz3kO0Ywy5e0DmXWVGp27BwkDv7uJ34LCp2MwaG99btug9nJORt4v/Qrql/yU3FKkcq6SCbtstVm24mi5xAZ5uaQMuWI3Ky6LtEx7iGsLbaF4Ix3yyBz48VMmyQXYnOuemvqmQbLs0lo05ZuH9Oq5vSZN8FO1BImpq8XvA3FsIsACOKXTPA0FvJMhhzs7PxvktAUosgm57gdR2KQPj6K3TnJ1uWY6c/LVGKdNjgTRi7Fk0V93cX4j5peFaMVOkywoyx0rFUinhUEJrmobKVDiiEJanEISEKCKwrkyylajWLa1Ma1cAmMaqJCtnBiI5IrJZKfgXkrVJTqF2YQVEeV0mF9j4KN1KylWjdeLhVTR3zFgOZ4pP8AxEgWCgyXzLrjgB+fJdU8kZElFogxNBzt5q46qGG36AKiBxXFw43Uo5HHgZxsRUuacyBwztmOl0tsEWtgPIKwMP2b+KcWgj3WDwBv6lRfrblLoqNgbwKtHZ1xc6c7Lo6Rp4LXhIa22qVYdT3M8jXBlsosrAt9AljY7ie6+3ktgQMPwjyS9zhN2kjxOSL6fiwLM/B5/aNNJHkHXNlWpqiUg2Ia9puA7Jrh0dwPjkvQVABPeF+qQyNt9EixU6TH7lrdHnp9vvaDvIntkHADuvHHwPyKii7ZNvZ4LfEFegMQ0IDraE8OngqE+yGOuS0Z9E8fVM3F+DUp9oMeARx0VuKYFY2z6IMsOC22RADu8l2Ym5HPNJDi8AdSq0jxZLlhPNU5mu5rZcjXgEYjC5cWpUER4qwQueKtFGKIQlqcQgIRaNYFlyKylCjWLYE0KA3opKqo0I2Q9yEBQeqJqV7jcHYbqpUQEHLRXQUdrovHqRlKjLjV2GUckUlIDmFXMRHBT0OA1qRedI22gzVEuUPkQAoTnqNFUPaU/ESMyVWarMRRiZjGMtyTBdJe8keiY2VMkrFLLXkDh6KHvvySW1LuH4BQag/sBUtcCUS9lxqkGAjP8UzeHmULif2UjSGtgYOq59uV/H9FIdY3OaIuFr2tnbmskaxD26FOhq7ZIHt480OBLvF2g2miy6W6ANuuggJ5qzu7Kig5bsW0uBWGyEhNIQEJ2gWAQgITCEJCRoYGy5TZchR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156176" y="2852936"/>
            <a:ext cx="2055490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الحالة الغازية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331640" y="2924944"/>
            <a:ext cx="1983482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الحالة السائلة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חץ שמאלה 8"/>
          <p:cNvSpPr/>
          <p:nvPr/>
        </p:nvSpPr>
        <p:spPr>
          <a:xfrm>
            <a:off x="3563888" y="2924944"/>
            <a:ext cx="2232248" cy="72008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يتحول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الى ...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26369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تبريد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0" y="0"/>
            <a:ext cx="9144000" cy="3326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67944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تكثف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C6CEB9-0B79-4BD5-868C-423A0D2EB80D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6347048" cy="110872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4000" b="1" dirty="0" smtClean="0">
                <a:ln/>
                <a:solidFill>
                  <a:schemeClr val="accent3"/>
                </a:solidFill>
              </a:rPr>
              <a:t>ماذا تعلمنا في هذا </a:t>
            </a:r>
            <a:r>
              <a:rPr lang="ar-SA" sz="4000" b="1" dirty="0" err="1" smtClean="0">
                <a:ln/>
                <a:solidFill>
                  <a:schemeClr val="accent3"/>
                </a:solidFill>
              </a:rPr>
              <a:t>الدرس؟؟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תמונה 3" descr="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1840" y="764704"/>
            <a:ext cx="3168352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</a:rPr>
              <a:t>ماذا تعلمنا في هذا </a:t>
            </a:r>
            <a:r>
              <a:rPr lang="ar-SA" sz="8000" b="1" dirty="0" err="1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</a:rPr>
              <a:t>الدرس؟؟</a:t>
            </a:r>
            <a:endParaRPr lang="en-US" sz="8000" b="1" dirty="0">
              <a:ln/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ACD7DA-F9CA-4C4E-9E4C-479FE2A09B0A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57CDC-E20E-4DAD-983E-520CD44131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80</Words>
  <Application>Microsoft Office PowerPoint</Application>
  <PresentationFormat>‫הצגה על המסך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חלון</vt:lpstr>
      <vt:lpstr>من البخار الى الماء</vt:lpstr>
      <vt:lpstr>שקופית 2</vt:lpstr>
      <vt:lpstr>فيديو التكاثف</vt:lpstr>
      <vt:lpstr>من البخار الى الماء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البخار الى الماء</dc:title>
  <dc:creator>yakeen</dc:creator>
  <cp:lastModifiedBy>2010</cp:lastModifiedBy>
  <cp:revision>4</cp:revision>
  <dcterms:created xsi:type="dcterms:W3CDTF">2013-03-02T20:34:52Z</dcterms:created>
  <dcterms:modified xsi:type="dcterms:W3CDTF">2013-04-08T16:37:05Z</dcterms:modified>
</cp:coreProperties>
</file>