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8" r:id="rId3"/>
    <p:sldId id="257" r:id="rId4"/>
    <p:sldId id="262" r:id="rId5"/>
    <p:sldId id="260" r:id="rId6"/>
    <p:sldId id="267" r:id="rId7"/>
    <p:sldId id="261" r:id="rId8"/>
    <p:sldId id="263" r:id="rId9"/>
    <p:sldId id="270" r:id="rId10"/>
    <p:sldId id="272" r:id="rId11"/>
    <p:sldId id="264" r:id="rId12"/>
    <p:sldId id="283" r:id="rId13"/>
    <p:sldId id="284" r:id="rId14"/>
    <p:sldId id="265" r:id="rId15"/>
    <p:sldId id="285" r:id="rId16"/>
    <p:sldId id="286" r:id="rId17"/>
    <p:sldId id="266" r:id="rId18"/>
    <p:sldId id="287" r:id="rId19"/>
    <p:sldId id="288" r:id="rId20"/>
    <p:sldId id="268" r:id="rId21"/>
    <p:sldId id="289" r:id="rId22"/>
    <p:sldId id="290" r:id="rId23"/>
    <p:sldId id="269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74" d="100"/>
          <a:sy n="7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5AABD-D70A-40AE-BADF-AD5BEA6F41CA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B9A340-C66A-44D5-B078-74092BEAB85E}">
      <dgm:prSet phldrT="[טקסט]"/>
      <dgm:spPr/>
      <dgm:t>
        <a:bodyPr/>
        <a:lstStyle/>
        <a:p>
          <a:r>
            <a:rPr lang="ar-SA" dirty="0" smtClean="0"/>
            <a:t>التبخّر</a:t>
          </a:r>
          <a:endParaRPr lang="en-US" dirty="0"/>
        </a:p>
      </dgm:t>
    </dgm:pt>
    <dgm:pt modelId="{8D6D0613-CF42-40B7-A683-7F95C5D4F3C8}" type="parTrans" cxnId="{3BD1A4AF-50BA-4FA1-963F-CBFFA5A7BACF}">
      <dgm:prSet/>
      <dgm:spPr/>
      <dgm:t>
        <a:bodyPr/>
        <a:lstStyle/>
        <a:p>
          <a:endParaRPr lang="en-US"/>
        </a:p>
      </dgm:t>
    </dgm:pt>
    <dgm:pt modelId="{7FF52DC9-69E1-4990-9EAA-5C8FE0578A3A}" type="sibTrans" cxnId="{3BD1A4AF-50BA-4FA1-963F-CBFFA5A7BACF}">
      <dgm:prSet/>
      <dgm:spPr/>
      <dgm:t>
        <a:bodyPr/>
        <a:lstStyle/>
        <a:p>
          <a:endParaRPr lang="en-US"/>
        </a:p>
      </dgm:t>
    </dgm:pt>
    <dgm:pt modelId="{2595F5C1-2F95-447E-B320-AE5392302631}">
      <dgm:prSet phldrT="[טקסט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ar-SA" dirty="0" smtClean="0"/>
        </a:p>
        <a:p>
          <a:endParaRPr lang="en-US" dirty="0"/>
        </a:p>
      </dgm:t>
    </dgm:pt>
    <dgm:pt modelId="{C4C73AF5-AA91-42DD-8D97-11242F783379}" type="parTrans" cxnId="{CFE296A0-D7EA-404D-8BE2-0679051D10DD}">
      <dgm:prSet/>
      <dgm:spPr/>
      <dgm:t>
        <a:bodyPr/>
        <a:lstStyle/>
        <a:p>
          <a:r>
            <a:rPr lang="ar-SA" dirty="0" smtClean="0"/>
            <a:t>مثال</a:t>
          </a:r>
          <a:endParaRPr lang="en-US" dirty="0"/>
        </a:p>
      </dgm:t>
    </dgm:pt>
    <dgm:pt modelId="{B87BC684-24F1-49C2-B408-B2C2B4F87ECF}" type="sibTrans" cxnId="{CFE296A0-D7EA-404D-8BE2-0679051D10DD}">
      <dgm:prSet/>
      <dgm:spPr/>
      <dgm:t>
        <a:bodyPr/>
        <a:lstStyle/>
        <a:p>
          <a:endParaRPr lang="en-US"/>
        </a:p>
      </dgm:t>
    </dgm:pt>
    <dgm:pt modelId="{D36D5DA0-77F5-46BD-B3F0-88014E7F4EFA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9A1C5D8-47CD-4878-A22E-15A6B43B15CA}" type="parTrans" cxnId="{C994B612-375D-4AF9-82A8-437E7D4385D7}">
      <dgm:prSet/>
      <dgm:spPr/>
      <dgm:t>
        <a:bodyPr/>
        <a:lstStyle/>
        <a:p>
          <a:r>
            <a:rPr lang="ar-SA" dirty="0" smtClean="0"/>
            <a:t>مثال</a:t>
          </a:r>
          <a:endParaRPr lang="en-US" dirty="0"/>
        </a:p>
      </dgm:t>
    </dgm:pt>
    <dgm:pt modelId="{2FB3ED22-B3E2-426A-A827-9664D4AAD97A}" type="sibTrans" cxnId="{C994B612-375D-4AF9-82A8-437E7D4385D7}">
      <dgm:prSet/>
      <dgm:spPr/>
      <dgm:t>
        <a:bodyPr/>
        <a:lstStyle/>
        <a:p>
          <a:endParaRPr lang="en-US"/>
        </a:p>
      </dgm:t>
    </dgm:pt>
    <dgm:pt modelId="{B7E529B2-C302-4005-84A3-198F33D964C1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ar-SA" dirty="0" smtClean="0"/>
        </a:p>
        <a:p>
          <a:endParaRPr lang="en-US" dirty="0"/>
        </a:p>
      </dgm:t>
    </dgm:pt>
    <dgm:pt modelId="{056274C3-768A-43FF-A4A7-F6C9169E1F7B}" type="parTrans" cxnId="{40E8E0C5-9FB4-40C4-96B3-033273ABBD1F}">
      <dgm:prSet/>
      <dgm:spPr/>
      <dgm:t>
        <a:bodyPr/>
        <a:lstStyle/>
        <a:p>
          <a:r>
            <a:rPr lang="ar-SA" dirty="0" smtClean="0"/>
            <a:t>مثال</a:t>
          </a:r>
          <a:endParaRPr lang="en-US" dirty="0"/>
        </a:p>
      </dgm:t>
    </dgm:pt>
    <dgm:pt modelId="{B0DC380C-A304-4D78-BBA5-561E0CBF4652}" type="sibTrans" cxnId="{40E8E0C5-9FB4-40C4-96B3-033273ABBD1F}">
      <dgm:prSet/>
      <dgm:spPr/>
      <dgm:t>
        <a:bodyPr/>
        <a:lstStyle/>
        <a:p>
          <a:endParaRPr lang="en-US"/>
        </a:p>
      </dgm:t>
    </dgm:pt>
    <dgm:pt modelId="{B9BDA8DC-A278-4615-ABDF-AF61BCAF8BCF}">
      <dgm:prSet phldrT="[טקסט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5851C0B-1E4C-4880-A473-0D1847FD3B42}" type="parTrans" cxnId="{8944F0CA-4A49-4ACB-ADD0-7F4860485319}">
      <dgm:prSet/>
      <dgm:spPr/>
      <dgm:t>
        <a:bodyPr/>
        <a:lstStyle/>
        <a:p>
          <a:r>
            <a:rPr lang="ar-SA" dirty="0" smtClean="0"/>
            <a:t>مثال</a:t>
          </a:r>
          <a:endParaRPr lang="en-US" dirty="0"/>
        </a:p>
      </dgm:t>
    </dgm:pt>
    <dgm:pt modelId="{EE0E6B9D-7ABF-479D-B3A5-45826662C4DD}" type="sibTrans" cxnId="{8944F0CA-4A49-4ACB-ADD0-7F4860485319}">
      <dgm:prSet/>
      <dgm:spPr/>
      <dgm:t>
        <a:bodyPr/>
        <a:lstStyle/>
        <a:p>
          <a:endParaRPr lang="en-US"/>
        </a:p>
      </dgm:t>
    </dgm:pt>
    <dgm:pt modelId="{A74715A8-9C00-4A69-8A08-B639ADA8BA1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DE1240-DB4E-4500-871F-61D58D91A151}" type="parTrans" cxnId="{852CEF0F-7933-4837-978D-AEBFECB21583}">
      <dgm:prSet/>
      <dgm:spPr/>
      <dgm:t>
        <a:bodyPr/>
        <a:lstStyle/>
        <a:p>
          <a:r>
            <a:rPr lang="ar-SA" dirty="0" smtClean="0"/>
            <a:t>مثال</a:t>
          </a:r>
          <a:endParaRPr lang="en-US" dirty="0"/>
        </a:p>
      </dgm:t>
    </dgm:pt>
    <dgm:pt modelId="{75CA4D57-E54C-4694-B2C2-E1756ECB603F}" type="sibTrans" cxnId="{852CEF0F-7933-4837-978D-AEBFECB21583}">
      <dgm:prSet/>
      <dgm:spPr/>
      <dgm:t>
        <a:bodyPr/>
        <a:lstStyle/>
        <a:p>
          <a:endParaRPr lang="en-US"/>
        </a:p>
      </dgm:t>
    </dgm:pt>
    <dgm:pt modelId="{F06F195D-766E-49DF-998A-F4A9F5C230AF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7F0FCF-0299-4A8A-B4F3-8FFA0ED89E44}" type="parTrans" cxnId="{B1120BE3-556B-45CC-A7A3-951559C4BA35}">
      <dgm:prSet/>
      <dgm:spPr/>
      <dgm:t>
        <a:bodyPr/>
        <a:lstStyle/>
        <a:p>
          <a:r>
            <a:rPr lang="ar-SA" dirty="0" smtClean="0"/>
            <a:t>مثال</a:t>
          </a:r>
          <a:endParaRPr lang="en-US" dirty="0"/>
        </a:p>
      </dgm:t>
    </dgm:pt>
    <dgm:pt modelId="{5F5DFF0C-363A-4379-BECE-A0C3DAB18240}" type="sibTrans" cxnId="{B1120BE3-556B-45CC-A7A3-951559C4BA35}">
      <dgm:prSet/>
      <dgm:spPr/>
      <dgm:t>
        <a:bodyPr/>
        <a:lstStyle/>
        <a:p>
          <a:endParaRPr lang="en-US"/>
        </a:p>
      </dgm:t>
    </dgm:pt>
    <dgm:pt modelId="{68321892-AA77-46F6-8028-64A8DE060C66}" type="pres">
      <dgm:prSet presAssocID="{0BD5AABD-D70A-40AE-BADF-AD5BEA6F41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37AC1-D0B8-487B-8085-BD4EDCA3CFDD}" type="pres">
      <dgm:prSet presAssocID="{68B9A340-C66A-44D5-B078-74092BEAB85E}" presName="centerShape" presStyleLbl="node0" presStyleIdx="0" presStyleCnt="1"/>
      <dgm:spPr/>
      <dgm:t>
        <a:bodyPr/>
        <a:lstStyle/>
        <a:p>
          <a:endParaRPr lang="en-US"/>
        </a:p>
      </dgm:t>
    </dgm:pt>
    <dgm:pt modelId="{8D6F20C0-B92F-44B4-985E-F475CFD2339C}" type="pres">
      <dgm:prSet presAssocID="{C4C73AF5-AA91-42DD-8D97-11242F78337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AEBFAA9-D906-4A4C-B517-ECA3B5AD7CDC}" type="pres">
      <dgm:prSet presAssocID="{C4C73AF5-AA91-42DD-8D97-11242F78337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FA9B542-E471-4EA4-964F-68D0A7858319}" type="pres">
      <dgm:prSet presAssocID="{2595F5C1-2F95-447E-B320-AE5392302631}" presName="node" presStyleLbl="node1" presStyleIdx="0" presStyleCnt="6" custScaleX="13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4815F-72F0-46BD-8F22-2C4AD02F2F91}" type="pres">
      <dgm:prSet presAssocID="{ACDE1240-DB4E-4500-871F-61D58D91A15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893E74C-E2E4-4E37-94A1-306C8F40581B}" type="pres">
      <dgm:prSet presAssocID="{ACDE1240-DB4E-4500-871F-61D58D91A15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FF5A0A1-2F49-4341-A87E-94D2E2E6A032}" type="pres">
      <dgm:prSet presAssocID="{A74715A8-9C00-4A69-8A08-B639ADA8BA1B}" presName="node" presStyleLbl="node1" presStyleIdx="1" presStyleCnt="6" custScaleX="137350" custScaleY="123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C45D9-040A-4BBB-A6BD-E1DB972943B2}" type="pres">
      <dgm:prSet presAssocID="{49A1C5D8-47CD-4878-A22E-15A6B43B15C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2F73079-F9D3-4413-B7A6-445A42ADE0B9}" type="pres">
      <dgm:prSet presAssocID="{49A1C5D8-47CD-4878-A22E-15A6B43B15C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E72DBC9-2154-44D4-B464-5089BEFE5A34}" type="pres">
      <dgm:prSet presAssocID="{D36D5DA0-77F5-46BD-B3F0-88014E7F4EFA}" presName="node" presStyleLbl="node1" presStyleIdx="2" presStyleCnt="6" custScaleX="140868" custScaleY="11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1C8ED-1AAB-4736-BDBB-2F0A841E5CB3}" type="pres">
      <dgm:prSet presAssocID="{056274C3-768A-43FF-A4A7-F6C9169E1F7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AC765B9-E724-46DA-8FC3-4EBB74A283EC}" type="pres">
      <dgm:prSet presAssocID="{056274C3-768A-43FF-A4A7-F6C9169E1F7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EF9BAF8-E979-4FA3-874C-AA1F5C6A19F2}" type="pres">
      <dgm:prSet presAssocID="{B7E529B2-C302-4005-84A3-198F33D964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FD521-193E-44A0-945C-0FCF6033C557}" type="pres">
      <dgm:prSet presAssocID="{B07F0FCF-0299-4A8A-B4F3-8FFA0ED89E4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ED3114D-2F74-4BE0-8992-52E570EF18EB}" type="pres">
      <dgm:prSet presAssocID="{B07F0FCF-0299-4A8A-B4F3-8FFA0ED89E4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0F0ED9E-942F-4B69-B39D-9C7044ED6AE9}" type="pres">
      <dgm:prSet presAssocID="{F06F195D-766E-49DF-998A-F4A9F5C230AF}" presName="node" presStyleLbl="node1" presStyleIdx="4" presStyleCnt="6" custScaleX="146871" custScaleY="11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D4B17-4CF6-4E38-AA99-5EC47D2538B5}" type="pres">
      <dgm:prSet presAssocID="{15851C0B-1E4C-4880-A473-0D1847FD3B4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9CE4FF3-2EFB-446E-8200-7A28540E9F2B}" type="pres">
      <dgm:prSet presAssocID="{15851C0B-1E4C-4880-A473-0D1847FD3B4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2E9E3D7-A4DC-4490-B9BB-06DCE7577BEF}" type="pres">
      <dgm:prSet presAssocID="{B9BDA8DC-A278-4615-ABDF-AF61BCAF8BCF}" presName="node" presStyleLbl="node1" presStyleIdx="5" presStyleCnt="6" custScaleX="152874" custScaleY="137750" custRadScaleRad="100161" custRadScaleInc="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55ACC-A36A-47C2-9043-C792D015D7E6}" type="presOf" srcId="{B9BDA8DC-A278-4615-ABDF-AF61BCAF8BCF}" destId="{82E9E3D7-A4DC-4490-B9BB-06DCE7577BEF}" srcOrd="0" destOrd="0" presId="urn:microsoft.com/office/officeart/2005/8/layout/radial5"/>
    <dgm:cxn modelId="{8944F0CA-4A49-4ACB-ADD0-7F4860485319}" srcId="{68B9A340-C66A-44D5-B078-74092BEAB85E}" destId="{B9BDA8DC-A278-4615-ABDF-AF61BCAF8BCF}" srcOrd="5" destOrd="0" parTransId="{15851C0B-1E4C-4880-A473-0D1847FD3B42}" sibTransId="{EE0E6B9D-7ABF-479D-B3A5-45826662C4DD}"/>
    <dgm:cxn modelId="{40E8E0C5-9FB4-40C4-96B3-033273ABBD1F}" srcId="{68B9A340-C66A-44D5-B078-74092BEAB85E}" destId="{B7E529B2-C302-4005-84A3-198F33D964C1}" srcOrd="3" destOrd="0" parTransId="{056274C3-768A-43FF-A4A7-F6C9169E1F7B}" sibTransId="{B0DC380C-A304-4D78-BBA5-561E0CBF4652}"/>
    <dgm:cxn modelId="{16FEA208-115E-4D91-A616-82722F48F8E4}" type="presOf" srcId="{B07F0FCF-0299-4A8A-B4F3-8FFA0ED89E44}" destId="{2ED3114D-2F74-4BE0-8992-52E570EF18EB}" srcOrd="1" destOrd="0" presId="urn:microsoft.com/office/officeart/2005/8/layout/radial5"/>
    <dgm:cxn modelId="{2EA94267-061C-469D-AC30-4E2B87FFA88A}" type="presOf" srcId="{ACDE1240-DB4E-4500-871F-61D58D91A151}" destId="{1504815F-72F0-46BD-8F22-2C4AD02F2F91}" srcOrd="0" destOrd="0" presId="urn:microsoft.com/office/officeart/2005/8/layout/radial5"/>
    <dgm:cxn modelId="{B5075F09-5921-4154-833E-BDB9C3B0ECC8}" type="presOf" srcId="{15851C0B-1E4C-4880-A473-0D1847FD3B42}" destId="{89CE4FF3-2EFB-446E-8200-7A28540E9F2B}" srcOrd="1" destOrd="0" presId="urn:microsoft.com/office/officeart/2005/8/layout/radial5"/>
    <dgm:cxn modelId="{A93EA4EF-4D06-429E-85A1-ADD6FA5D0129}" type="presOf" srcId="{2595F5C1-2F95-447E-B320-AE5392302631}" destId="{AFA9B542-E471-4EA4-964F-68D0A7858319}" srcOrd="0" destOrd="0" presId="urn:microsoft.com/office/officeart/2005/8/layout/radial5"/>
    <dgm:cxn modelId="{E338A960-D48F-4ED2-ADC9-EA330295F6D9}" type="presOf" srcId="{49A1C5D8-47CD-4878-A22E-15A6B43B15CA}" destId="{1B0C45D9-040A-4BBB-A6BD-E1DB972943B2}" srcOrd="0" destOrd="0" presId="urn:microsoft.com/office/officeart/2005/8/layout/radial5"/>
    <dgm:cxn modelId="{FBA9A1F7-8D80-4C15-A9A0-28DEB5917DBA}" type="presOf" srcId="{B7E529B2-C302-4005-84A3-198F33D964C1}" destId="{AEF9BAF8-E979-4FA3-874C-AA1F5C6A19F2}" srcOrd="0" destOrd="0" presId="urn:microsoft.com/office/officeart/2005/8/layout/radial5"/>
    <dgm:cxn modelId="{42CA3183-8C90-477F-AA31-0CB394B89479}" type="presOf" srcId="{49A1C5D8-47CD-4878-A22E-15A6B43B15CA}" destId="{52F73079-F9D3-4413-B7A6-445A42ADE0B9}" srcOrd="1" destOrd="0" presId="urn:microsoft.com/office/officeart/2005/8/layout/radial5"/>
    <dgm:cxn modelId="{852CEF0F-7933-4837-978D-AEBFECB21583}" srcId="{68B9A340-C66A-44D5-B078-74092BEAB85E}" destId="{A74715A8-9C00-4A69-8A08-B639ADA8BA1B}" srcOrd="1" destOrd="0" parTransId="{ACDE1240-DB4E-4500-871F-61D58D91A151}" sibTransId="{75CA4D57-E54C-4694-B2C2-E1756ECB603F}"/>
    <dgm:cxn modelId="{8E0154B0-6CEA-43DD-8455-BEC9BABFA2FD}" type="presOf" srcId="{A74715A8-9C00-4A69-8A08-B639ADA8BA1B}" destId="{BFF5A0A1-2F49-4341-A87E-94D2E2E6A032}" srcOrd="0" destOrd="0" presId="urn:microsoft.com/office/officeart/2005/8/layout/radial5"/>
    <dgm:cxn modelId="{3BD1A4AF-50BA-4FA1-963F-CBFFA5A7BACF}" srcId="{0BD5AABD-D70A-40AE-BADF-AD5BEA6F41CA}" destId="{68B9A340-C66A-44D5-B078-74092BEAB85E}" srcOrd="0" destOrd="0" parTransId="{8D6D0613-CF42-40B7-A683-7F95C5D4F3C8}" sibTransId="{7FF52DC9-69E1-4990-9EAA-5C8FE0578A3A}"/>
    <dgm:cxn modelId="{3CBA99B3-57B4-4430-9129-27FAE42CD244}" type="presOf" srcId="{056274C3-768A-43FF-A4A7-F6C9169E1F7B}" destId="{0AC765B9-E724-46DA-8FC3-4EBB74A283EC}" srcOrd="1" destOrd="0" presId="urn:microsoft.com/office/officeart/2005/8/layout/radial5"/>
    <dgm:cxn modelId="{CFE296A0-D7EA-404D-8BE2-0679051D10DD}" srcId="{68B9A340-C66A-44D5-B078-74092BEAB85E}" destId="{2595F5C1-2F95-447E-B320-AE5392302631}" srcOrd="0" destOrd="0" parTransId="{C4C73AF5-AA91-42DD-8D97-11242F783379}" sibTransId="{B87BC684-24F1-49C2-B408-B2C2B4F87ECF}"/>
    <dgm:cxn modelId="{7E059A2A-0979-4E7A-9E37-7728E4E7C039}" type="presOf" srcId="{C4C73AF5-AA91-42DD-8D97-11242F783379}" destId="{8D6F20C0-B92F-44B4-985E-F475CFD2339C}" srcOrd="0" destOrd="0" presId="urn:microsoft.com/office/officeart/2005/8/layout/radial5"/>
    <dgm:cxn modelId="{D85D6B28-2F05-4C77-A35D-E1A0F3157FAA}" type="presOf" srcId="{D36D5DA0-77F5-46BD-B3F0-88014E7F4EFA}" destId="{1E72DBC9-2154-44D4-B464-5089BEFE5A34}" srcOrd="0" destOrd="0" presId="urn:microsoft.com/office/officeart/2005/8/layout/radial5"/>
    <dgm:cxn modelId="{B1120BE3-556B-45CC-A7A3-951559C4BA35}" srcId="{68B9A340-C66A-44D5-B078-74092BEAB85E}" destId="{F06F195D-766E-49DF-998A-F4A9F5C230AF}" srcOrd="4" destOrd="0" parTransId="{B07F0FCF-0299-4A8A-B4F3-8FFA0ED89E44}" sibTransId="{5F5DFF0C-363A-4379-BECE-A0C3DAB18240}"/>
    <dgm:cxn modelId="{C994B612-375D-4AF9-82A8-437E7D4385D7}" srcId="{68B9A340-C66A-44D5-B078-74092BEAB85E}" destId="{D36D5DA0-77F5-46BD-B3F0-88014E7F4EFA}" srcOrd="2" destOrd="0" parTransId="{49A1C5D8-47CD-4878-A22E-15A6B43B15CA}" sibTransId="{2FB3ED22-B3E2-426A-A827-9664D4AAD97A}"/>
    <dgm:cxn modelId="{0A8CAD02-7E45-441F-99CC-AC9B011CBF6D}" type="presOf" srcId="{C4C73AF5-AA91-42DD-8D97-11242F783379}" destId="{0AEBFAA9-D906-4A4C-B517-ECA3B5AD7CDC}" srcOrd="1" destOrd="0" presId="urn:microsoft.com/office/officeart/2005/8/layout/radial5"/>
    <dgm:cxn modelId="{BE3B9223-52F7-44BA-8889-4E525F99E3FA}" type="presOf" srcId="{F06F195D-766E-49DF-998A-F4A9F5C230AF}" destId="{60F0ED9E-942F-4B69-B39D-9C7044ED6AE9}" srcOrd="0" destOrd="0" presId="urn:microsoft.com/office/officeart/2005/8/layout/radial5"/>
    <dgm:cxn modelId="{B43422AF-A25B-4E5C-A606-B0BC91A27A5E}" type="presOf" srcId="{056274C3-768A-43FF-A4A7-F6C9169E1F7B}" destId="{5861C8ED-1AAB-4736-BDBB-2F0A841E5CB3}" srcOrd="0" destOrd="0" presId="urn:microsoft.com/office/officeart/2005/8/layout/radial5"/>
    <dgm:cxn modelId="{29314236-B338-4A32-8FD2-96B9B8E352A1}" type="presOf" srcId="{0BD5AABD-D70A-40AE-BADF-AD5BEA6F41CA}" destId="{68321892-AA77-46F6-8028-64A8DE060C66}" srcOrd="0" destOrd="0" presId="urn:microsoft.com/office/officeart/2005/8/layout/radial5"/>
    <dgm:cxn modelId="{18B0B2F1-EE40-4AAF-A0ED-2C9A0C9663C0}" type="presOf" srcId="{ACDE1240-DB4E-4500-871F-61D58D91A151}" destId="{D893E74C-E2E4-4E37-94A1-306C8F40581B}" srcOrd="1" destOrd="0" presId="urn:microsoft.com/office/officeart/2005/8/layout/radial5"/>
    <dgm:cxn modelId="{D426F892-23DA-4BB2-B256-BE8944C486E3}" type="presOf" srcId="{15851C0B-1E4C-4880-A473-0D1847FD3B42}" destId="{951D4B17-4CF6-4E38-AA99-5EC47D2538B5}" srcOrd="0" destOrd="0" presId="urn:microsoft.com/office/officeart/2005/8/layout/radial5"/>
    <dgm:cxn modelId="{B8780FB9-D474-4B40-AA91-BDBC16B0EAAB}" type="presOf" srcId="{68B9A340-C66A-44D5-B078-74092BEAB85E}" destId="{82437AC1-D0B8-487B-8085-BD4EDCA3CFDD}" srcOrd="0" destOrd="0" presId="urn:microsoft.com/office/officeart/2005/8/layout/radial5"/>
    <dgm:cxn modelId="{9BDE242C-0FCF-4EDF-A2DA-90CEF86BAE85}" type="presOf" srcId="{B07F0FCF-0299-4A8A-B4F3-8FFA0ED89E44}" destId="{7C6FD521-193E-44A0-945C-0FCF6033C557}" srcOrd="0" destOrd="0" presId="urn:microsoft.com/office/officeart/2005/8/layout/radial5"/>
    <dgm:cxn modelId="{B5F23A99-CF34-43B3-8147-143C7DABAC06}" type="presParOf" srcId="{68321892-AA77-46F6-8028-64A8DE060C66}" destId="{82437AC1-D0B8-487B-8085-BD4EDCA3CFDD}" srcOrd="0" destOrd="0" presId="urn:microsoft.com/office/officeart/2005/8/layout/radial5"/>
    <dgm:cxn modelId="{8EA4BE93-E149-40BF-A13D-3AE0B890DDAB}" type="presParOf" srcId="{68321892-AA77-46F6-8028-64A8DE060C66}" destId="{8D6F20C0-B92F-44B4-985E-F475CFD2339C}" srcOrd="1" destOrd="0" presId="urn:microsoft.com/office/officeart/2005/8/layout/radial5"/>
    <dgm:cxn modelId="{F8C89A8D-EF77-42C6-BB66-8C2BE278B609}" type="presParOf" srcId="{8D6F20C0-B92F-44B4-985E-F475CFD2339C}" destId="{0AEBFAA9-D906-4A4C-B517-ECA3B5AD7CDC}" srcOrd="0" destOrd="0" presId="urn:microsoft.com/office/officeart/2005/8/layout/radial5"/>
    <dgm:cxn modelId="{ABAB3FE4-D37A-46C9-B9AA-5B8D2889753C}" type="presParOf" srcId="{68321892-AA77-46F6-8028-64A8DE060C66}" destId="{AFA9B542-E471-4EA4-964F-68D0A7858319}" srcOrd="2" destOrd="0" presId="urn:microsoft.com/office/officeart/2005/8/layout/radial5"/>
    <dgm:cxn modelId="{BC49D036-C271-4D07-A73C-9EA885DEF44D}" type="presParOf" srcId="{68321892-AA77-46F6-8028-64A8DE060C66}" destId="{1504815F-72F0-46BD-8F22-2C4AD02F2F91}" srcOrd="3" destOrd="0" presId="urn:microsoft.com/office/officeart/2005/8/layout/radial5"/>
    <dgm:cxn modelId="{816D44F1-82C8-4E48-8A9D-92A2D8F6CF96}" type="presParOf" srcId="{1504815F-72F0-46BD-8F22-2C4AD02F2F91}" destId="{D893E74C-E2E4-4E37-94A1-306C8F40581B}" srcOrd="0" destOrd="0" presId="urn:microsoft.com/office/officeart/2005/8/layout/radial5"/>
    <dgm:cxn modelId="{255043E6-2F9C-4DF1-BDD1-512F1C7B766D}" type="presParOf" srcId="{68321892-AA77-46F6-8028-64A8DE060C66}" destId="{BFF5A0A1-2F49-4341-A87E-94D2E2E6A032}" srcOrd="4" destOrd="0" presId="urn:microsoft.com/office/officeart/2005/8/layout/radial5"/>
    <dgm:cxn modelId="{2C31B370-889D-457C-9755-05202E038A50}" type="presParOf" srcId="{68321892-AA77-46F6-8028-64A8DE060C66}" destId="{1B0C45D9-040A-4BBB-A6BD-E1DB972943B2}" srcOrd="5" destOrd="0" presId="urn:microsoft.com/office/officeart/2005/8/layout/radial5"/>
    <dgm:cxn modelId="{490B690D-F6B4-4B4F-B127-C83324E0FF0E}" type="presParOf" srcId="{1B0C45D9-040A-4BBB-A6BD-E1DB972943B2}" destId="{52F73079-F9D3-4413-B7A6-445A42ADE0B9}" srcOrd="0" destOrd="0" presId="urn:microsoft.com/office/officeart/2005/8/layout/radial5"/>
    <dgm:cxn modelId="{2834CEC4-C1BD-45A3-B951-78C34F63EF99}" type="presParOf" srcId="{68321892-AA77-46F6-8028-64A8DE060C66}" destId="{1E72DBC9-2154-44D4-B464-5089BEFE5A34}" srcOrd="6" destOrd="0" presId="urn:microsoft.com/office/officeart/2005/8/layout/radial5"/>
    <dgm:cxn modelId="{C3EA798A-72B0-477A-AA77-65D26CBBCABC}" type="presParOf" srcId="{68321892-AA77-46F6-8028-64A8DE060C66}" destId="{5861C8ED-1AAB-4736-BDBB-2F0A841E5CB3}" srcOrd="7" destOrd="0" presId="urn:microsoft.com/office/officeart/2005/8/layout/radial5"/>
    <dgm:cxn modelId="{D4013BD3-FE8C-4E1F-811E-7A6B5BB2E3C0}" type="presParOf" srcId="{5861C8ED-1AAB-4736-BDBB-2F0A841E5CB3}" destId="{0AC765B9-E724-46DA-8FC3-4EBB74A283EC}" srcOrd="0" destOrd="0" presId="urn:microsoft.com/office/officeart/2005/8/layout/radial5"/>
    <dgm:cxn modelId="{99949580-456E-4007-A24D-014C9C905708}" type="presParOf" srcId="{68321892-AA77-46F6-8028-64A8DE060C66}" destId="{AEF9BAF8-E979-4FA3-874C-AA1F5C6A19F2}" srcOrd="8" destOrd="0" presId="urn:microsoft.com/office/officeart/2005/8/layout/radial5"/>
    <dgm:cxn modelId="{D9363CCA-A5C7-4020-BC31-76AAFB6E2450}" type="presParOf" srcId="{68321892-AA77-46F6-8028-64A8DE060C66}" destId="{7C6FD521-193E-44A0-945C-0FCF6033C557}" srcOrd="9" destOrd="0" presId="urn:microsoft.com/office/officeart/2005/8/layout/radial5"/>
    <dgm:cxn modelId="{6F7033E9-CEFB-40DD-883F-AD5DC8F940F5}" type="presParOf" srcId="{7C6FD521-193E-44A0-945C-0FCF6033C557}" destId="{2ED3114D-2F74-4BE0-8992-52E570EF18EB}" srcOrd="0" destOrd="0" presId="urn:microsoft.com/office/officeart/2005/8/layout/radial5"/>
    <dgm:cxn modelId="{8563D855-2E70-43CF-BAFF-D913C340D53E}" type="presParOf" srcId="{68321892-AA77-46F6-8028-64A8DE060C66}" destId="{60F0ED9E-942F-4B69-B39D-9C7044ED6AE9}" srcOrd="10" destOrd="0" presId="urn:microsoft.com/office/officeart/2005/8/layout/radial5"/>
    <dgm:cxn modelId="{0370D8AA-A8C7-41B7-97D8-10EC226F1000}" type="presParOf" srcId="{68321892-AA77-46F6-8028-64A8DE060C66}" destId="{951D4B17-4CF6-4E38-AA99-5EC47D2538B5}" srcOrd="11" destOrd="0" presId="urn:microsoft.com/office/officeart/2005/8/layout/radial5"/>
    <dgm:cxn modelId="{C4592390-742D-4037-B3AB-3261A8315909}" type="presParOf" srcId="{951D4B17-4CF6-4E38-AA99-5EC47D2538B5}" destId="{89CE4FF3-2EFB-446E-8200-7A28540E9F2B}" srcOrd="0" destOrd="0" presId="urn:microsoft.com/office/officeart/2005/8/layout/radial5"/>
    <dgm:cxn modelId="{B47665BF-7FC8-4009-966B-5A59110A4424}" type="presParOf" srcId="{68321892-AA77-46F6-8028-64A8DE060C66}" destId="{82E9E3D7-A4DC-4490-B9BB-06DCE7577BE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37AC1-D0B8-487B-8085-BD4EDCA3CFDD}">
      <dsp:nvSpPr>
        <dsp:cNvPr id="0" name=""/>
        <dsp:cNvSpPr/>
      </dsp:nvSpPr>
      <dsp:spPr>
        <a:xfrm>
          <a:off x="3724242" y="2527101"/>
          <a:ext cx="1803796" cy="18037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التبخّر</a:t>
          </a:r>
          <a:endParaRPr lang="en-US" sz="4700" kern="1200" dirty="0"/>
        </a:p>
      </dsp:txBody>
      <dsp:txXfrm>
        <a:off x="3724242" y="2527101"/>
        <a:ext cx="1803796" cy="1803796"/>
      </dsp:txXfrm>
    </dsp:sp>
    <dsp:sp modelId="{8D6F20C0-B92F-44B4-985E-F475CFD2339C}">
      <dsp:nvSpPr>
        <dsp:cNvPr id="0" name=""/>
        <dsp:cNvSpPr/>
      </dsp:nvSpPr>
      <dsp:spPr>
        <a:xfrm rot="16200000">
          <a:off x="4435272" y="1871130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" kern="1200" dirty="0" smtClean="0"/>
            <a:t>مثال</a:t>
          </a:r>
          <a:endParaRPr lang="en-US" sz="600" kern="1200" dirty="0"/>
        </a:p>
      </dsp:txBody>
      <dsp:txXfrm rot="16200000">
        <a:off x="4435272" y="1871130"/>
        <a:ext cx="381737" cy="613290"/>
      </dsp:txXfrm>
    </dsp:sp>
    <dsp:sp modelId="{AFA9B542-E471-4EA4-964F-68D0A7858319}">
      <dsp:nvSpPr>
        <dsp:cNvPr id="0" name=""/>
        <dsp:cNvSpPr/>
      </dsp:nvSpPr>
      <dsp:spPr>
        <a:xfrm>
          <a:off x="3384136" y="3044"/>
          <a:ext cx="2484008" cy="18037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84136" y="3044"/>
        <a:ext cx="2484008" cy="1803796"/>
      </dsp:txXfrm>
    </dsp:sp>
    <dsp:sp modelId="{1504815F-72F0-46BD-8F22-2C4AD02F2F91}">
      <dsp:nvSpPr>
        <dsp:cNvPr id="0" name=""/>
        <dsp:cNvSpPr/>
      </dsp:nvSpPr>
      <dsp:spPr>
        <a:xfrm rot="19800000">
          <a:off x="5472069" y="2569942"/>
          <a:ext cx="22175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" kern="1200" dirty="0" smtClean="0"/>
            <a:t>مثال</a:t>
          </a:r>
          <a:endParaRPr lang="en-US" sz="600" kern="1200" dirty="0"/>
        </a:p>
      </dsp:txBody>
      <dsp:txXfrm rot="19800000">
        <a:off x="5472069" y="2569942"/>
        <a:ext cx="221753" cy="613290"/>
      </dsp:txXfrm>
    </dsp:sp>
    <dsp:sp modelId="{BFF5A0A1-2F49-4341-A87E-94D2E2E6A032}">
      <dsp:nvSpPr>
        <dsp:cNvPr id="0" name=""/>
        <dsp:cNvSpPr/>
      </dsp:nvSpPr>
      <dsp:spPr>
        <a:xfrm>
          <a:off x="5573280" y="1052739"/>
          <a:ext cx="2477515" cy="22284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73280" y="1052739"/>
        <a:ext cx="2477515" cy="2228464"/>
      </dsp:txXfrm>
    </dsp:sp>
    <dsp:sp modelId="{1B0C45D9-040A-4BBB-A6BD-E1DB972943B2}">
      <dsp:nvSpPr>
        <dsp:cNvPr id="0" name=""/>
        <dsp:cNvSpPr/>
      </dsp:nvSpPr>
      <dsp:spPr>
        <a:xfrm rot="1800000">
          <a:off x="5472698" y="3675750"/>
          <a:ext cx="22390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" kern="1200" dirty="0" smtClean="0"/>
            <a:t>مثال</a:t>
          </a:r>
          <a:endParaRPr lang="en-US" sz="600" kern="1200" dirty="0"/>
        </a:p>
      </dsp:txBody>
      <dsp:txXfrm rot="1800000">
        <a:off x="5472698" y="3675750"/>
        <a:ext cx="223904" cy="613290"/>
      </dsp:txXfrm>
    </dsp:sp>
    <dsp:sp modelId="{1E72DBC9-2154-44D4-B464-5089BEFE5A34}">
      <dsp:nvSpPr>
        <dsp:cNvPr id="0" name=""/>
        <dsp:cNvSpPr/>
      </dsp:nvSpPr>
      <dsp:spPr>
        <a:xfrm>
          <a:off x="5541551" y="3648794"/>
          <a:ext cx="2540972" cy="20844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541551" y="3648794"/>
        <a:ext cx="2540972" cy="2084467"/>
      </dsp:txXfrm>
    </dsp:sp>
    <dsp:sp modelId="{5861C8ED-1AAB-4736-BDBB-2F0A841E5CB3}">
      <dsp:nvSpPr>
        <dsp:cNvPr id="0" name=""/>
        <dsp:cNvSpPr/>
      </dsp:nvSpPr>
      <dsp:spPr>
        <a:xfrm rot="5400000">
          <a:off x="4435272" y="4373579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" kern="1200" dirty="0" smtClean="0"/>
            <a:t>مثال</a:t>
          </a:r>
          <a:endParaRPr lang="en-US" sz="600" kern="1200" dirty="0"/>
        </a:p>
      </dsp:txBody>
      <dsp:txXfrm rot="5400000">
        <a:off x="4435272" y="4373579"/>
        <a:ext cx="381737" cy="613290"/>
      </dsp:txXfrm>
    </dsp:sp>
    <dsp:sp modelId="{AEF9BAF8-E979-4FA3-874C-AA1F5C6A19F2}">
      <dsp:nvSpPr>
        <dsp:cNvPr id="0" name=""/>
        <dsp:cNvSpPr/>
      </dsp:nvSpPr>
      <dsp:spPr>
        <a:xfrm>
          <a:off x="3724242" y="5051158"/>
          <a:ext cx="1803796" cy="18037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724242" y="5051158"/>
        <a:ext cx="1803796" cy="1803796"/>
      </dsp:txXfrm>
    </dsp:sp>
    <dsp:sp modelId="{7C6FD521-193E-44A0-945C-0FCF6033C557}">
      <dsp:nvSpPr>
        <dsp:cNvPr id="0" name=""/>
        <dsp:cNvSpPr/>
      </dsp:nvSpPr>
      <dsp:spPr>
        <a:xfrm rot="9000000">
          <a:off x="3578608" y="3667633"/>
          <a:ext cx="20616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" kern="1200" dirty="0" smtClean="0"/>
            <a:t>مثال</a:t>
          </a:r>
          <a:endParaRPr lang="en-US" sz="600" kern="1200" dirty="0"/>
        </a:p>
      </dsp:txBody>
      <dsp:txXfrm rot="9000000">
        <a:off x="3578608" y="3667633"/>
        <a:ext cx="206163" cy="613290"/>
      </dsp:txXfrm>
    </dsp:sp>
    <dsp:sp modelId="{60F0ED9E-942F-4B69-B39D-9C7044ED6AE9}">
      <dsp:nvSpPr>
        <dsp:cNvPr id="0" name=""/>
        <dsp:cNvSpPr/>
      </dsp:nvSpPr>
      <dsp:spPr>
        <a:xfrm>
          <a:off x="1115616" y="3648794"/>
          <a:ext cx="2649254" cy="208446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15616" y="3648794"/>
        <a:ext cx="2649254" cy="2084467"/>
      </dsp:txXfrm>
    </dsp:sp>
    <dsp:sp modelId="{951D4B17-4CF6-4E38-AA99-5EC47D2538B5}">
      <dsp:nvSpPr>
        <dsp:cNvPr id="0" name=""/>
        <dsp:cNvSpPr/>
      </dsp:nvSpPr>
      <dsp:spPr>
        <a:xfrm rot="12621798">
          <a:off x="3652112" y="2596216"/>
          <a:ext cx="15186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" kern="1200" dirty="0" smtClean="0"/>
            <a:t>مثال</a:t>
          </a:r>
          <a:endParaRPr lang="en-US" sz="600" kern="1200" dirty="0"/>
        </a:p>
      </dsp:txBody>
      <dsp:txXfrm rot="12621798">
        <a:off x="3652112" y="2596216"/>
        <a:ext cx="151860" cy="613290"/>
      </dsp:txXfrm>
    </dsp:sp>
    <dsp:sp modelId="{82E9E3D7-A4DC-4490-B9BB-06DCE7577BEF}">
      <dsp:nvSpPr>
        <dsp:cNvPr id="0" name=""/>
        <dsp:cNvSpPr/>
      </dsp:nvSpPr>
      <dsp:spPr>
        <a:xfrm>
          <a:off x="1066015" y="908717"/>
          <a:ext cx="2757536" cy="248473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066015" y="908717"/>
        <a:ext cx="2757536" cy="248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0721-FE0A-4381-A78F-01068772B0F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71948-760F-4826-B3DB-7EFDB7C57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4AC2E-2AF9-4097-831C-0BD587E72A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4AC2E-2AF9-4097-831C-0BD587E72A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4AC2E-2AF9-4097-831C-0BD587E72A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4AC2E-2AF9-4097-831C-0BD587E72A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4AC2E-2AF9-4097-831C-0BD587E72A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4AC2E-2AF9-4097-831C-0BD587E72A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2D2D-E1EE-4DC2-B1AF-4920246C79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1948-760F-4826-B3DB-7EFDB7C57C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6D799-664C-4B7D-A34A-FBBBB76FAFC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72E0-8DF9-4395-B8F5-A7422BFF0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03648" y="1988840"/>
            <a:ext cx="6262464" cy="1539602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ar-SA" dirty="0" smtClean="0"/>
              <a:t>تحولات المادة</a:t>
            </a:r>
            <a:br>
              <a:rPr lang="ar-SA" dirty="0" smtClean="0"/>
            </a:br>
            <a:r>
              <a:rPr lang="ar-SA" dirty="0" smtClean="0"/>
              <a:t>(التبخر</a:t>
            </a:r>
            <a:r>
              <a:rPr lang="ar-SA" dirty="0" err="1" smtClean="0"/>
              <a:t>)</a:t>
            </a:r>
            <a:endParaRPr lang="en-US" dirty="0"/>
          </a:p>
        </p:txBody>
      </p:sp>
      <p:sp>
        <p:nvSpPr>
          <p:cNvPr id="13314" name="AutoShape 2" descr="data:image/jpeg;base64,/9j/4AAQSkZJRgABAQAAAQABAAD/2wCEAAkGBhQSEBQPEhAQEhUSFRUSFRASEBAQFRIUFBQWFBUUFRQXHCYeFxkjGRUUIC8gIycpLCwsFR4xNTAqNSYrMCkBCQoKDgwOGg8PGiwgHyQsLCwpLyopKSkpLDApLS4sLCk0LSwsKSwpKSwsLCwtLCksLCwsKSksLCwpLCwpNCksLP/AABEIAOsA1wMBIgACEQEDEQH/xAAcAAEAAgMBAQEAAAAAAAAAAAAABAUCAwYHAQj/xABFEAABAwICBwQHBAcGBwAAAAABAAIDBBESIQUGMUFRYXETIoGRBzJCUqGxwRRigtEjU3KSosLwJDNDstLhFSVjc6PD8f/EABoBAQADAQEBAAAAAAAAAAAAAAADBAUCAQb/xAAzEQACAgECAwYFAwMFAAAAAAAAAQIDEQQxEiFBBRMiMmGRUXGB0fChseFCwfEUFSMzUv/aAAwDAQACEQMRAD8A9xREQBERAEREARFyOtfpEhpCYYx28wyLAbNjP/Udx+6M+Nl3CEpvEUcymorLOuVTW62UkRs+qhBG1oeHuHVrbleWSaSqq8kzTPEf6pncj6YRttxdcqTTasM4E+Nvkrq0kY+d+xUepb8i9zuj6R6H9e7r2E/+hSaXXiikNhVRg/fxRf5wFxLdWx7LQPBRdJ6t2GMDZkcty9Wmqbwmzl6ixLPI9aima4BzXBwOxzSCD0IWa8QpqaeB2OmfLGd/ZkgHqNh6FdRoH0oOaRHWs5dvG0i37cf1b5LizRTjzjz/AHJK9XGXm5Ho6LVS1TJGCSN7XtcLtc0ggjkQtqolsIvhNs1SV2uNPGbBxldwiGIfver8VHO2FazN4OoxctkXiLjZdepD6lO0c3vLvgAPmvjNbqk59lD+7J/qVT/cKM4Tb+jJf9PPqdmi5OHXR4/vIPFj7HycPqrjR+skExDQ/C4+w8YT4bj4FS16umx4jLn7HEqpx3RaIiK0RhERAEREAREQBEULS+mIqaIzTPDGDK5zLjua0bXOPAJsepNvCJqr9J6wU9P/AH08cZ90uGI9GDvHyXmmldf6mseYqe9NFn3h/euHFzx6vRvmVXR6ugZuLnE7+J4k7T5qu7v/ACjShoMc7Xj0W5d66elVrmfZ6Fz8Trh8+BzC0e7GDY4j71st2eY4jRk0TDeZkt9tsAI6m5uV1lJq20DutDeg29TvUiq1YDmWA7wzB+imhq7a44jj2OZaLTTl4s+5hozTlK6ze1azk9pj+JFviuppYmkAts4HYQQQehC4N2qD3bW4eZ2+QURmjqqlfeF72jbdp7h/aYcj4hdx18v64+xxZ2TU/wDqn7/dHqjIhwWRhHBcvoPXcXEdWGxk5ds2/Zk/eBzZ1zHRdyYQW3FiCLgjMEcVZV8ZbGVZprK3iSKaajadyodJavMcS4NF/et8108wUOUq3BsqSOMo9KT6Pk7RgxRk/pIb9x494e6/n53Xeu13pvs7ahr8eO+GIWx4hta4ezbeTlwvcX5fT0zGssRdz7gN+p5BUGj6SztnVYva+urp8EOdn6Jevr+M0dDROfil5fz9C7r9Kz1Zs44Wbomkho/a949fIKVQ6DG8XU/R1ALA7ldwRAbl8qpccuKbyzVlLhWI8iug0OPdHkpH/CeSsmlbWrQrwyrKTKSTRPJVdVoTkF2OFYSU4O5TOpPc8VjRymjtOS05wPvJGMrE3c0fdJ29D8F2FJVtlYJGODmnYR8jwPJUOkNEbSFUUNa+klvmWO9dnEe8PvD47OkVGqsolw2+X4/D+DuUI2LMdzu0WEMwe0PaQQ4AgjeCs1vJ5KYREQBERAQtM6YjpYH1EzsLGC/EuJyDWje4mwAXidfpSbSdQZZDhY3JkYN2xNO4cXHed/IAATPSRrK6srPssRvFTuLBY5Pm2Pf0bm0dHHerDQGjAxoaPE8TxVO2fE8dDd0lHcw435n+iJeiNCtYLNHU7yrFkALumQW578DDbh8di0Uzl5A7sz1LWCMDcpbY1FpVe08IspksmfZPhKmSPkoNRTNO5W9c0BVkrlzLkS1yyc7pHQLXgi23goGg9Y5tHu7GTFJT39XaYr+1Hy4t8rHb073Km09SB7Nne2DnxBVN3OMsxL0YwnFwmspnWNrWyNEjHBzXC4cDcEFQa+rDGF7tg+PADmuF1f02aWTs3k9i85g/4Tj7Q5Hf59bjTtZjeIwe6zM83H8h81rW9owq0ruW+yXr+cz52zs2cdSqn5Xzz6ffoRAXSvMjtp8gNwHJWMcYHXkotO3/AOKawL4Kc5WScpPLZvd0orBa6HrQDgJPK+7iF0MTsslxbXWNxkRmr2mrMg4b930Uq8JBKrOxfMK3NUKlqA4XHiOCmMK0dPMozTTwzc0L6WrFrlkXLYi4uJB1Nb2ql0vowOF7K7ctUjbiyq2RUlhkkW0yj1XrsDzTOOTrujvuO1zfHb4FdQuM01TFjmysyc04h1Ga62kqRJG2QbHtDulxsU+htzmp/wBO3yF0dpLqbkRFokAVBr1p77HQTTg2fbs4/wDuP7rT4XLvwlX68m9OWlM6akB9+dw6fo2fOVcTeItljS195bGJx2qlLdxed2QvxO0/1xXoFHYCy870HXOjFgBmb3O5dpocnBicbl/eJPw+HzWfxdD6idb8zLTSE3dA4n5LVSSqPpOX1fH6KPBWAb1JF8itOGTp6eZWUWkLBczBVqW2rUqkUp05LOpq7qBJOo8tWo32i91xZLwnsK8El0q0TWcLFa+1WBkVItxRUab0ewg96xtv3jqq7QE5JMLz3mZg7cTfrbLzCtNOPHZ8/pvXMGYxvZMPZOY4tO0eV1S1K4/B+ZL8KlOv1O1jCksUWCQEBwNwQCDxBzClRlZMTNmfVN0dJkW8DfzUSQLOhdZ/UEfX6KSWxAty6pZ8Lrq8jffNc4zarehmytw+S9qtaIr4ZWSyDl9xLQHrLEtKGoKDibbrErDEvt1YVnEeYK3TbRgvvG5Z6o1F4XRn/DcQOju8PjiWyvp7gnl/RUDVZ1ppGcWg/uut/Mo6JOGsi+jWPz9CZrNT9Dp0RF9EUgvA/S7Vl+lnt/VRRRjxBk/9i98X509Jj/8AnNV+1EPKCJQ3eU0uzV/zfT7GjRUJcQ0b9vIcV21NJsC5TQ4wtB3nM/QK9p51Rxg+jb4iVpiTJp5H4WVG3S4vsNuN8/JWelJO4087eY/2XKh1iifI9Vae50UOmLODRsO08L8FctqSuJa9WsVaXNFzs8F2mQzqS2OhdOvsUm1VFPXi1szuup8Em1czfIjdeESXPWvtFpnmsFAqa7dmOir5PVB4yTKpgdkfNc3Vw2u0qaNJOvuI5/mo1XUYt1lQsb4zSqioxLbViqxQhu+Mlvhtb8DbwV6wLlNU5LTSR+80O/dP5OXYRtVWyGJsyNUuGxn22S+0/rt6rPCvsTe83qF448iktywUihfZ455LQQs6Y2N+YVR8iWSyi8DlkHLRiWWJSQsM9xN4cvoctIesg5X67DhxPlXNhbf+jlsVboU/2q/Fjvm38l9ryb2JvvTQTb1N+DHfNoXNVrlrIrplEjjits6ZERfXmcF+e/SlT201PfIPbC/qOyY3LxaV+hF4h6dqAtraeotlLCY/xRPJ+UrfJRXLwmh2fLF2Piigp59ys6eoXJ0dTberGGsN1QZ9PBHSVcmKJ3IX8s/zXOgXN1Zw1GLpwUXscLi3h8ty8iSvCMGRraGLcyJbhCu8ELka6aS1wclOhr/ZB3bVDdEsIm2cPJcSXI6eJLBYmq45qHK65us3LU4qscpGkrU8rY5aJHKnNeNluPlRJ1ffasZ95rh/CT9Au+jC880Kf7XD1cP4HL0WJc2LmvkZGt86+RnhWULe+OqyAWdMzvdAjjyM5bm9y1E2W560uVGyJYiT3PvtK3tqBbMqKSvl1TK2DZJOT04LZBWWyOzjwUUlYkrqNko7DhTJFe65v4KTq3Hd738AG+ZJPyCqJHrpNX4MMIdveS7w2D4D4rS7Lg7NUpfDL/t/civfDXgs0RF9kZgXn3ps0N22ju3aLuppGyc8Dv0b/wDM134V6CtFdRtmifDILskY6Nw4tcC0jyK8ksrBJVPu5qXwPyjDIrCnkUbTOiX0lTLSyetE8tvsxDa145OaQfFfKaXNZ8kfX1zTWUdLROU6eG4DuGR6KpoZFe0rriy5SPZSNcLFJESMhsbeXRS2RKXBXcyC+JR5I1aSRKHMxctEsJ5NUjd60OUlp7vRQ5nKi1h4J0aJXKPI5ZyvUZ71BOPiyTJ8iboIXq4eRcf/ABuXocL1wGrLb1IPusefOzf5l3UDlFLzIytZzl9CxibdSIGWuVogOSljYpmlwmetzB5Wtgu4L7I5Kc5k+Czrlgn2RvJWJKxc9YGRZrIsGZK1PkWLpFoklXh0kb4IzI9rBtcbdOJ8Bcrt44w0Bo2AADoMlz+q1DtnI291v8x+nmuiX13Y+m7urvHvL9jN1U+KXCugREW0VAiIgPK/TdqeZIm6Sibd8IwTAD1or5P/AAkm/J33V4zDKv1xLEHNLXAODgQWkAggixBG8WX5t9I+pDtHVXcBNPMS6F+Zw7zE48W7uIsdt7VrYdUbPZ+p5d3L6EShnV/RzrjqOoV9R1KgwasmdXGQ4c9ynUrLhUNHUq8ppb5japIlSw2zQqsqolbF91Bql00c1zaZRukwu65KLUuW+vVY6quLbx/V1Uth1NCM+pjNItBesHyLUHqtKOUSKeGdLqmzvSP5Nb5kk/ILrYHrmtXY8MDXe+S/w2D4AHxV5DKs1zzYynfzk2XdNLuU3tbqoppFO7WwVnjWCpwmcjlsBsLLQ19s/JaZagrPveTxvPIkOkWt0qimc8VgZFn4OiQZLrfQURlkEY35k+60bSoUVybAEkmwAzJPBdxoTRXYsz9d2bjw4NHIK/oNG9Tbh+Vb/b6kN9qrj69CfDEGtDWiwaLAcgs0RfbpJLCMYIiL0BERAFW6xavxVtO+mnbdrxkR6zHD1XsO5wP1ByJVkiHqbTyj8r6zatTaOqTTzC+9kgBDZWXyc36jcfjhR1S/SOtmqcOkKcwTDmyQWxxP95p+Y2EL85ay6sz6On7CduRuY5RfBK0b2njsuNo8ias4cJu6bVK1Ye5a0tYr2jrua4anrFa0ukLb1wixJZO0FVfO60z1GSpIdJc1lNW3G1d5IeHmatIzrnKqcg3BU+tqVR1MtyuGWq2TYanEL2t8vBRqir9kbdl+CjPqiDZuxuQ+pWBlubm3gvKdP3liiR6m9U1SsfTb59D1HRNUyWCN7MgGhhb7paAC3+txCmtFlwuo9XIakUzGPk7bLAwFxBA9e3ADaeHRdu+425WK+f7S0ctFqHFeV84/b6fyUNJqndXnr1LGFxKmMsM9qqGO5lSBUKmrizPnsT3zqO6VRzMvmNQTnk5Swb8a+g3WuNhJtY57BvJ4Bdpq9q3gtLKO9tazczmeLvl12SaXSz1M+GH1fRHNlka1lmeregezAlkHfPqtPsA7z94/BX6IvttPp4aeChD/AD6mNZNzlxMIiKc4CIiAIiIAiIgCrtPavw1kLqeojD2OzG5zHbnMdta4cforFEPU2nlH5t149GtRo1xlbeemvlM0ZsvsErR6p+9sPImy5WKtX66ewEEEAgixBFwQdoIXl+ufoPhnJmoXNp5DmYTfsXH7ts4/C45BQSr+BqU61PlZ7nkMekOa2nSSiad1aqqJ+Cpgki3BxF2P/ZeO67wKre1KiNBNPmi0nrbqC453WlhLjhAJJ3AElbxRvvhDbuJthDmudfhhBuvMM97yK5NmprSTbiuw1Z9HL654ZFKIyO88yNJDWA4S4YdpJLbDLfmLLqtA+gZ74WTT1fYyOGIxMiZKGA7AX4hc222yz2naug1O1WqWySBlXEwUtQ6E2pWh0jW4TcnFscDsN1qaSuuMXKU+GXTk8fsz5/tHUztmoQWYrf5nU6m6iU+jo8MQL5HC0k77Y377D3W39keNzmo2tWq2O88Tbk5vjA9b7zefEb+u3rFUVpklkexuLs4W3cxjuzdPIRiEeP2W2te1rlw3XvR1VEdVBxs9+qOKpup5ieXzShhsTbkdoWUUuLZmsq6sNZO2nOjm0Eg9djwMb+bTha1zfvC9+Kt9W/RzLgPbTBpBDRb9JisM3Wywgnd8l8pLs98Uq65Zkum2fc01qVyclhFaGFWGjdFyTHDG0ni45NHU/RdbRalQszeXSngThb5D81fRQhoDWtDQNgAAA8ArOn7Fsk83PC+C3+37nFmsivJzKvQ2rrIO8e/J75GTeTRu67Vboi+kqphTHggsIzpzc3mQREUpyEREAREQBERAEREAREQBERAaqmmZI0xyMa9rsix7Q5pHAtORXF6X9DWjpyXCF8BOZMEhYP3HBzR4ALuUXjSe53GyUPK8H5z1k0TQ6PqOwpKp9RLdzJhJ2ZbCWnIYg0AvvfpY3sV2/o5ko2PLHiA1E9msmb33gYbdne3d2XuNu/YF6K/V6mL3SGlpi95u55giLnHi51rkql1aijgkqoWxNxsqHljY42B3ZyhsrcxazRjcLkgZWULqfGpJ7F+Grr7mVcoNt9c4226EulLqabC8WhkBN25sa8G5c1ozjBBJcPVuL7ysNXbCrrgCCHSQygg3B7SEZg/hVvC17nh72tYGg4W3xOucrk7BluF+qpNFSN/4nUCO2B0LHOIFgZGvLTY77XNzxPEFTmadMocUobM6M5Y++0+9YAOHUWBtwKmLTVUokbhN9tw4ZOa4bHNO4hAU+s1O2Z9NSkA9pL2jjsLY4W43lrhm0l3ZtuLZPKtKCgEQLQ97gffIdble3zVZorFJVzSPsTA1tMC3YXH9LI6264MWW4tIzV6o3VBzU2ua2fU64njAREUhyEREAREQBERAEREAREQBERAEREAREQBERAFzrqpsGkyHuDRVwswk5B0sTnDDfiWvFuNl0SpNYKdplppHNDm9qYXNIBBbMwtz/E1iAtJzdzWXsDdx5hthbxLh4XVc+MNr4yAAHU72AAWHcka76qTNTuaWYXbMml13Wv7DjtLTlntBDduxQ6qqBq6drgWvtKLHMEOZe7XbxdvXkgLmSQNBcdgzUOskf2bnl4hDQXEhokcGgXO3ug25Fbq5hLO6LkFrrccLw4gcyBbxUHTcgkiZE03+0Paz8HrSfwtI8UA1XojHTNLiS+W80jnes58neN91wLDLgrZfAF9QBERAEREAREQBERAEREAREQBERAEREAREQBERAFV6zD+yyP8A1YEoPAxESfyq0WE0Qc0scLhwLSDvBFiEBAZVOfAJpGiNthLgBxOs2z2guyAOQ/NQdJVzHT08L2uZK2RsrAbHE2xa4tcMsi4Ag22qtpNa48P2KaICzHRh9Q5kcNSGDC5sTnZSEWIc3aNtiDdKV1NUwOdFTOYGvwySDC2xF2OYJL4jYOIy2X3FAdPR6WilJEcrHluRwm/kdh8FX09MTXyOzLGMDgNzZZMnW6ta0+Kr5qaKSL7PDpEXiaAzC+mfIwsHc71r5WHUK41dpy2AF5c57+85zjck2tmd+z4oCzREQBERAEREAREQBERAEREAREQBERAEREAREQBERAF8IX1EBzMtOW9pTPpI6qAuDntOFxAcBn2LwWvFwdhvyVpHoeGCndDBDHFGA49nGxrG3OZNgpDhacH32EeLTf5EqRK27SOII+CAh10TcGTW4n2aDhHtf7XUyNgADRsAAHgokRxOjHusDj1IsFNQBERAEREAREQBERAEREAREQBERAEREAREQBERAEREAREQGqWK5aR7Jv4EWK2oiA0UtLgvne9vIDILe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תמונה 4" descr="הורד (3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48172">
            <a:off x="767154" y="1108739"/>
            <a:ext cx="1406221" cy="1537032"/>
          </a:xfrm>
          <a:prstGeom prst="rect">
            <a:avLst/>
          </a:prstGeom>
        </p:spPr>
      </p:pic>
      <p:pic>
        <p:nvPicPr>
          <p:cNvPr id="13316" name="Picture 4" descr="https://encrypted-tbn0.gstatic.com/images?q=tbn:ANd9GcQBoOcekh9SOgfVUCLtFOAjtulWtfdqOvVF_4srAWAUtF9uHa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8587">
            <a:off x="6897957" y="1203911"/>
            <a:ext cx="1368152" cy="1424123"/>
          </a:xfrm>
          <a:prstGeom prst="rect">
            <a:avLst/>
          </a:prstGeom>
          <a:noFill/>
        </p:spPr>
      </p:pic>
      <p:sp>
        <p:nvSpPr>
          <p:cNvPr id="13318" name="AutoShape 6" descr="data:image/jpeg;base64,/9j/4AAQSkZJRgABAQAAAQABAAD/2wCEAAkGBhQSEBUUEhQUFRUVGBgVFhgXFxoYFhYaGhkZGBoYFxcaHCYeGBkkGhoXHy8gIycpLSwsGh4xNTAqNSYrLCkBCQoKDgwOGg8PGjEkHyUsLCw1NDAsLSwpLyw0LC0sNCwpLCw0KS8tLywsLCwsLCwpLSwqLC0sLCwpLCwsLCwsKf/AABEIANsA5gMBIgACEQEDEQH/xAAcAAEAAgMBAQEAAAAAAAAAAAAABQYDBAcBAgj/xABIEAABAwICBgcEBwQIBgMAAAABAAIDBBEh8AUGEjFBURMiYXGBkaEyQrHRBxRSYnKSwSNDU+EkM1SCorLS8RUWRGODwgglc//EABsBAAEFAQEAAAAAAAAAAAAAAAACAwQFBgEH/8QANxEAAQMCAwQIBgIDAAMBAAAAAQACAwQRBSExEkFRYQYTInGBkaHRFDKxweHwQlIzgvEjNGIV/9oADAMBAAIRAxEAPwDuKIiEIiIhCIiIQiIiEIiIhCIi+ZJA0EuIAGJJNgO8oQvpfEsoaCXENA3kmwHiVV9L69sbdsA2z9o32R3De708VTtIaVlmN5Xl3Ie6O4bv9uxVFTi0UWTO0fTz9lU1GKxRZM7R9PP2V60hrxBHgy8p7MG/mP6AquVmvNQ/2NmMfdFz5m/wVeQDOc7lQzYnUS/ysOWX5VJNiNRLvsOWX5W1PpWZ/tSyO73G3ley1Sc/NEznPxxgOe52puoJcXG5K+2TOb7LnDucQpKk1oqY90pcOTusPXFRWfVEpkr482OI8Upkr2G7SR4q8aM1+abCduyftNxb4jePC6tUFQ17Q5jg5p3EG4XHTnPgt7RWmZad14zhxacWu7xz4XGKuaXGHtOzNmOO/wDKt6bFntOzNmOO9dYRRuhNOsqWXbg4e0w72/MdqklpmSNkaHNNwVo2PbI0OabgoiIlpaIiIQiIiEIiIhCIiIQiIiEIiIhCIiqOseuewTHT4u3OfvA7G8z2qPUVMdO3aefcpieojgbtPKmdN6xx0w6x2n8GDf3nkFz/AEtp+WpPXd1eDG+yPn3n9VoSSFxJcSScSTiTu3r5z6ZzuyVXiElRlo3h7rKVdfJUZaN4e6Ihz5oq5QEznPA80TPxTOc/ohCZ+KZ+OchM/FM/HOQuIQohQ53rqEOc+aH555Ic+ec2TOc8kIWxQV74ZA9hs4HwOOIPMFdP0LpdtTEHtwO5zeLTy/muUKV1c00aaYOx2HdV47L7+8fNWmG1pp37LvlPpzVlh9YYH7LvlPpz911FF41wIuMQcQvVslr0REQhEREIRERCEREQhEREIReOcACSbAYkncEc4AEk2AxJO4LnutOtBnJjjNohx/iEcT93kPHuh1dWymZtO13DiolVVMpmbTtdwWXWbW4ykxwm0e4uGBf3cm/HuVXRFi553zv23lY+ad87tt5Xi9QomUyhTPwRM/BcQgz65yUznPDtQZ9c5KBdQhz6pn45yEGc+Xogznx+K4hDnzRM+qZ9F1C9znPHut4UznzGboc+K4hEznPLmEzn1TOfVdQug6j6V6SDo3HrRYDtbw8sR3WVlXLtWNIdDVMN+q47Du5389k5K6itlhdR10AB1bl7LXYZP1sNjqMvZERFaKzRERCEREQhEREIREVW1z1h6NvQxnruHWI91p4D7x+HeExUTtgjL3JiedsDC9yjNb9ZukJhiPUB67gfbIO4fdHqe7GqnPkmc+CLD1FQ+d5e9Yyed87y96Zz80TOfmsNVVNjZtPNhgBYEkk7mtAxJPIJlrS4hrRclMtBJsFmKZzyWhTaZY+Toy2SN5BLWyN2doDeWkEg23kXvZb+c8k5LDJC7YkaQeeSVJE+J2y8WPND80z8EPzzZDn0TSQgz5oM5z8gz5oM5z+qEJnPrncznPwTPwz5p/PsXEIi8Dhe1xflx8l7nPqu2XS0jUIhznO5e5zn4rxcXF6vAiDPkuoTOc8F1rQ9Z0sEb/tNBPfuPrdclznPwXQtQ6napi072PI8DZ3xJV3gsmzMWcR9P0q5weTZmLOI+isiIi1a1CIiIQiIiEIiIShCjtO6XbTQl537mDm75cSuV1dZd5dI7FxJJN99/TO5S+tOmTUTHZPUZ1WcjxLvG1+4BVqqqWx26SYMvuHVF+5tiT6rJVtR8XNsA9kZAZ3PPIFZqolZVzWc7sjQZ3PMWa/1Gmi3AbjDH/bORj6o6h0vC47DZGbR90jo3HD7DgL+CkVVSxujcWuBHeLKpmj6t5b9Rb6oomrO1WRjhHE6T+89wZflg0Ox+92qWULWztZWAvIaDTnFxAAtKOJw94cVd9HA04jHtc/oVYYMAaxl+f0K+NYwRB0gHWgc2ZvZsOBdbvaT6KYFQCW29l4u0/4hbvHHsWrNG2WMtuC2RpbcEEEEWwPHAn0WloecuoYXH2o9lruYMbjGR5BaXpZSh8kMnG7fHctHitI2aeIH+RLPEjs+RU5/PNkOfTzXwJLkt5W9f9j5LJn4cV54QRqsQ5pYbOG4HwIuPRfIK9WlXUZcQ9hs4C3ePmvaLSAfg4bLhvHPu+Sk/DF0fWRm9tRvH45q2OFl9IKqndtgfOLWczvG9v8A9DxtZZK2r6MA2JBNj2LOx4IBG44jh2heSxhwIO44HOeC8ijDWho3DBNExmMADtX8CFEc+mNM1rWkSgm53Fu7uIOWQsRrmtJ3VqBye23IXHx3DzUhn0WKSmDiHHe3cc8FlznzCXPKJAy2oFj4aelk9X1bKlkJF9prA0+BNrf62C16+r6NtwLkm2O7Nr5KzMfcA2tcA25XAwzyXzUUzXgBwvY3+Pnnw9mJDTsi5sbd+H8lzsOY1oHaubn6JN6eSCKGNtpNo7TibCxsGi97WGZJIFlpVJ6SUMHss6zj28s9vJSC1qGl2G44k4u4rZS6l7SQxnyty7+J8T6J7FZ4nPbTwG8cY2Qf7HVz/wDY6cgEzn0yFb/o7m60zeYa7yJH6hVDOfPN1ZdQZLVLhzjd6Fqcw52zUsPP7KLh7tmpYea6CiItwtoiIiEIi1tI6RjgifLM8MjYNpzjuAVe0lrq1+i6mrojtuhZJg9rmlj2C5D2OsRYHatxFua7ZCtSr+ueluig2Gnry3b3N94+oHiqDVa41MujZw6Z4lpZYZJJIrRyS0snvDZFmuBLr7NsI+F1GUmnJpnOiqXmSSANDHnfJEbljzzdva48SMd6iYoJYKZ7gNDsnlff7KFiLnxU7i3u7ua+tIVohifK4XDGk2HvHCwB5k2C09H0ZYNt5vM7GR3b9lvJrdwbuwvxJWHWt3UiZe3STxg9zSXYnvA9Fk0tDI7oxG8s/aM2tkXe8X6rGjiXPLRbC9/BSOiVMxkL6pwub2Hdv/Kb6PwNbG6YjO9vBbFVTMlbsyND28Q4X9SMDvxw8OGjHO6kwe5z6cmwc7F0HABx96L729t95GKnIPo0qYnyTR0gDzdx/pALnXNy1gxae52yL7jxGnGWvbiMDdpa4EEYlrmuadxB2mkHtHK+jq6WlxSIxvtcaEajnuV1U00NYwsf+Qt3OHhuWHQf0fPrql1RJIPqzHSRPDrHBoYf2TC0twcOs528+7go7Q0hje6mcSQ1ofCTiTHexaeZY7q79xC2tKaXfBAWB0ga6eGVgaTsPcR0UkExBBEUjCDcA9YO4kX87oYHUOIGGTJwyHM/kLJUMRpa0xya6D95hSOmNAtpHRtieJIJGExPGzjsnrtcWAM964IAvc4dUk17R2Bq4juDzI3ulbtf52uUtNPGymgp6eGSOOmMrg10jZHvfISbNde2yLn2rXuMBbGCgq9qaCYNLRURuhsSDjbpIsQSMeu3xG5bLFYZJcO/8g7TDtDuB9itPVtcYQ46tId5H2U2x37U9sYJ81s5z4rDEzrX+60eRPlwWZeYTOBdlwH0WJrpGvkGzua0egTOfIZstWr0e1+I6ruBH68+9bWc55pnPkkxSvidtMNimqSsno5RLA7ZcP2xGhHI5L4haQ0Am5GBOc4ef2lvksFTXxx/1kjGfieG+hxSc3uyGaac50jy62ZN8hbyA07gs4znO9e5zn4KEn1zo2/v2nf7LXO+DbLAdf6MfvHH/wAbuzOcXhSTnRh8ililmOjD5FWHPwz/ALJn4qCi14o3G3TW/Ex4Hwz4KVpNIxTD9lIx/wCFwJ47xvCQ+CWP52kd4KQ+GRg7bSO8LYzn18kTOfJM5zxTSbTOc/FT+o7v6WO1rx+qgFYNRx/TB+B/6fO6l0X/ALDO8KVR/wCdneF0ZERbtbdEREIVO+l1pOh57fagJ7hURE+l1W9RqYzN0tSkm0rGED/9YXxOIv8AgHp4W36T4S7Q9YBvERcP7hD/ANFQNWax7K+RsLmtkqqOWOAnBomjJkZfgcHn8qmRt2qd/ItP1CdaLsPgoHRGl2windJa1TTPo5Wm3WD2WBIJxDZQQd/tnmtNkrmQQ1Hv0/7Ka2JdG13RyX7i0PHcVs6P1FnqIJaYQPqJKeWenMxs2Nkm2QHNc9wLh7LzYOIB7bLcodCyU3SwTsa07bnANdtxua8WJY7iNoSDEXBGOKlCNlTK6NxBbJHYjgR9/ZDoxM8tObXN9ffP0Wrre60cL2n2ZQcON45CLcwSBbvUzS17YpIZ3C8cckcrrC9mXxdbsaS/nYc91ffSl9JLTDGSmIMdziWt/aRHxaCzDiD2LNq5pEOp8LnoxhYYlli5lhxNrs72nxh9HW9XDNRP+ZriD3Ef9UTB27EUlO7VriPA6FXDT0Wk6iWdslbFSUvSsloqgSMYyRv8MlrgXjo9p52r9Zn2SoXWLSjekq6iIB7Ntz2YgNk2WMY5wJFrOexx3Y3uPaUXo2eBzb7EUUguXsOyHMPG4IGO7ECx5nFez1Tak9HGQ+O4MzweoQDcRtd75cRY2vZoPEq4paPqDth1yRYfv7ZWkcWxndeaTlLY4qgtLXROa54wJDHgMlbcYHA38AVsa2OIo5HDHZ2H3HJsjHXHqvrTLQaeYH+FJf8AK4/HH4LwQGTR+w6+0+nAN9+0YuPist0pjbDVQVA1yv4EFZ7HGiOeKbff6EFfVXpDZNmse95F2gNds8bbUhGywDC9zhy4LRrtHOZRBjDd8DWPYfvRWPqNr83ffcopTLTxuDnML2Mddtri4F94I33WxTQiNjWtxDRYXNyTcm5J3km9z387LdPjEzSHZgi3gVpy0PBB0IWzS1IkY17fZe0OHcQCPiB5rKoTV1/RukpT+7O3F2xPNx+V12m/YpsZ8l4hWUzqWd8LtxXmVTAYJXRncUVbrtdo9oR0rXVMrsA2MEi9uYF3f3eW9T1ZAXxPYDYua5oNyMSCBiMd5XMdUNXKid8jqecQyRENPWex+N9xYL2u2ynYXRx1JcX7rZKwwuhZVOO1nbcr9Q/R9pquxmkbRRn3b2dbsYy7uPvOCsmi/wD490TbGomnnde5sRG088Bd2P4rqpwDT8Q6ldt/ikDz5yxr7/5l1kbhtsd22pjf4LSsgdGLRgAcgtWyj6oWay3cF1Cj+ijRUYwo4nfjLpD/AI3FSA1E0cP+ipcP+yz5LjDtJaxSYOqCwc9qnZ/kF1ifqNW1A/pmkJHXGLdqSXw67mgpYZJvKeEEh0arZrfqxq3GXGWRkL+LaeRznd3RN2w38oXIdYjQiUf8M+t4H2pS255bAY3a38z4Y4dF0Z9G1FFi5rpj/wBx3V/K0AEd91aaaFkQtGxrByaA0YdwsnNl3BPNonH5lQfo/wBKyzQydK8vLHgAu32LbkE8d3FWnOfBUCn0y6gq6xhhfI0yF42biw2jZ2IPVIcMewc1NUX0g0r8Hl8R++24Hi29vILJ19DMJnOYzs8u7gFh6+gmZM4tZ2eXsrLnOeCsuoTL1RPKN3qWjPcqxBM17Q5rg5pxBaQQe48VdPo8p8ZX/haPUn9PRRsOYXVTBz+ijUDC6paOf0V0REW3WzRERCFBaaY6oiraYHEwFrRy6SN7R6j0XHaK8tPA9rnMkDY5I3t9pkgaLEX7SRY7wbbrW7FFOPrzHtPUqafDtMTtof4ZD5FcjpqfoZKind/088rBu9gu6Rh7th+5W2FkF7o3aEKe1oa624gex9bq0UGj6+qoKd1JVsiniqpn1d7tbLtSl9yADhsOaQw4EOG6wUBpLVeDRrmshqDK39tO+9v2cb+i6MEtPExvdcW2rHDDHS0RpVswc+MuaT1XN2y1zm+6XsaRcG92358jhjqKoXMNOR0hwJZbZiBwL3WwDrYBu8m3BSoaARSdaHZbklsOy7aByWKnrmOqIZo3Asma6AkXHWHXZcHG92uG7j56VZTmkqNtg/ZvJ2QALXdi+LkCSNtl7C928VvaXgDIIgwYRy0+wO57Wgdpsd/YpuppmyNLHtDmnAg4gjuyfFZjGap+GYm2ob/Jo2hx3e1lQYhUuoa1swFw4Zjj+7loRdFO1r9ljxfDaaCWnlZwu1w3Eb8Oxe01K5ri50jn4WaCGtaxvY1oAJ+8e7moeu1TlZ16SdzT9h5vcD3dviLYWeCBfes+h3CUu23TGSM2fFK4dQ237LGta4HEhxB5rTYdjFNXm0fzcDkfz6q6pK+Cr/xnPhoVs6YPSBkDb3nOybe7GADI78p2QObt6mm4bsALWsoWsOxVU8h9k7cJP2S+xYey7mbPjzU0M53Z5LEdLpZHVgY75Q0W8dVl+kD3moDDoBl91B6Kb0L305wAcZIeTo3HaIb+BxIPLqnkVs1WkmsNsXO+y3eML9Y3s0d/gLWW5VUccgAkY14FjZwBsezkfVUSmb0UrYweq2WohI7b7bT5C11pOjmNfFtFPIO00DPiLgffNXmC4h8UBC8ZtAz452/6p3RNYXV7ulADnRWiscA1rtpzDcYuuQ6+63BWUKlaSJaGysF3QuEgHMDB7fFpKuUE7Xta9pu1wDmnmCLg+SzfS6hdT1vWfxeL+OhCp+klIYKrbGjgvvOf5qp6rNMOlqyPg9pePFzXD0eVbAqhSVP/AN3NbhEGHsIbHcYciFD6O3dV7G4j7hJ6Nk/Gho3j2V76Up0pUf8AW84p9bzivR/gwvUOodwUh0pXnSlaH1vOK9FVnFd+DCOodwW4+qA3kC+65tfz4r76Uqt6Q0LBPKJZWF7mgAXc7ZFsfZBtvyVK/W84pAozc3CSIH53Ciqz6RYIah8MnSN2DslwF23tiLA33k8P57ANFXtNhFNbfYWe2/bg8d6gNA1VNT6fc6sERp5GyFxlaHsG1HtAkOB95pbuO/tWKh6A6ank0ddtIAeYadpowaCAQ3pMQN4DVWNuZuqIvnZVDZ3un6lzb52WKqpn6JqGvY5z6SU2c0m5afhtAYg8QCO1d+1GgAo2uFj0hL7jiNwPkFwvX6vEkTKZvXlkkYWtG8bwD2XJt4lfofQej+gpoYf4UbGeLWgH1UCqoo4qvbbrbP0/KqK2iiirNtmts/3zW8iIupKIiIQqmxmyHR49JRS9MzDF0D9rBvO0Zey3Ng5qrfSRo0Q1sVY3GKqa2CQj2RK25heTyc0uZfsHNdF0lo4uc2WIhs0dwL4Ne022o32902wPAgHmD8yaJjnpnQTRXieNl0brYD7N2ngcQQcMOSdhlMTw8blNkmDrPGv7fwJz8SO/jVTo6OQgvja4t3EtuR2X3+HyWFkEgkAb0TIWm9mjrv4WIADWjHeLk4DjZT2smotRRtBhqWSRucWs6aMmRmFwC9rgH7t5AOHiq/oGvdLA1z8JAXMeN1ntcWnAbuGHbvWkp66nqZDGw9oWJGn/AHwSo6iOV5Y05jMr4ZL9ZmYGC8MLy9z8dlz23DWs52dckjC4HcptQmrTtl9TD9iYuaOTZeuLeN1OLyvHqmWeuf1v8TYdyweLTPkqnB+7Idy8OfLtz6KG1hhMZbVMHWiwkA3viPtDvb7Qv2qaznPJeOaCCCAQRYg7iDwPhgq2kqX00zZmag3UKnndBK2Ru4qN0hRiaJzLjrC7XcjvY+/Ydk3/AN1l0dpIPgbI8hh9l+0QA17TsuF93tX8CFoaDGwH05uTA4tbfeY3daM+XV728dyo2uWiZIql0j9p0Ujy4OvzxLex1t2GIAK9IxqijxSmiqGG3O18j+VtcQpGV8TJGm3PkVfqvW6kjwdM0nky7zh+EEeaouldZInTyPjDiHSxytuNnFrQ14Ivxxt3rJonRdJIBskuP2Xus4eAtcef6KYOiIw0hjWsJBAcGi7e3FLwno26lPXxSAkgjj7fVSMOwM0x61j7m1uP75qCk10PuxDxcT8AFj0frZVtjbDBube2yzacASTs3N8AtOfQ0sL7uj6VoPaWu77Yjx9VJ02t7W9V0JYB9kjD+6QPin5ohWODcQdaxyBb+LKTLEKkhtWdOI/QjxpGUdeWQDkZNkeTSvjVSJ0deWPPW2Xgm+/C97nfzUjHrZAeLm97T+l1DaU0s1tUyeBwJAxuDvGGINsC028E+6loqVrZKdwyIvmNO4WUiOGlpXMkiIyIvpp3BdH2zzTbPNV7R+ukEgG2TE7k7Fvg4frZS0ek4nC4ljI/G35q4ZPFILtcFr46mGUXY4Fbe2ea82isYqG/ab+YfNfW2N9xbvTwIT4LVGaU0fUSPDoqkxtFuqG+ZvfHuKldo81qUVO9pcXTGW+4bLQG92yFsPlDfaIHeQPimo2gXfpfif8Ao8kzGxrbvsRfib/cgeCr+tWj6Y2lne9rrbI2Ti62NrEHnvw3qvv1sMbOjpYxE3HrE7Tz2k7r+a+taK9lRUsa142GjZL/AHRiS4jnw71oTUNOPZqCf/E4/JUU8jnSOdDYDS9wCfM/RZasqXGZ5gsN1wQCfH2UzqHrLTUtYKisbLI4OB2m2cRxJs4glxNhe+667XD9Pmi3Wu6dv4ojh37JK/N07GD2Xl3e3Z/Urd0GbyBrohK0kA9X2e24/VVcVPtS2vm49/0VKyK8hzzPiv1doXXmhqx/R6qJ5+ztbL/yPs70U5dflas1Uiebtuw/dxHkd38lHTaQq9HuaIayVvEBkj22Hay9rH9FNqcNnpxtO043/SpM1JJELu0X67RcC1I+nCvJMUtO6uIaXAxjZlFiBd2y0tLcbX2QbkYoq5RV31ERCFFaz0HS0sjRiQNtve3G3iLjxXEaUdHWTx8JA2oZ3nqSWHeAT/Oy/Qa4j9IejPqtdC/czpDHfcNiYEC/Y17bdibgd8PXxTbj2D46eqi/4quOXceyfsotv7OvafdqIiz+/Edof4CVOKv6ytIibMBd1O9s2G8gGzx+UnjwU8yQOAc03BFweYIuD5EeaqellL1VZ1g0ePUZKox+DYqBINHD1H6F9Zznn4Ezn1RZNZ5QmmP2VRDNwefq8nc65jd4OBHc6yzaW0d00Tmbne0wkX2XtuWnla+B4YnvWbTtD01PJGPaLSWdj22c3xuAsejK3poY5PttDj2HEEeBv8ivTOidSJ6V9M/PZ+hW3wGfracxO3fQ/pUCzVKnq4xI0GnluWvDPZZI3BwLNwF8cCMCDxWjU6vV1OCY5GzMaCbH2rAfZdje3AFWKp/o8/TjCN9mVHZwZLvN7HquPLtCnSFQV01bgtUY2POycx3cL65aKtqairwyfZY47JzHdwvyXMYtbHtDelhIDhcFtxccwDgR4reh1jp373bJ++39cQs1Xo8wTdCLYEy0xOALT7UROOIuR3EHgAvufREMmLo237MD5tXotBPPVQCaKQOBH8h5gkbweS3FJNJURCSNwIPEelxvXy2KmkFgIXX5bN/mscmrEDjfo7dxNvIHBR7tSxLLsU7rWaXPLsWs+yCQPadjhyF1C6S0VUUrtmQPYOBBOw78LhgVCmxeBkxp5o2lw4EeyjSYhC2UwyMaXDn+FYZdT4TuL2+IPxCjp9THj2Htd3gtPpdRkOkJP7Q9veX/AKXW9BpCT+2N/vBx/wAzUdbRTaxW7nAfcLvWU0n8LdxHutWXVqdv7u/cQf1WMaBnP7p3wUm6ulP/AFsflb4NXz0sn9ubj953ywTDqanv2Q7zZ7psxQ7r+bVps1bqD7lu9zfndbtPqa8+29re67j+g5r5Mj/7cPzP+SwyVTv7YT3dIf0S2xUrPmYT3vb9iF0MgbqCf9h9lNw6nxDftuPfYegWf/gVMzFzGj8Tv9RVNnqXfxXu77j9VJ6u6l1le61NA949556rG/ie6w4HtSjiNPHk2AeYP2KV8XC3JsY/fBTpno4+MI7gHeoBXzJrVA3cXH8LSAPOy6lql9ANLFHeuvUSuGLQ5zImdjdkhzj2k+AVyovo30bFbYoqfDcXMDz5vuUk4zKMmNaPBc//AEHj5WgeC/NFVrc9/VhZYnAE9Z3gBhfzW1q99Gmka992wva0nrSzXYwdvW6zu5oK/VNLo6KIWjjYwfcaG/ALYVbPVSzm8jr/AEUSWd8pu8qo/R59HMOioSGnpJpLdLKRYm25rR7rBy4nE8LFbkUZMoiIhCKk/S7q99Z0ZM5v9ZC0yt5kMs8jvs3BXZYqunEkbmOxa9pae5wsfikuaHCxSXNDhYrh0EjZYmuttNkYDbfcObiPUjitTVSUiJ0Djd1O8x97Dd0bu4tNvDtXmrbSKVjHb2bUTu9j3MtfwHpvXxM/oa2OT3agdC48A8HajN+3rN8lZdI6X4vDxKBm2zvDeuYxB19LtDUZ+6n85zyXmeS9tnOfJeZ5LylYBe3z5KC0I0MM8I/dSuLd2DJLSN8MT4gbuE4VB6UP1eo6c/1UjQyQj3HNvsPNsdktOzfh1VpujFW2nrQHmwcLeO5XmB1AiqdlxycLeO5ST4w4EEXBBBHAjcQey2Hj2YaWr8zmmSneSTAW7DjvdE65ZfmRYtJ7F7PpuBguZYzyDXBzncQGtbcnwt3r3Q0Dy+SeRpYZA1rGHBzY2bVtscHEkkjgLDBanpa6nNIA4jbuLcefhZXuP9V8PZ3zXFuPP0W1pPRUdQzYkBwO00g2c07rtPAqMGqd/aqZi3kNhhI5F4F/K2Cn0z8V57T4hVUzSyGQtB3ArJQ1tRA0tieQDwKwUdCyFgZG0NaOAHmSTiTzJv6LM5gIIIuDvBFwd+8HAr05znl2oM5z6KGXEm5Oaikkm5Oai6jVelf7UEe/eBs497bd61jqRRn9yB3Pf/qU7nPxRPCpmbkHnzKdFRK3IPPmVX3aiUf8I/nf819jUejH7keL3/6lOHOc+i9Svi5/7nzKV8VP/c+ZUF/yTR/wW/nf/qX03UujH7hv5nn/ANs4qbvn15ZKZz6LnxU/9z5lHxM39z5laNNoCnYepBEDuFmAnfztffnn2DVzRX1enaw+0es7vPDw3eCqWpOhukl6Vw6ke7kX/wAt/wCVdBWgwmB1jPJmTkL8Fe4VA6xnfqch3IiIr5XiIiIQiIiEIiIhCIiIQuFOi2KuuYMAyrmI3YB+zJ5Xd3blh0tQdNC6O9icWm56rhi035ggeu5SGnKfo9LV7LEBzoZ23wuHxAEjn1muHgsed/f8s2x11HaSmaDpa32VlHZ0YusWhNI9PA15Fni7ZG/Ze3BwPjc9xW6oGkd0ekXsHszRCUjhtsdsX8RvU/8AzXjuK0fwdU+EaA5dy86r6b4aodGNN3cmfRLIls54foq1QFhho2NN2MY0neWtAJ8QBf8A2WbPomc55ogknVduTqiZ+KIc+qEJnOexM59fJM58kXEJnOeaDPlnFM+iFdQvCvTnzQj9UIQhLZ81s6N0e6eVsbN7uPAAb3Hs+fcsEcZc4NaLkmwA3kncF0rVjQApo+tYyPxceXJo7vU+Cn0NGamS38Rr7KdRUhqZLbhqpKgomwxtjZuaLdp5k9pK2ERbZrQ0WGi2TWhosNEREXV1EREIRERCEREQhEREIXO/pP1XnfLHW0rDK6NhimhbbbkjvtNczm5riTbjfDtp1MaiU7ENHVvfus+IxNaT9uR9mgYbxyw3Bd1RTYK2WFuw3ROsmcwWCo2p30ddD0k1YWSTzMEZaz+qhjB2gxh3k3xLsOwADHT1g1RfBd8d3xf4mfiA3jtC6Kip62kZWXMnzcd6r6ukZVDta8Vxn+SLoOm9So5buitG88Pcd3gez3jnuVJ0joqWB2zIwjkeDu48Vkamhlpz2hlx3LK1NFLTntDLju/C1M5zzReL1QlDTOfVCiHOc+mPEJnOeSZz6Imc5+CEJnOefNEz65zZM+i6hF9MYSbAEkmwA3nkAOfBZaKhfK8MjaXOPAcO0ngO1dB1d1VbTjbfZ0tt/BvY35/BTqOikqXZZDiptJRvqXZZDisOquq/QDpJBeU7hwYD/wC3M+HO9kRFsoIGQMDGDJa6GFkLAxmiIiJ5PIiIhCIiIQiIiEIiIhCIiIQiIiEIiIhCLHPA17S17Q5p3gi4PgsiLhF8iuEXyKq2k9Q433MLjGeR6zfDiFV6/VioiuTGSBxZ1h6Ygbt4XUUVXPhUEuYGyeXsqybC4JM29k8tPJcaIxznPJeHOc+d11qs0RDL/WRtd2kY+YxVG1i0TFFtbDbW7XHnzKo6rC3042toEev74qlqsOfANq4I9VXkzn1zZfcbbu8bK66v6vQPbd0e0cN7nd+69lDpqV1Q7ZaR4qJT07p3bLVS4YHPdssaXE8ACTv7FZNE6iyPsZj0bcMBi8/o31V5p6RkYsxrWjk0AfBZVoKfBo2Zym/oFfQYQxuchv6Bauj9GRwN2Y2ho48Se0neVtIiu2tDRZosFctaGizRYIiIlJSIiIQiIiEIiIhCIiI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877272"/>
            <a:ext cx="118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err="1" smtClean="0"/>
              <a:t>اعداد:</a:t>
            </a:r>
            <a:endParaRPr lang="ar-SA" dirty="0" smtClean="0"/>
          </a:p>
          <a:p>
            <a:pPr algn="r" rtl="1"/>
            <a:r>
              <a:rPr lang="ar-SA" dirty="0" smtClean="0"/>
              <a:t>يقين ريان</a:t>
            </a:r>
            <a:endParaRPr lang="en-US" dirty="0"/>
          </a:p>
        </p:txBody>
      </p:sp>
      <p:sp>
        <p:nvSpPr>
          <p:cNvPr id="10" name="מלבן מעוגל 9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מעוגל 10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 descr="drinks006p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429000"/>
            <a:ext cx="11430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AQEA8PDxAQDxAQDw4PEBAQDg4PDw8PFBAVFBQQFBQXHCYeFxkjGRQUHy8gJCcpLS0sFR4xNTAqNSYrLCkBCQoKDgwOGg8PGiwkHyUsKSk0KSksKSwqLCwpLCwsLCwqKSksKTAsKiksLCksKikpKSwsLCwpKSksLCwpLCksLP/AABEIAIgBcQMBIgACEQEDEQH/xAAcAAAABwEBAAAAAAAAAAAAAAAAAQIDBAUGBwj/xABDEAABAwIDBgMECAMFCQEAAAABAAIDBBEFEiEGBzFBUWETcYEiMpGhQlJTYnKxwdEUIzMVgpKi4TRDVGSDwtLw8Rb/xAAbAQABBQEBAAAAAAAAAAAAAAADAAECBAUGB//EADQRAAEEAQMCAwUHBQEBAAAAAAEAAgMRBAUSITFBE1GxBiJhcZEUMoGhwdHwFSNCkuFyM//aAAwDAQACEQMRAD8A6FnTkRuVA8ZTaYrxzbXVaqnsFkZcqjF8dZA0lxssgN50fiZb81rR4ssrbYOEEuA6rol0V1W4Vi7Z2hzTdWF1myAsNFSCO6F0m6K6rl6lSXdZXa7aoUrDrqtMSuYb0cKkezM0EgcbLR0xrJZw2TooPsDhZqXepLn0Ol1u9i9vG1RDHH2lwGWmcCQQVuN12GzPqmFoOVurjysu1ztPx2wFw4oKqx7rXoRrrhVmL4I2oaWuFwVZwRWAunlxTWmw7orSxuE7vIIX57XN7rVxUbWiwT10LosshkNvNphwk+CERgCVdHdC9zyT8piWluNFzHbPYjE6mSzZGuiJ4A2sO/VdVuhdWcab7O7ewC/iouF8FYLZPYqKgbcjPKR7TyPkFabQ4r/DUk844sYcvnyWkmpmuGoVXiuERSwyQzf03Ns7yQHvc+cPm5sj6KYoNoLzA501ZUfSkllf3J1K9O7JYWaWjggPvMYL+fNVOzO7yhoneLC3O88HuN7DstVda+r6k3IAjiHuhCjj28lKJRXSSUkuXNOcj0nLosybuuTb1d4M0Ev8HTOyEC8jxx15BWMLEkzJfDjTPcGiyutiZvC4v5hLuvKLNpqsOziolzXvfOV1PdlvOlnkbSVZzOdpHJzJ6FbWX7PzY8Zka7dXVBbMHGl1y6UCmg5KDlgtKMlnVQqgWKl5lFq3Ag+SlLRAPdJqZEiMPVXh2Jxzuc2J4eWmzrcvNX1PRgau1KgYXXtpSJCra/CxOwscLghY126aMvLjwuunAAILRxp5MYU1yE4ByyuCbDQ05BA1WmZTgCyXdC6hLL4pt3KQFdEzPAcrsls+V2S/DPY5b9r2VEG4lf3Raw/4O5Ot9L+XPqtJdC6JDOyK/caf/QtMQT3Wcl/tMe6Gk3/5XLa/Imxvl7ce3FDX4n9JreDfdNKTe4zAk6Wte1vXjpproEI5zAekTP8AX/qbb8SsvNJidvYa29ne+aX3rjLqDwte4txAsdSpuGPrM/8APDRHldreEuzX09ztb/N2vbOamyVRyM22lvhMF9w3n8OVIM+KXdBN3QWXuRKVA8FpVlA/2UKmnB1TLXW0Vgu3hSXMt6GJPF2gmy5VFM8vBub3XetrNmBUg24rG0O7rLIC/hddrpmoQRY+13VU5I3Fy1u7R7/CGa/Bb7MqTAMPZCwNbbgrfMuQzpRLKXBWWCgnLoXTeZDMqFKScuo1VSskBDgCD1SzIiEgOim2xyElnJt3dFI7MYh100C0eD4BDTNyxRtYOw1KmQRp4laDJpZG/wBxxI8kMgDojuiRXRXUHPSR3Quk3Qugl6ekd0LpKF025OlXR3SLoXUw9NSWCkyxhwIIuChdHdGBsUUqUUR5dBoBy6IeKnpQs/je0ENI5njksY/QPI9m/Qnkq7WSF3ht5Knx1Kuc6LOq6kxiGUAxyseD9VwKlCUIb43A04KQT+Zcf3ubFTPl/jYGl7SAJABcttzsutGUdVQY5t3QUl2zTNLvs2fzH+oHD1Wjpcs8E4fC0uPl8FCRrSKK83OiINiCD3BW23X7LzzVkU+RzYonZi8ggE9AuobP1uGYkHSwwxucwgPD4mh7SeBI72WnhiawZWNDQOAAAC6DP154Y6Hwy13Q32QGQd7UsOR+Io+dEZFx1lWqUh8qatm0TPiXNlLjbZM4lNVJrCsHhgzeEwNzEucQNSSrG6bbojLldDiByeUOkq6K6TdC6E56ekq6F0m6F0PclSVdHdIujun3JqSro7pF0d0Rr0qSk29iWjRHNDwm6JjIiUiyCD9mT7lFdAVEmojyVuisiNhA7pblTCkcsxtYyVjbxg+i6BlCYqKFjxZwBR4QI3h3VImwuT4PtfJGcsoK08G2URGpAVhiOxUMlyGgFY/F938gv4ZK0HMxZzZ91DBcFpXbXwj6Q+KgVe39OwH2wsPLsVU3tco4d3cj/ffZFbgYTeXPS3vPQKxxbe0BcQszHkTwV9u2nqawuq6hxy3yxs4N7lVmF7tqZhBkvIeh4LpGGUbIY2sjaGtaNAOCr52RiRxeHjt5PUnyUmtdduSsdxyKigfPKbNaPUnoFxTFt99a+QmAMjjB0BFyR3V7v5rn5KaIEhji5x6EhcYW/pGnwvgErxdqvI83S9C7t95P9o5oZgGztF9ODwt9dee9zFG92IB7b5WMdmPLXkvQV1zutwR4+Ttj6VdeSNESW8o7oroiUm6wC5GpLuizJN0CVHcU9Jd0LpmSYNBc4hrWgkkmwAAuSTyC5pjm/KnieWUsDqkA28Rz/CjP4RYkjvotDDw58s1E26+n1UXODeq6jdDMuX4JvzppXhlVC+mubeI13ixj8WgIHoV0mGoa9rXscHNcA5rmkFrmkXBBHEKxPhz4pAlbXok1wd0T5Kodq8BZW00tO+wLgcjvqv5FXWdMTSdEBziwtkaaIKltvhee6rd3ikDj4bC+x4wyi/wJBTQo8dZoGYgPLxiPku0Y1Xsgdme4AOF7c7+SppMflf8A02iNvJzhd57gcAuqg1PJnAuJp+KPDpck3LLA8z0XMn4Njkws9lcRz8R72N/zkBKo93MzjepngpxzAf8AxEv+GO4v5kLfTPLzeRzpD946DyHAJIkA4ADyFlqCeaqG1vyH89Fpx6CzrI4n5KTsrFQ4axzIG1Ej328SV0ftPtewsSABqdO/NXv/AOrj+zmH9xv/AJLMGZF4yypdNimeXyEknutBulQNFAH6rVjaeDnnb+KN36XT0eMwv92Rh7ZgD8CsgJkC4HiAfMKu7Rov8XFQfpUZ6EhdAoRcZjz4eSp9o94lFh7skz3OlsD4UYzvaDwLtbN9Ss/SV0sX9KVzB9UnOz/CVgtpNjZpJJKhshlfI5z35zqXE30d+hsoYuis8a8h3u9q/XyWVlabPGLj971+i7bsxtlS4iwvp3klts7HDK9l+Fx07q7uvPu6bxoMWjic1zPEjna9pBF2iMvB+LQu+51S1bEbizbWGwRayo7I94cp26F01nQzrDcUSk7mQzJq6MFC3FKk7mQBTd0YKQcmpOXR3SAUYKM0qKXdKukXR3R2FMlXQSbo0XcmSroXRXRXQt6VJV0LpN0Lp96VJV0lzAeIR3QuiB6SjzULTyCp66gLdWhaC6amZdRfwNwUgVlaJ95AOhWhYVEkw1of4jdDzCcZIq8rg/kKap9tdkGYlB4ZOWRvtRu6HouWRbk64yZXOjDL+9fl5Ltk9RkY5/HK0m3WwWA2R3pGprH007WsBc4RnuDwK3NNy86OB4gotbzz2+SBIxhItavY3Y6HDYcjPae7V7zxcf2WgLk2HoFywp53zOL3myUUNrgJd0V0nMhdV6Ukq6K6SSiLkqTrFb4q2SPC5BGSPEmhieR9mcxI9S0D1Xn1epcewiKsp5aaa+SVtrj3muBu147ggH0Xn/aLd9XUbyHQvmiucs0LXPY4ciQNWHsfmu99m8qEQmEmnXfzVTIY67WaC7ZuRxiSSlqKd5JbTysMZP0WyBxLB2Dmk/3lybDdmKyocGQ00riTxyOawd3ONgPUrt+xOzQw2m8IuDpZHeJM4e7mtYNb2A59yVd1yeIY5jJtxIofqlixuc++y10sqzGMbWZSYqezn8DJxaD93qe/DzVTjm05lc6GE/yxo94Pvn6oPT81X08eUXPE/ILnMTTtzt0v0/ddhiaYGgPmHyH7p5zLu8SQmSQ65nG+qJ0qbfImnPXSNAaKC2WsTpkSDImS9IL0rRgxSDIi8RR86GdNalsUkSJQkUXOjD0rTFimNlTrZVBD042RStCcxS4XuikbNDZsjbgaA6HiPVa7BNqGT2Y4eHL9W+jvwn9FjGSIpY7+03Rw100v/qs/MwmTi+6o5GHHOKdwfP8AddN8RKDlk9ntpC+0Ux9vg131+x+9+a0jZFx88DonbXLmp8Z0LtrlKDkoOUcPTgeqxaqpCFTWMjaXyODGjUkmwCx9fvew6JxaHukseLW3Cw++LaWR04pGuLY2AFwBtmJ6rmZK7DTfZ+OWISzk880FSkmINBekcF3lUFS4NZLlceDX+zdaqOUHULyNHIWkEEgjUELu26TaWSpp3RykudEQMx4lqDqmhtxY/FiPHkUo5dxoro+ZHnTOdFmXMb6R6T+dEmcyCfxSnpSroIroXUdyijuhdEiT7kkpHdJuhdTDkkq6JyK6F0YG+Ekw4KHUstqFOkCjyhVK2upTCiNkBBB56LhW3uAyUFb48Vwxz/EY4cA697LtEz8jrcjwUbFsMhq4nRTNDmkaHmD1C3NNyzhybiLaeCFGSPeFR7D7zIapjYqhwjnAA1Ng/uFu2yAi4Nx1XANpt3FTSuMkAMsYNwW+81RcI3g19H7GcuaNMkgJWnkaJFlf3cNw57IAlLeHhei8yGZclw/fWDYTwEHqw/oVdwb3qA++ZGf9Mn8ljSaNmM/wJ+XKMJWHut8XJDnrFO3uYX9tIfKCX9lX1m+ihb/TjqJT+BkY+Jd+iizSMxx/+Z9PVS8Vg7roLpFR7QbX0lCAaiUNcRdsbfalcOoaOA7mwXMMa3yVUoLaaJlMD9MnxZfQkBo+BWTw/CKvEJXFjXzPc68krycoPV7z/wDVt4vs+W+/lO2gdgfU9AoOyOzBZXdcG2qgrozLTvJDTlc14yvY7iAR+qpdqsbd/s8R9pw/mEcm/V9eahYRhDMLpnhrvEmkLc7+Ac+xDWtHJoufn6V4u43OrnHU8yUOPFiExfHy0Hi11WkYpcBLKOnqnaKnA8h8ypL3ovdFgmnuW0xu0LePvG0HPTbnpLnJtzkiUZrUovSS5ILkkuTWiBqczIsybuizJlLansyUHJjMjDkrTbVID0416jByW1ykhlqlten2PUJrk8xykCgOal1Ef028edvzWq2dxvxW5Hn+Yzj99v1vPqs1G9RJZ308rJWHS/p5eSz83EEzeFUnxxkM2Hr2XTGSp1r1UUNeJGNe3g4X8uymsmXJPiLTRXIvYWmiuab2tkJJHishaXjLaQAXItzXKXMI0It5r1IXggg2I534LO1uAYVNJZ7IfEJ4BwBJXTadrRhjEUjSQO4WbLj2bBXAKemfI4NY0ucTYAC673ux2WfRUxMotJKQ4j6o5BXGGbNUdPrDCxp62ufirfOquqa0ctnhRtofHqnjh2myn8yIvTBkSHTLmw1HUnOjULxkE+xPSuLoIkFWUEd0d0lBK0kq6F0m6O6K1yakd0LpN0CUdpSQfwUZ5TznqPI5NJRIUmqrxeO7Mw4t1VbTVlwr2aIuBFr3CzVPgVTncAyzbmxJ5K5AWlhDj0U1bMnB46qqxTZWjqf6kLbn6QGU/JW0OCTc7fFSBg8g5hM2bw3Wx1H4JjtPVc5rt0lObmKRzOx1Cpp9z8/0J4/7wcPyuuvnDJB0TMlLIPon01WlHrWS3gPv5oXgxlcgbucq+c9OB5yn/tU2m3Nfa1g8o4Sfm536LpEkpHHQ91GkqFZ/rOY7/ID5AKbcaNZ2g3b4fBYuY+ocOcz7t/wNsPjdXbnMjaGMa1jRwa1oa0eQGibmqVWVtbYE9ASgF82Qf7jiVehiaDTQq3GazxJQ3kwf5j/ok0Y1J6frzVa6U58x1zfmpUM1jf4rXjaI6C7iOHw4gweSmvcmHuSi+/BUWJbUwxEtF5HDQhlsoPTN+yutY5/3QgS5EWM3dK6lbOcmy5UEO2MbjZ8b2DqCHgefBXEdQ17Q9rg5p4EcEpIns+8FPEzsfK4idZ8u6cc5NOm6JDn3SUC1qBqUXnqizHqiQTKSUJCnWyXTCCVpiApYKWH8/wD0KNHJyVPtZWlsbY2m3iE5vwttp6k/JHiZ4jg1Z2fkDEgdKeyk1W2ELCQwOltxIs1voTx+Cew7bCCQhrs0RPDPYsv+IcPVYK6AK1PssdUuB/r+Xv3EivKuP3XYGOTdeAQAe/6LPbFYoZI3RONzFlyk8chvYehHzCu6iW5t00WVkN8O2ldnhTjJjbK3unKPahtDE7xmvezMLZA0kE89SNOCan3wwgfy4JCfvuY0fK6g11KJWGN3A/l1TtLuzpdC6WZ44/QaPyVPw8Kt845/Fc/rcErZg+Po71VDjW8qsqbtafBYeTL3PqmNmtmq2qla9udoDgTI4kc+S6NhuxtDDYthDiObyXH5rRQva0WaAB0AsFCXVIoWFmNHXxK58Y7ibeVPpbtY1pNyGgE9SBxT3jKvFQiNSuWMZJtWaU506jzVSiPqeiYkjkd7rSfREbEO6ZS/43ugq7+zp/qFBG8NnmlYW7zBHmXIZt6+uinYXvRa4gOKE7Rcpovaq3itXULoXVVhOOMnaC0gqzusp8bmGnBFBtHdC6TdC6iOE6VdJceiW1ieZCjC3cNTXSjNgJ4p1lKOikAI1YbjgfeKgXlIbCAlZAhdHdFDWDoFG0LIEIroXUrHkkhkCSYglIXUSGHqEkxLRtdoQHeYBVTXbNRv928R7at+BV7dBMGVyw16KYeQucYxgFRCC4N8Vg4ujuSB1LeI+ayNZVXFuq7k+LosztBsVT1N3AeDNx8Rg4n77eDvPj3V7HzhG6px+IV/EyGtkaX9LXKMycBUrGMAnpH2mb7J0bI3WN/keR7HVQgVvhzXgOabC7+ORsjQ5hsKv2ixF0UBDTZ0hyA8wLe0R6aeqw5Wv2qpy+EOGvhuufwkWv8AGyyBW7hV4XC8/wDaEvOYQ7pQr+fNErzZmtLXmIn2XgkDo4C9/h+io1cbNUxdLn5MB17kWA/M+iPPXhm1Q0svGXH4fWx9O/5LVIIkFgL1xGgiQSSRoXRIJJI7qn2qpi6Nkg+gSHdg62vxHzVultaCC0gEEWIPAjoiwv8ADeHKhqOIMvHdF5+q52jWmrtk9SYXgA/RffTyI/VMU2ybyf5j2tH3bucf0Wx9piq7Xm7tGzQ/Z4Z+fb6qdsHAbzSfRs1g7m+Y/p8VoJJba9SmqMNiYI2NAaB69yT1QlFxosbIkEr77LvdMwziQNjd17/ilPdzV5htZdjewt8NFQP4eikUNRYW7qnLHuaq2stuAO8itOyqTzalUlM9zyGtBcTwA1K2WDbLGwdP55f3WRkbIRblyBcodNFJJoxpPfkril2eJ1kd6BXtNRtaLNAAUkMAWYZJJPu8BBL1X0+Dxt4NHmdVNbStHIJ1C6YRtHJNoZJKb/h29kaWgp03yTcrxxmSmSkG4KQlxRFxsAvVDXdZ66Tu2xx+cMJJC7VDJdoPZcc3b7PuDg8hdigZYALzfXTGZ/cV+G65ToCdYxBjE+1qxI4y8/BEJQYxLRXRXV4AMFBQ6o7oXRIXUC5JBBFdBQLkkaCJBNuT0jQRIJbkkd0ESF1MOTJV0l7boXRolhwopKDV0bJWOjkaHtcLOa4XBXMtqdjX0t5Ybvg4nm+Ls7qO/wAV1eRvNR5YwQQQCCLEEXBHdQx8qTEfQ5b5fzutLCzpMZ1t6dwuDu10OoOhB4EdFQ1my4JJidl+665A8iujbZ7ImmJnhF4CdW/ZOPL8PTpwWVuu0xcq274jwV1z4MXU4g5wv8iPgs7Bsq6/tvaB90En5q9paZkTQxgsB8SepPVO3REqw+d8nBRsPTMXDJfGOfMo0FU1u0UbLhg8Q/Bnx5qmqMenf9LIOjNPnxRGYj3cnhVMr2hxYDtadx+HT6rXPeBqSAOpIA+ajPxSFvGVno6/5LGPkJ1JJPcklLjpHu91jj5NJVkYTR94rFf7UTuNRRj8z6UtWcepx/vL+TX/ALIDHqf7S3m1/wCyzQwmf7J/q0hA4TOP90/0aSn+yw+f5of9e1Lr4Y/1K1ceJQu4Ss9XAfmpcTuY1HXksHJSyN95jh5tIRQ1L2G7HOafukhROC0/dKLH7TytNTR/Sx6roF0LrK0e1EjdJAJB1Fmu/Yq/o8RjmF2Ov1adHDzCpS4z4+Sugw9Xxsv3WGneR6/9Uy6F0jMklyr0tMlKcdLKTguHS1Egihbc8XH6LG/WceSRhmGSVMrYohcniT7rG83O7LreAYFHSRCOMXJ1e8j2nu6n9ByVHOzW4zK6uPb9Vz2s5LBF4XcosB2djpmAD2nn3nkak9ugV5ExNBSIhouTDnTSbn8rj3HhOIXRIK0XIaO6CJEhFydKuiQugm3JLzfFu6mJ1BWnwHdtlILwjQXQZWq5BbVobY2ro+E4SyFoDQFcRxo0FzDnGR9uRugUhrUd0EFdAocKCBKK6CCGUkESNBCJToroXQQULToXRXRoJkkV0d0EE6SF0EEFIFMgjQQRGlJBMyNsgglKLZadvVRqmna9rmPAc1wLXNPAg8QuPbUbPuo5i3UxPu6J3Vv1T3H7IIK7o8zmzeH2K3NHmeycMHQqmklDQXONgBck9FlcUxh0pLRdsfJvXu5Ggu+w420Xd1P2jzJWubC000iz8VHosNkmPsDTm46NHqrym2bjb/UJeeg9lv7oIKOTO8O2jhWNG0nGkgbPINxPn0+isoaONnusa3yaL/HinrokFQLiepXVxxRximNA+QQQQQTIqF01NQRP9+Np72sfiNUEE4cW9CgSQxyintB+YVPX7M8XQk/gd+h/dUkcj43XaS1zT5EHoUSC1MWV0gIcuF17AixHMkh4v+cLXYbiHjRh1rOByuHK/UKU0FxDWguc4hrQNSSeACCCoTtDHursukwsh8mG2Rxs16LrGyWzwpIQDYyvs6R3fkwdh+60bQiQXneRK6V5c7qVx80jpHlzupTrApCCClD90lVnIIIIKRKZEhdGghkpIkEEFG0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wgHBgkIBwgKCgkLDRYPDQwMDRsUFRAWIB0iIiAdHx8kKDQsJCYxJx8fLT0tMTU3Ojo6Iys/RD84QzQ5OjcBCgoKDQwNGg8PGjclHyU3Nzc3Nzc3Nzc3Nzc3Nzc3Nzc3Nzc3Nzc3Nzc3Nzc3Nzc3Nzc3Nzc3Nzc3Nzc3Nzc3N//AABEIAKEAogMBIgACEQEDEQH/xAAbAAABBQEBAAAAAAAAAAAAAAAAAQMEBQcCBv/EAFQQAAECBAMDBgcKCQcNAAAAAAECAwAEBREGEiEHMUETIlFhcZEUMkKBobHBFRYjM1JicpLR0hdDU4Oys8Lh8CQ3dIKTo8MIJScoRFVkdYSUoqTi/8QAGwEAAQUBAQAAAAAAAAAAAAAABQABAgMEBgf/xAAwEQABAwMDAQYFBAMAAAAAAAABAAIDBAUREiExQRMVIlFhcVKBodHwFDIzkUJiwf/aAAwDAQACEQMRAD8At8eYgxV7/wBnD2Gp1MutUshbaFJTlWTmKsxIPBOkMpmdr7R0cpkxbgCyq/daOq5/P7Tv6Gn9FyCfeWlaEtqCVWvqL3jVS03bkjOMIfX1/wCkxtnKT3w7XGNFYfkH+vkh7HRCjG+0tjSZwUhzrbbWPUpUMIqUwg8PV6oeTW5pO5ax2OK+2NRtjviQ8X9nVn1XStpON29XcBTNvmoePqQYQbYKpLH/ADlg2fZtv0WP0kCOxX5xI+Nd8zphxOJqkgcyYc86yYibZJ5hTF+h6tK4Rt0pKTaZotRb6bLbPrIiQnbphcjnSdVT+baP+JHBxTPuC0xybqfntoV6xCzWJKZTqX7pVdiXTL8sGQGpBtasxF78NABFMtFJENTiMLTBdoZ36GA5/PVC9umGQLokaqrtQ0P8SGVbdaN+Lo1QVf57f3onvVJTE+uVErJC1sjjcq3ZQIuDu6ISp4p979Heqs6FONocQy21LttoUtarneRpYJJiL6R7WayRhTjuUckvZNac/nqq/wDDjJq+Lw7UFfnE+yEO2xJ+LwvUD/W/+Yv5iszwUhTE48GnW0OpC0pCgFJBsbDfrHDdWn1lanqipllpBcedWoBLaBvUeqJCjdo15GFA3SMSdnoOc46fdUY212uXML1BI+kfux0NuVPGjtBqCPziPbaHqVjY1mXnZmnv1FuXlH0tcrMAWezXIKbcebqDuBHTDysVzt7cutY+chHtEKKifK3UwhKe6xwP0SNIPyUUbdqF5VKqQPa19+Ovw64e/wB2VTua+/DpxK8fGQ2rtYb+yERiIq8ZphP/AEzZ9kWd2zen58lX33TeR/PmmFbdqJ+Ko9SUeFy2P2jHCts78xpTsKTzyugkn9FJiUrE0whfwAbCflJZQk+qGnMUVVe6ZUB2/ZCFtlPUKLr7TjgFMnH+0KeFqdglTJva8w26fXkiC/jbaBS6zSWsQMSko3OzKG0y6WE89JWlKrnMSN/TFi3WJ91xAemFrzEc3Me/fFRj2667gNCiSVzW8/0huKqikMLQSVoork2reWNbjC3GCFgjGiSyDEfwW3yjE/jZRFu54eyItQKjNLB8g5REvHQ5HbbhV/5bKEf+Tn3obrTCm519YHMU4R2awWthAc5c9fx4Yz7qHflN/j+v98cEWOsJE2drcpQaNITD1Ll5zwubUxMuvH4tIAIAtuUQVEfRglPMIWaiEDpKU1UnZtOFDiezSXnWroflfCC1yyZTlk8upv5YRvt1wTNOU1Un5dKiG0K5qjxSdUnuilxK8rDmJ8O4nQhS2Gh4JMAEahIIt521HzpimqqXRsD2LVQUTJpnRScjP9q8laeNC9dSzuSmKXH89SmcLz1JXMs+6BeZcbl2zmWkpVrmt4vNJ36w2mfr2NZx2WwrLrplJzkOTrpspQ6Mw3fRT5zFvM7K5GWwzNy8gBNVlxIKJmZOUBQUCco3JuL6674FVdxa8dmEdt1mdC7tXHcKhkcazszJSbUjhien5lmWbZW6lS1JWUi1wEJNuHGI2K040rVGEtN4Zcl5JD4dysNKW4V5SkXGYm1lHhGsYSpr1Hw3TqdMFBeYZCXMhukq426YuP4tAx9Y8+HojUdBC12sNwVk5mNpCW0cphunvZUJSOaM1gLDc6OAjzuLsTV16RcoU7Rk0t58pW+GwsrfQL2TYk82+uh1yxvJF48HJ4eqUxtVnq5Py9pBlkCUdKgQTkSkWF7jeu9xxMO2qeQQTsk6iiDg4N381QUbE2E35CUprcw9TW5VOUMziLIKz4yytN7knibd0Xj1MLzCJim5ZhlfirYWHUK6LKFxHp6vhWhVq/uhTJZxfB1KMix/WFjGYYyw/wDg/XL1HDldm5R2ZcKUSoN1LtvNxooC48YHfvjbTXNzPDhDa2yRTOL87lemn6JO0+XD0wlGS4SvIsKKCdwV0GK7dFDhSpM0WZqlPxY3OSM9U1odVOP3y6ajOOi6icwvv4W19POpptOmJOTn6qyienlAS7LCeVBCjZKlKSeaFHdBWnr2OZmQ7oBWWmRkmIWkjCix2AEjMredwPthSnIbqGu4COCSokk3ggDnhBsY5T8ldU4i/TeGMb64r2ep/wCIQf8A2G4ekTaab7Y4xeM2OcAIPBSD/fJPsgbc/wBg90dsP8rvZbbBAN0EBF1KyLH6uX2yYSl2tXW0JWrqGZR/ZMO111KnHQk3zuk+a8NYiNtvtGvxlEW+q7HFV/F9pgpbB4nLn78cMZ81XR1MyArVHnaMcvKTKQ5KlW4PouU9mbVPniUJnD8g3T261NzLL9RUtLTjaRybOVWW6z2283RviRWeQwpKPTVQF1M2Ddjq8s+KlHb08ACeEbJ54ZGvjJ4Q2lpaqGSOVg5XnqPjaSaww03Uw4utyX8kEsdFTCU3yZleTbVJ46dcO03A1ZxehdWxPNrk87ZEnKpR8XfxSU+SncbeMeJERsJ4TrtarUji2dTJBqYmzMuNup8ZG/ME2sb62v0Axsu+ObmqX4DAdgu1gpI2vMmnBKpcH0Z+gYelaZNTKZlxnNz0pygAkkAdkXNtIWEjETk5W8ABLBBAi2dIVuJhk6SFOseDwpiSu+/WoYZxKiXL6Gy60tgWAGhA6wUm44i1uz3kScwtOCoteHcIisq1BplYmJKYqMqHnJJedgkkZTodekXA39EWcJEQccKRAKocb0ZisYenG109M5NNtKXKp3LDltMquHtjJMOyq8F1iVmMW05bDc20Uy8yoZlSp+WALi43EbwDcde8FQGvGPF7SKPWcRyklTqWiWMsp3NMuPEBTdrZSOrfe2u7rjRDLoIVE0OtpVJWZqlUp3LO1qUzEZglol1akncQEX0PXaIkjV6DPuhmXrLSHSbJTMsrZSo9GY6Dz2j0FH2d4Ww7TnZ2uFE2lhBcfmJpF0IA6ED95iZO4OwhiuiJmKMzJJZcTZqbkmQ2pCuhQAHnSoQU71m5HCBdw0vB591TtMOytQS1MNltwHVKt8MYsIGPcAk8eTH96IiYJmJt5M5husG9UoxLjC1HMVMhQC0XPAXCk9R6ofxtzcYbPSN/Ltg/9wiNFTOJ4Wu9VloKN1JVOYeMbf2twggggajayHGYMvt0wy+rRDjCE367vD2iErSCmZyngVD0x1tmJp2K8JVo6NszAS4eoLSo+jNFnX6Y67OTigthllhwlb0w4EISFbtYJW6QMc4uQS9RPkYzQMnKonqIzWaaqRqGiHSFMrSLqYXwWPaOI81vC4ffTXcTUai1+prmqbKulmVAuUuc7mp11yqsBc8LDoj2+NX3qRg6ZmCUgzCRKtONrCkqK7hWVQ+aFx6TAOHZak4apoelmlTmTl1uKQCpC1i5APCwsPNGa5Ss15atdkhlEOH9OMr06EpSkJQAEgWAG4COoSFgIujRHmsd4qGEadLTqpMzSXn+SKUry5RYknd0CPSxBrVIp9fpbtNqzS1y7hCgUKyrQobik8DEmY1bqD8huympUlaQpCgpChdKgbgjgRCxHkZKWpklLyMk2pEtLtJaaSpWYhIGlz0wOu5YY4zspsyQl8CkDP8Auj4DL+H8lyXhWT4TJ0Xh6IhmkNoLjriUNp1UtSgAO0xKbWlxAUghSSLhQNwYckncpaA3hdQitB1wsIrWIpdVDecIuYbacJMPOt34Q221Y7okFeNOE8401NSzrEy0h1h1JS42tN0rSd4I6IzvC0ocJbV5vDsi6s02eli7yS1XyHIVp84sRfoIjSW027eEZJO4zw3IYrqNdpcpUp+sPAspS9ZLKFeKSkDna2Gnb0xdCdiFhqB4gVaKShO3RAZAsuT+H/slX9ATDOLgHMcYARvILav75J9kd4Ppk7TJicxDiS6a3VEFthhWimkKsVKUPJvYADfbtgxEM+07AzQ8llCj9ZR/ZggI3NgyUK7Zj6otHIC2uCCCKlpWTf5RVve5S1WGYTqrH82r90WWKm2p5qap89LGZlXwypxtLhbUFJSDmSocbxVf5QR5WToEqDznJxWnaAn9qLqvEGsTNholQT3ACNlExr3kO4whd1lfFG1zDg5WR42wvLUBqTXSZuZdlJt5QEo+nVDiQNbjRVwq17XjVcAYtZxNJOtKl1y09JhKZhkjmjeAR3EWOotHi9ovNVhzlBlHhxVztNMzWvZGttNMIW47LttDljmUtCQM/QSRvjBXNax5aEUtsj5YWvdyU7CQE2F/RHWS3xiwgfxxjAASiROFzCwEteKEXJ8pZsIbSpRyi2th/Hohy1MHJw2I32jwOLsYzmHqyqVdoE09KZElE0i+VwkXNja2nbePdBZIOosCATa2+HUPuN6IUpPUIkwgHxBM4u/xKxyafxLtEy0ymUt2n0sqCn5mYBCTbpUQL232Gu6Nbp8lL0yQlafKA8hKspZbKt6gkWuYdW84rVxa1JsfRCXNwmxBJte2kSe7IwAotBzqccruEjnNp4pva8GY7wLi9uu8VYKsyEpSDAEgQmc5gOBjuGT5SWjLdrbbdFqmH6/KtIaUzMkucmmxWQUr16dAoeeNTjN9urYVhWVXxRN6edtUWQnDwq5RlpVriGRUK2/lVoHSoqJ11sYp6tztsuEG/kyTZ9Dx9kehqSy4824TcuS7Sj13QIoJsZ9uGHk/kqe3+g79sdBVu1QMXK21mmqm/Oq2aCFggcjayHat/L9omD6WNQHUurHVyifYgw1j3EBoyHphhKXJ2ZfU1KoIzWN9V2420sOJI6DDmKCXtvVBTvDMog/rj7Ypp9CZ7atQJeZuWG2Q8hCtxVmcVfvSn6sXMkMcbiPZZZoWzTRtdwMlOyezqniXZqGPa8tuoz6whCXHwk5zuTc+Mdewbo0um09qlSEvT5fMGZVsNIzG5snTfGc4j8Gqe2WUkq+8lqmyrDapVLqsqFqy5hc9a736coEacpSVpDzTrbza9UuNqzBXnED5sloKKQ41EJFkAd3rhVqHKrN+OndEV5wiG23L+eKOi2dmeVYFJDQWo6m2VIjhabm1ri9/X9sI108bQ5DE+Sr0+abIVcG1zobk66XgCbAjKfRfh9kOQQslLATSs3JkFOgufPHQ8YlIuCq9zaEfealmXH5h1DTLaSpbjiglKUjeSeAjOJ/G1XxPOu0jAMuuydF1FabADiRcWbHWbk20AixjXO3Vb3NavaViuUqhtg1afl5a4OVsqBcXx5qN5jx0xtYpi3i3SqVUJ8pNiUgI0tbQam/aBEqh7L6bLu+GYlmHazPrN151KDV+vXMvzm3VHuZKXl6eylmnyzEq0kWCGGwgDuieY27cqGJHb8LOF7SquhWZvBdRLAG9aXAfQ3aHJfa5TkOJaq1JqEionebLHdofRGl8s7+UX9YwzNssTramp6XYmm1CykPtJWCPOIbXEeifRIOqqqFiajV/MmlT7bzqU5lNG6XAOkpNjaPG7dXcuGJNv5c0T3Nq+2Pa0zDVCpM65O0qlsSkw4jIpTZNstwSAL2GoG7ojwu1dPuviXDWHkc5TzoW6kbwlSgm/cF90Jgb2g0pPJ0HUvT1VvkZpLXFtlpBHYgCKFscpt5k08Gqe3+qJ9sWE7OGark8Qq6FOKyns0iHIj/WBUPkyCf1Kftg7WN0xRhczbH655nDz/6VsEEEEDkaWQVbXb9J34SSbfUXFZiujTk94DVKIopq9PN2kg2LyL5so6wb6cQSIs8Rczb5Ryny5RF+537I5qqiOTQDpcnzxuo4RM1zChFzqXUskcjfVU72JMJYyYal8ZSzlNqUvdsupzJA11Ga2g45VDQx6GWxRgzCOHkSVMqbcy2zmU2yy7yq1qJubkaC/XaIhl6dWGgKrT5aceQMvKups7bhzxZXeY81i7CklISjVWoEiEeBrDszKuLLqHEAg5udfQbiOg34Rnnt8kYOeFrpbvBMQBs4r2Gz+pVuu0+aqNYSlLD7t5NIRaydb9qdwB6jHqm2rGIuF6zKYhojE9JAIBGRxkacksb0+bh1Wi3CAIEuO+F0Mb8MxlI2LCHN2sAFoIgok5RDUw+xKS7szNuoZl2UlbjizYJSN5MO6mwA1MZViGozO0bEKcNUF4poksoOTk4gaOWPjdY4JHE67gIsjZqO/CrkfpG3Kbedqu1OqqlpVTshheVWM7hGrp6xxWeA3JGpud+mUilSNFkUSNLlkS8ujXKkaqPylHiesx1TKdKUmnsyFOaDUsyLISOPSSeJO8mJUPJJnwt4TRx48TuUvCCCCKlaiCCEhJJuZmGZVhyYmXEtstJK1rVuSBvMZbhB9zEWMqnjOYbKJSSBYk0qGpWRZA7QklR61QuLatO45rvvVw64EyLZzTs35HNOpJ+Sm39Y9kXUyuUpMhLUqktlEpLps3carJ8ZaulRMFbfSOkfugl2r2wREDnoocgnJNqbOpAIhyUUG9v4Urc9IJy+dlP3TDEhrNp6Te580JVl+C7YcJTm5MzKNtqPSbOJ9qYK3MbNQOwu8TwtpggA0ggQukWQ1/4Tb5Srfi5RF/qun2xxVdzR7YWaVyu315R1DEgSPMzf9qFqifgWj0G3ogrbBu4rnb8dmD3UBtxTTgWg2Ii8l3wtCXEWsR4p1B6QYoYfk5nkFa3KFbxBV7Q4brnY3lp2VOVv7PK+mqSCFOYfn1hMxLp15FWvN7RclJ4i43iNcp87L1CSZnZJ1L0u8kLbWncQY8byspNsuS8yhLzL6Mq2FjRY/jdHl0OVnZ7Nuz8gV1HDzy8z7SzzmCdBm+Sd3O3HjaOarqEsOpvC7i13RszdDz4lsUIIpsN4mpWJJblqbMXWBdxhejjfaPaNIuhbMArdxgQRg4KPZBGy8DtTrs223J4YopJqVWtnymxS0SQBfhmIOvQDHpMJ4clML0ZunynPWee+8Rq6vp7OAHARTUjC1TG0Kq4krfJFNy3TwhwK5m4KtwsnS3Sox7KLpDpAaFTGNRLilgggihXogghibm5eSlnJmceQyw2LrWtVgISROE96+EZ1j/FsxMTYwrhcF+qTSuSdcaPxfSkH5VgbngL8Yh1nGtUxXNromB2HMpuH55V0ZU9IPkJ36nU8BFhRqTJ4VprqJJwTNSdQETE+RbP8xHQnr3mN9LRvlchtbcI6dmSUtLp0lhCjClyy0uzDllzkwn8aseSPmJ4RXvOqecK17zw6IHFKWoqUbknW8cR1cEDYWBoXAVVU+okL3KTT7GZT2H1RGx+rkatgapEgBqayE/RfQfVeJ1LQFOqWfJFgO2KzanphmgPfkak4O9Ob2RiuQzGEUsRxOR6fZbtBHLS+UaQv5SQYICrqljqTm26VdXyae5+qRD1V+Jb+l7Ijy38+Ff6qe7+rbiRVPiUfT9kFrZw5c3fv3M9iqyO0gJAUoXvuHT+6BICRdW/gn2xySSSSdTBflc5wlKiVZrm97+eLenzilJ8azgFiN+YdnrEU0KkkG6SQeqIuYHDBU2SFjshN1XBkhNTInqM+qj1BKipK278iVdg5yL/N06o6ZxXjXDAAr9MFVkk/7XL627VpFvrAGJ8tPrCgl62Xp4xYpmwweUbf5MnykqtAue2sfuNkepL5LGMP3TFN2r4am9JgzUk5uKXWcwv2oJ9NouW8d4VcFxXJRP01FPrEUkx7l1FV5+Rp04dwMxLpzfWsD6YiKwphZZJXQGQT+Tmn0juC7QOfaXjhGGX+AjfIXqTjbCw316R/tYgze0jCsqkn3RL3QGGlLv6LR5HEmDqCMN1KYpdNMrOyjQfSvwl1y6QoZxZSiNxjnAuBMP1vD8pU5sTLzjmYOIDxSkKSog+LrbS+/jGKalEJw9FKWr/VN1RqTUtrwdVyGH6Q+t9eiDMWJJ6kJJJ7LxSUKUm8ez89MYrqkzyVNUi8m2gJJKyoWSNyLZbE2J1jVKTQKVRk2pkgxLk71ITzj2qOp748BR0LkdpWKKe0kDwuWW+0k+URlcAHeqJU3ZmQDCatEjIS4HdelS5KU2RTJyEu1JSKfFab1Kz0qO9R6zFVNzSn+anmoBvbphhxanFFSzcnpjmOujhbGMNXnU1RJM7U45TgIWLHxtw64bOkEOD4TQ+P64sVHKGHlMuhaT2xH2qG+EqQ1xcqayPM3b2w8hBWsIG8m0NbS08rJYRlL6vT61d60p9sDrl/EPdGrECag+y3CVSW5VlB3pQkHughyCAa61YxKH/TbiL/AJe7+g1EyoIUUt2QpWp0A9cR8QUHF9K2gVPEdApbc8iZb5NAzIIyqSm90lQPkxGXiLGTN/DdniF9Km2nE/o3EbaSpEOQQhdxoH1RBacYSmXmFH4pZJ6ocEg+RfKB2mI3vwrvDZ479Z/7sL768Rq8XZ2rz8ufZG3vNnkUK7hl+IfX7Kcaacos5ZXHTSOBTneK0RFGJ8UcNnR+q/8AZAcV4lSPhNnardQfHshu8meRT9wy/EPr9lK9zXflItHaabpzne5MV/vyrJOVOzt3P9N/7kOoxDjF+3gmzxCb7i404r0qtCNyb0BSFil+IfX7KeiQZSoZipXUYnIbWoDI2o/RTeKlt7atMnLLUGnSCD5RaZTbvWT6IfThbapOm83idmW6mVgW+qgRU65Ho1aGWPHL/orqRkXJlbsq6y4GpllxlZKDaykER5vYi+tzDs5KrBzS814vRdIJ9N4mfg/2hrHPx455nHftitltjuJ5UuGTxOzLlxWZfJcqjMek2OsDqp/6jfGEZt8Ao26QcrTMvUYzPHVqLtIwvWWhq+sNOW4gKCFd6XYlN7McbtfF4zVbo5Z4e2IdU2XY3nVMLmsQS88uWVnY5ZxZ5M6ai6T0DujLHEWOzlEJJg9uMK1nKUG5yYb5W2V1QACdwuYaFNHB0nsTHLjG12T0XLU2pjpKWTfvyQz4ftLT8bgyQWekMN+xyDjbngYIXJvsRJJDgn/c2x+O70/vjk05XkvJv1i0cJmdqq9WcL01oHddpkW73YcSNryhpTaY31ZWfvGH7z/1TCwH405LSriZhCl2OXygd8VmOhmxDgBk7lTIv55huLAsbX/yFM+qzEN3DG0CuYhok5iCUlR7nTKHEuNrbSkIDiVKuEm9+bppGapq+3aBjCIUNt/SPLtWcrboISCMSKJsbvPHaYIIR4TBdQkEEIJ0GDhCwQySI4PjQkEOouXQhIIIZTSmETxgghM4S6JTugTwggh1HqgwDdCQQ6klEBgghimKDCcYIIQ4SC6gggh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חץ ימינה 12"/>
          <p:cNvSpPr/>
          <p:nvPr/>
        </p:nvSpPr>
        <p:spPr>
          <a:xfrm>
            <a:off x="6732240" y="5517232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الرجوع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printime.co.il/image/users/16584/ftp/my_files/fb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48680"/>
            <a:ext cx="4464496" cy="558062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صح أم خطأ</a:t>
            </a:r>
            <a:b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</a:t>
            </a: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تحول الماء من الحالة السائلة الى الحالة الغازية تسمى التبخر.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מעוגל 5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68960"/>
          </a:xfrm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صحيح.</a:t>
            </a:r>
            <a:endParaRPr lang="ar-S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 action="ppaction://hlinksldjump"/>
              </a:rPr>
              <a:t>خطأ.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 descr="a7sa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165305"/>
          </a:xfrm>
        </p:spPr>
      </p:pic>
      <p:sp>
        <p:nvSpPr>
          <p:cNvPr id="52226" name="AutoShape 2" descr="data:image/jpeg;base64,/9j/4AAQSkZJRgABAQAAAQABAAD/2wCEAAkGBhQSEBUUEBQVERUVFRQUFRIVFBQUFRYUFBQVFBcUFhQXHSYeFxojGhUXHy8gJScpLCwsFR4xNTAqNSYrLCkBCQoKDgwOGg8PGi4kHyQ1LC4vLyosLykvLCosLCwsKi4pLCksKS8sLywwLCwsLCwvLCwsKiwsLCksLCwsLCwpLP/AABEIALYBFAMBIgACEQEDEQH/xAAcAAABBQEBAQAAAAAAAAAAAAAAAgMEBQYBBwj/xABGEAACAQIDBQQGBgcGBgMAAAABAgADEQQSIQUGMUFRE2FxgQciMlKRoRQjQnKSsTNic4KywfAkQ1Njg6I0k7PC0uEVFtH/xAAbAQABBQEBAAAAAAAAAAAAAAAAAgMEBQYBB//EADURAAEDAgMFBgQHAAMAAAAAAAEAAgMEERIhMQVBUWFxEzKBkdHwIqGxwQYUI0JS4fEVJDP/2gAMAwEAAhEDEQA/APcYQhBCIQhBCIQhBCIThMqcXvRQQkKxqsPs0hnsehb2VPiRG5JWRi7yAOaU1jnmzRdW8LzL1d6azfo6KIOtRyx80QW/3SK+1cSeNZU/Z0lH8ZaVsm2KVn7r9ApTaKU8B75XWynLzE/SsRzxNX4UR+VOH0vEcsTV/DQP505H/wCep+DvL+05+Qf/ACHz9FtrzsxibYxS8Kqv+0pA/wABWS6O9lVf0lFXHWk+v4HsP90kR7YpX5YrdQm3UUo0z981qISqwe81CoQubs2PBKgKEnoL6N5Ey1Es2SMkF2G45KK5jmmzhZEIQi0lEIQghEIQghEIQghEIQghEISj3xxZTDWUlTUdadxoQDctY8jlUi/fG5ZBEwvO7NLjYZHBo3qTV3mwysVavTBBsfWFgehPASxSoGAKm4OoI1BHUGef7LCgZbC3S2lvCT9l4k4SuqX/ALPWNgDwp1CdCOgJ0I7wet6Sk2x2r8L22HvVWE9CGD4TmPn0WzhOCdl+qxEIQghEIQghERVqhVLMQqqCSx0AA1JJ5CLmG9Me1DR2W6g2NZ0pfum7uPNUI84lxwi6XGzG4NG9Qqnpuwva5KVDEVwSQrIq3e3NKZYMR42PdNvsbbVPE089LOBexWpTem6ta9irgHn4Sh9HO6C4LCIWUdvVUPWc+0CRcUweSqDa3M3POatmAFzoBqSekSzFa7kuXs72YPHilXlNtTeVKZKUh21QcVBsqftH+z4C57pV7S2+1e60CUpcDVGjVP2fur+txPK3GL2ZsLQXHZpyAGp/rqZTVW03F3ZUwud53BSY6ZrBjm8lBxBq1z9cxe/90gK0/AqNX/eJ8BJ+G2E9he1MdP8A0NJd0MMqCygD8z4mOFpX/kjIcdQ4uPy9+SU6qIGGMWCrqew0HtFm87D5R4bOpD7A87n85ILRBaPiGFujQmsbzqSmjg6fuL+ERp8BT9weWn5Tz7b3pYqCu9HAUO2KEqajB2uykqSKSa5bjiSL9JDob+bWBu+EpuvQKyHyPaEj4Tj4ox3g0dbKQ2GUi/3XotTZScrjzv8AnIdbZjDhZvkfhKvYfpApV2FOuj4OsxChKwKq7HS1OoQAxvwBsTyE0paQZqWI7rdPdksPkYbH5qgq0QbqwuOYI/kYrCYurR/Qv6v+FUJZPBT7SeWndLavSDcfjzlZXw5U93Iyu/VpXYo3e+YUprmyjC4LQbJ3jSscjA0qv+G3PvRuDj59QJbXmArUQwswvz7wRwII1B75abJ3kamQmJOZOC1zxHQVf/P49TpNn7abMRHNk7juPooFRRYfij8lrITgM7NEq1EIQghEIQghE5eU+8G3ewASmA9V75VN7KBoXa3LXhzPmRRfRqz+tVxFQHorsgH7tMgD5ytqtpR07sFiTy3dbqVFTOe3ETYLa3lFvnSvhg3uVKbeROQn4OZVUNp18OfaOITmjG725lHOt+5r36iX2OrJicFUNM5lqUqlj+6RqORB5ciJxlVFXQvY3WxuDqldk6CRrjpfVY+l6pB/q0s8fQFXDuO64PQjmPK8gURdVPUA/EXk+jU+qYH3SPlaYeB9iQVdSm9nDctJsTGGrhqVRuLIpb71rN87ydKXc4/2NO5qo8hWcS5JnosD8cTXHeAfks7M0Nkc0biV2EosZvjQRiq56xBsezAIB5jMSFJ8DJOyt4qVc5UzK4F+zcZWt1HJh4EzgqYXPwBwvwulGCQNxFpsrSEIR9MomD9K+D7YbPpWuHx9FWH6pVw3yJm8mb3vw2argD7uOQnw7Cv/ADtEvzCdidheD70WiJsOkx+1tqfSjlU/UA/84jn+z6D7Xhxk7ybS7Rjh0Pqi3bsOd9RRHiNW7rDnpWV9rUsKhq1SqhBxY2ReQJ69Aomd2nXFz/y0R6n7D3yU6mgwt7V2u7199Vf7M2TazVBrxC9PHvlmWnkI9I+OxrEbMwtWug07d27Cle/Lhf8AFfuljhsVt+mMz0cLWH+GldlY916pZY9T0csbLMjIHMi5UaWRhd8TxfxXpZaILTNbG3w7RuzxNJ8JW/w6oy3ta5RgSrrqNVJ462l+XjT3kEg5ELoZldKLxBeJLRBaMOenA1VuH3coUy2VLZmZyBoMzG5OnHU85LXDIOCKP3RHC0beoACSQANSToABzJkU4b3tmnruOpTeJ7NFL1MiKgzF2ygKF1zFjwA6zzvbnpppip2Wz6L42pcjMMwQke6oBZ/gB3xrEYavvBWZabNh9mUnsag9rEup1Kg8R0voNCQToNlhNiUMCooYKioduCj2m5Z6tQ3Nu8+AEndkyBuKQXdw0t15poF0hs3IcVld1d59r18VTGKwqUcO2bOQjIyjIxXR3Le1lHCb2oLixkBsLZgHxD5+BFJKeRe71wSfjH0LLcMwqG5swXLcd4udfCVVROJDoBusPeqlMjw6G/VR3W0adb98eeIMpnKcCpWwdtGgRSqG9EkBGJ/RE8EJ9w8j9nhwtbYiefVEBBB1B0Il5urtc/8AD1DcgE0mPFkHFCebL8x4Ga3Y20i/9CU57j9lW1tLl2rPH19VpoQhNOqlEqdp7yUqLZCWd7XKIMxA5ZjwXzMtX4TznZKGoMzas96jdSzG5+HDylVtOudSsGAXJU2kp2y3LzkFz/5IvWapVBR3NlDDQKL5UVuB4k95Jk4EniZ2ps+4IYXB4gxGXsaZLEsFBNzqSBqBfmeUxUmOVxe69yrm7QAGp0JFYTG/R2cNpSrK57lrBCb92cC3io6xOBw72zVGJJA9QABV7hpc9LkxvHUu1+qCnLdTUciy2BDZVv7ROguNBrzkmlc6nkD27ky8B/wnRcwdG1JAeSKPgoiysmNTkPH1MlN291WPwBMiOZmltddaHdNLYOn353/G7N/OVe9e2CzHD0yQAPrmBsddRSBHAkanusOcsa2NGDwlNbXcIlOmnNnCgW8NLk8gDMmKRA9Y5mJLM3VmN2Pxmq2nWflYGwMPxEDwChUkIllMrtLm3vkmaVPgo04AAcpYYxOz7OqujU6iWPcTZh5gkecRs7D5nvyH5ywxtHO9CiOL1Vc91Omc7E+NgPOUFJGXPDhrcWVjUSAOt5/da+ELQnoCzC7K7bu0exolgAXNlpqedRuHkNSe4GWBmQ29iu1xJX7NAZfGo4DMfJSo/eaQtoVX5aAv36DqpFNF2kgB03qDSp5V1OY6lmPFmY3LHxJmC2Rsw7d2g7VCf/j8K+UICQK9XxHXiTyUqBbMTNbvhiTS2biKqmxCMqnoxQ2PxKyf6JNkLQ2VhgONRO2Y9TVOYX8FKjylRsCmDi6d+Z93T+0ZiAGN3rV4HZqoipTVURQFVFAVVA4AAaASX9Fj6rYTB76elNcLWOGwtMYiuoBqZmy06dxcA2BLNwNha1+PKa6KOWd+CMXKqSGMbdy0+1di061MpVXMvEcipHBlYaqw5Eayh2XiqlGr9FxDZzlLUKpsDVpggEMBoHW4BtpqCLZrDO7N9L9cN/bcKppni9AtmUdeze+a3cb9AeE1G8JTEYRcThWFTJbEUXTXNlBzKPvLmWx4E68JF2ns2UN/UbZw0PHlcJ2kqWE2a67TryPFWRaNl4xhsQKiK4NwwDDzjlpiDITornDZBeZXe/PimTAUmKdsC+JqLa9PCg2IHRqjeqLg6K/SakiU2EwZp1KtVx69V7k8QKaerSQHkAvrEe87nnOMl7M4zu06/wBei7gxfCFb0Gp4XDhaahKdJLKi9BoFHUk/EmVdbENSQkm9ar6zsPsjkq9ABoPAniYV6+eoq8ktUYdTcimPiC37gjlbCl2u2kaqapzwAE/FG1h+JQdm0mdu4SxqbSIJp4YAkaPWYXVT7oA9pu7gJFr1DfsqXqm13cfYX/yPLzPj3ZY+op6W9RT5kAkyPGeybcap6S0hudOHquipULEVCH0BFTKFPepA48iD4zpjjRDSLIS43K63LRNMJHqg6FDldSGRujDh5ciOYJkpoy4iGOLXXGqdGeS22yNoivSWoNLj1l91gbMvkQZNmP3UxuSu1M+zVGdf2iCzDzWx/cM2E9HoqkVMLZN+/qs5UxdlIW7t3RRNrY7saFSpbMUUkLwueQvy1tPPqfaoxcWbMxcqoyWZjc5L6W1OhPnPRsZhVq02puLq6lSO4i0xW0sJXwqgMFrUy2Rag0YE3sHB0BPC97X6XtKrbcMz2tc3ujXrxUygewXbvP0QN4dLMjA/sqh/hBEjVMV2tRFcMiXDDOpHaMDdV7gCL2OpsNJ2hiWJANNlHUmnYfBryTi6Oemy9QbHow1UjvBAMzDZCT8X1ViWtboFYUxHwkg7PxoqIrAi5UEgEXFwDwk0PJLLDVRHA3SHWU+MWswy5E9oHNnOUqrBrWtfUCx8ZcO0j1DEOdhNwnGKHVVmftKrdo9rXtZVX3UX7I+JPMxs0yxsI+8l4TDhRdtOpPKRiHzyXcb8SnsQjbklUaa0qZZjYKLsZK3YwTMWxNUWaoLU1PFKI1HgW4+AXvkTA4T6Y4Yi2GQ3UH++cc/2YPxPnNWJrtm0eG0jh09fRVdTLa7d519PXyXYQhL1V6axVcIjO2gVSxPcoufymEwlyuZvacl2+85LEeRNvKajeyrbCuPfKU/J3Ct/tvM4Jk/xBL8TI/FW9AyzC73l/qhb94E1NjYgAXPZu9hxOW5/kJbejTFB9l4MqbgYemnnTXIw+KmTUphqOU8CtjMb6M8QcHWxGzKpsaTtXw1/tYeodQOuVr3+8eks9iyNDez4gH5f4oFaCfi4FeqVHspPGwJ+AlTsbZdFsGgCpUSqgqO1h9a1UZ2qkjiWLFr98saVcEazxjbG0sbg6GJ2bRqmkaeYYc8WOGck0wlRtRdLpe/qspsRaaOGB8lwzUZ9bcOarpp2MaC/Q5dL8eS84xe+FejiqiZxXppVdAGVAGRXIBDIBYkDjw14T1n0YbYHaVKCm9KvT+lUgfstdVrL3Xz0zbqHPOeIbv4OkcdRp4wOtI1kWsoBDBCwzX5gW421te09qw9HCYbaLts6xw+FwNRmyuaiitWqDLSVmJJLZCbXOundJEUr3xvbKSQBfPOxBTD6djHtdEAL5EDK4tl87LU7pi2EpqOCDIPBdB8pcZZWbu4U08NTQ6kKAT1IABPxEtQZ5oSHEkLUO1SCIgiOGIMQ5cCZNMXJsLnibam04Ysxqo4AuSB4xhydCrsRT7Ki2U5nbTMeLVH9UE+ZHgB3STTpBVCjgoAHkLSNh6nbOKg1poSE/WbgX8BqB4k9JMMbfwT/ACTZiGizENIzkoJsxp46Y08a3p5qZeuaZWoONNlqeSn1h5rmHnPRka4uOHKedkX0M2W7FfNhKRJuQuQnvpk0z81ms/D8vfj8fVVu0mZNf4K0lRvWgODq35AEfeDKV+YEt5W7xUC+FrKup7NiB1KjMB8RNJMLxuHIqqiNntPMLKAWAPWPK0KBD0lYdP6+UaDTzQgsK0XeScJshOzRGRSyqBmAs1wOKsNQY/gsQwLU3OZlsQx4sh4E94IsfI85IwBuZE2j6uJS3+YPIqrfnaTASWYk1q4tKmM8Zdog1IuilzI+IuNgu2DUvD0eZisHs84xrm64ZT4GsRx15J38+U4MN9Iq9gpIQANXYaerypA8i1te4Ga2lSCgBQAAAABoABoABNJszZ4eMbxl9T6KDUVBZkNfp/aKdMKAAAAAAANAAOAA5RcITUKrRCEIIWd3wb1aI61rnwWlUP52lMJb738aH33/AOmZTiYbbh/7XgFe0Y/RHirLBVfVt0/KUe9u7xr9nWoMKOKoNno1bXF7WKOBxRhoR0+BnIekXeRYax0di3ULr4Q699Cm9397xWPZVl+j4lR61BvtW4vRbhVTvGo52ju9G71HGoO1JpulzTrpYOl7XGujKbaqdPAgERNpYOk6XqqCBYjS5zcsttc17WtrGcIEpIBiC+IIN1pO+ZKY5B2P6VvHNbrpeaun/ELQ3E9tnDeDlf6/VVL9lOJsw3B3W9jzssa+41ZmsuMp1F4Z6WGrVWFuRVCVH45o9m7qGmFo06dRaIdatSrVA7TEVgAVLD7KJoQLDVR0JbQUt4nawUKByAB+HGTKuKNtfhGa78Sz1sRic7LkLJ6HZjKZ4cG5+H2AS6YsAOmkGrASuTFPVJFBc9jYuTamp5jN9o9w87SQmwC36aoz/qremnwU5j5kyqp6KeoF2Cw4lSJHsj75z4JGJ2uie0yr3Ei/wkY7Xv7C1G+7Te34iAPnLfD7IRPYRU8AB85I+hyzbsS//pIfAWUc1rR3W+ZWdz134Jk76jC/4Uvf4iecb5bw1O2eilW6p6rFQFBce0FsToOGutwZpvSD6Q6eHDYfCMHrm6vUU3WjyIB51P4eeuk8swvrEL1IHxNop1BTwdwXPE5q52ZjkPaSAAbhb5r2vdOllwVEfq/zMszGdn0clGmvRFHnbWOmZWV13EpBN3EpLRtosxBkZyUEhoy8daMsY2NU81cmn3Mb+zsPdq1B+Ih/+6ZiaPcn9HW/bn/pUpf7CNqkjkfsoe0B+j4haKcInYTbLPrDYrDnB1ih/Q1CTTPIczT7mXWw5r4GGITmOHXumyxeDSqhSoodTxU/n3HvmWxu6VVP+HftE/w3azDuD8G87eMym0NkPJLoRccOHTkrinq2usHmx47j/ai4TGZCdL+dpEaqXrs7chlHi1mNu4AKPjE1aVVNKlGqn+mzD8SXHzjYxHQOe4U3J+AEoTFO0YC0+Ssg1hOIEeasKK5j3R/FYrswFQZ6jnKiDiSfyHfysTG8HhcRUAFKiaY/xK10A7wh9Yny85odjbvLQJdiatVhZqh0sPdRfsj5nmTLSg2XLIbuFhxP2UGoqGM335eqe2HsnsKWUnM7HNUf3nPHyHAdwljCE2TGBjQ1ugVK5xcS46ohCEWkohCEELOb4jSgf80j40qn8xKVTNFvfSvhiw+w9N/IOAx/CTM2pmI2+wtqQ7iAryhN4ehToMcBjQMWDKRpUohORlsAp4x0GKBjtgdUkEjRFDDqnsi3fzmT313tGHZUsWuy51BsezBBcA3FiRcX7xNNVSrmOV0A6GmWI884B+EyO+25Xa02rU2Zqqi7Xt6w48BoP685tKI+0b2mnvVKjtiu9es4ClTakjUcpplVNMrbLkIupW2lrST9HE+ZdhekPHYFezoVfqxf6qoodVJ45b6r4A21Okgbc9Iu0MUCK2KqZbn1KZFFbdCKYGYfevN02UEKnkontcc19B7zekHAYAEV6waoP7in9ZVJtexUex4sQO+eN74emjE4u9PDD6HROhytes419qoPYBFtF/ERPOAIumhOgnXOSoqcA55qTQaancnAdtjKa8gczeA/r5SsTdmqqB3BQHgWU2PPjPRfRfsI00es41Y5V8Bz/rrKaunayJxBz0V/2UsMeNwsCt6TEEzpMQTMgSoYC4TGyYomIJjJKdASWMZMW5iJwJ1oRNNuYn1Dn3qzn4BU/wC2Zia7dKllwdI++DU/5rGoPkwmi2Ay87ncB91A2ibRAc/VXEIQmyVCiEIQQuWnYQghctOwhBCIQhBCIQhBCIQhBCj7Qwgq0npng6sp/eBEwOFqEqM2jcGHRl0YfEGeimYfbeE7LFOPs1frV8dBUH4rN/qTO7fp8cTZB+36FWmzn/EWHemwYoGNK0WDMYMlakJ0GLBjIMWDHAU2QnQZ3xjYadvHAUkheIb8bH7DF1FA9VjmXz/q/nMxUpz2P0lbC7WiKyC7U+PUqf6/KeUvQ/MfObChqO0iB36FSOz7RoIVhsTc9q1I1mZVQXsGYgtbjawPztF7NppSrioqBsnI6gta/wAtDOriCFygkL7tzb4Qw9MuwVBcsdAOJJi3SON81fw0UMLQHAHnbPzWhwz1sfiFp9TqOQHMk+F/nPUMPhlpoET2VFh325+J4+crN192xgqF3/T1B6/6ie74nnLGnWzX8Zm6+fE7CNypqypFQ60fcbp9z6JwmJJnCYkmVZKiAIJiGMGMbYxGqdAXCZyEIpOJrEIWGVfacimv3nIUHyvfyno1CkFUKugUAAdwFhMdu3g+0xIY+zRGb/UcFVHkuY+azaCbTYUGCEyH930Co9oyXeGDd912EJwm0v1WLsJVVd4qYbKpzG9jblLGpUspPde05caLtjqnISt2RtQ1s1wBbp3yynGuDhiabhdc0tNiiEImpUCi50EUkpUhbS2j2QGlyeAktHBFxwlTvNS+qze6fkY3K4tYXN1CcjaHPAKsMDiu0QN1kiUu7Fa9Mi97GXU7G/GwO4rj24HFvBEIQi0hEqN5tlmtRumtSmc6d5GjJ+8tx426S3haNyxtkYWO0KWx5Y4OG5ec0qoYAjgY8rSZvHsvsKhqKPqqret0Sqef3X/i+9K4GedVlK6mlMbvDmFpo5GysDmqQDFAxhXiw0h6LpCdBis0aBnbzock2S3UEEEXBFiOoMwO3fRo7MWwhBub9mTYjW+h6TeXiXY8pKp6p8DrtXWOczuled4L0YYtz64WkOpYH8tZt9391qGB9Zfrq3vkaL4f18JJOKbmD84khm46CSZdoSPFtE7LLNMLSOy4DJKxGILmwN78T1/9RxFsLRKIBwnS0rXOum91glExBaJLRBaJ1XQ1dZomEIpOIiKtTKL8eQA4kk2CjvJIHnFy13Y2V2riu49RCeyHvPwNTwGoHfc8hJlHSuqpQxvjyCZmlETC4q93f2X2FEK1s7EvUI5u3EeAFlHcolnCE9EYwMaGt0CzDnFxLjqVHx2MFJCzcpmK+89Qk2ygdNT8ZebxYRqlBgmpFiB1txEx+G2vRy5KlIG2mYeq1+8nW8r6ueRkgYxwble7t54Dd/qnU0DHsL3NLs7WG7mrfYGR3JYEsPWAJBXxA/8A2WuD3gFRymW3G3DW0zWy9r06Ct2YLuxPrsRoOQ05SHQ2iVqCoOJLEcgddbecitrG07WNOG5PxWzsOJN1IfSumc8jFYDK+V+Vlrdl7bptUNNECangALnnoOcDvMudlK8L66cuOkyWHx5Sp2qgXLMeeUn7Qv5/OJfHkuammrG/u3t7N/CcG1QGjTvWOvd/l0Q7ZxLjrpfx4LWf/aly3ynja1xEbdx5egrLfKTr3ePSZEYuynhY9/ToZY4LeU0aeQhWU8j3/mIM2kJgWPcG3GvA3t9MwuuoDGQ5rS6x04j3kVdbB24oGSobe6T+UtNoha1J0DC5Bt48pkMHs2piLtSp5UPvXCeV+I8BL7Y+7b0nzOy6D2Vvx7yeUlU1RJI3s3sJGmIaEcc7FR54WRuxtdY62OoPDK6i7n4n1mU3v38bjQzVzK7GwzDH1rAhVNyeV2Ctbx1vNVH6EEQ4TuJHkSmq2xlxDeAfMAohCEmqGiEIQQmsRh1dCrgMrAgqeBB4iYXaWzWw1TI12psfq6h5/wCWx94fMd95v4xjMGlVClRQysLEH+tD3yvr6FlXHhORGhUqmqDA7lvWBnQ0kbV2S+GN2u9LlV5r3VOn3uHW3OLMHUU0lO/BIFoY5GyNxNOScDxQaNQkeyXZPZoZozedzTllzCnc05njWaF4WRhThaJLRMJ2y7ZBMIQnV1EJwmTNkbFbE2Y3Sj72oaoOidF/W58usk01NJUPwRj+k3JI2NuJxSdk7JOKe2ooqbO40zkcaaH+I8uHHhuqVMKAqgAAAADQADQACJw+HVFCoAqqLBRoAByEcm8oqJlJHhbrvPFZ2oqHTOudNyIQhJyjIkHF7EoVTepSRj71rH4jWToRLmtcLOF0pr3MN2m3RVdHdjDKbrSXzu3yJMnVMGjABkUgcAVBA8Byj0IlsTG5NaB4JTpZHm7nE9SmmwiFcpRSo4LlFvhOfQ0y5ci5fdyi3w4R6EVhHBJxHimGwNMqFNNCo4KVWw8BbSD4GmTcohI4EqCY/CGEcEY3cUAQhCKSVwLOwhBCIQhBCIQhBCIQhBC4y3FjqDymX2luiRdsKQvWixsn7jfY8NR4TUwkeopo6huGQXTsUz4jdhXm7sVbJUU039xxY+R4MO8Exc32LwKVVy1UV16MAR49xlDitzB/cVWp/qP9anzIYfi8pmKnYMjTeE3HA5FW8W0WHJ4ss/CTK+wMSn92tUdabi/4amW3xMiVKVRfao1l/wBJ2HxQESnkoaiPvMPlf6Kc2aN3dcPNchGzXA45h4o4/MQFcHhmPgjn8hGOxk/ifJOYgnITtKjUb2KNZv8ATZfm9hJuH3exL/YSkOtRwT+GncH8Qj8dDUSd1h8rfVNunjbq4KDE0ru2SkpqvzVeX3m4L5maPCbmJxr1Gq/qr9UnwU5j5tbul9hsIlNQtNVRRwVQAPgJc02wXnOY25DVQJdosGUYus/svdHUPiiKh4ikP0an9a/6Q+Nh3c5pQJ2E08FPHA3DGLBVMkr5Td5RCEI+mkQhCCEQhCCEQhI1faVJCQ9RFIGY5mAstma5vw0Rj4Ix5GCFJhImF2vRqHLTqo7esSqsCRkc02uOIs4KnoRaSs0ELsJzNOgwQiEZr4tEKh2VC7ZEDEDM5BbKt+JsrG3RTG6m1aK1VpNVRarWy0i6hzcORZL3NxTf8DdDBClQhCCEQhCCEQhCCEQhCCEQhCCEQhCCEQhCCEQhCCEQhCCEQhCCEQhCCEQhCCEQhCCEQhCCFA29skYrC1sOzFBWptTLLa4DC17HQ+EzezfR92bJUarkqoatnpg2ys2I7NCCcpRVr3ylTYiwIEIQQuN6MqTKVeozgtVcqUUrerXqVyAGubBqhtck6cZMw24606K0lq/VrWNcIaalS7MxIZQRmX1uHUA8oQghVOL9EdKoGD4isczVG1CcagxXrHSxcHFtZrDSnTFtNddsHYy4WgKKEsqtVYEgC3a1Xq5QBoAM9h3AQhBCzW0PR/Ur4irWfF1aZar2lJULMKVsO+HUqGNkYdo7aDjY3PCFD0bBK9CsuIqFqIC3ctUYgU8WgIaozHNmxZbUkAIBaEIIUvHbrYgkCjiTSRwVrikEoMS1OqrYgMEctWLMh4r+jGosQzGy9yMRTSzbQxIbUWVhUUKHc01BrBmOVWC34m1zCEELUbPw7U6SJUqGsyqA1VgFZyPtELoCe6EIQ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ndAc>
      <p:stSnd loop="1"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AQEA8PDxAQDxAQDw4PEBAQDg4PDw8PFBAVFBQQFBQXHCYeFxkjGRQUHy8gJCcpLS0sFR4xNTAqNSYrLCkBCQoKDgwOGg8PGiwkHyUsKSk0KSksKSwqLCwpLCwsLCwqKSksKTAsKiksLCksKikpKSwsLCwpKSksLCwpLCksLP/AABEIAIgBcQMBIgACEQEDEQH/xAAcAAAABwEBAAAAAAAAAAAAAAAAAQIDBAUGBwj/xABDEAABAwIDBgMECAMFCQEAAAABAAIDBBEFEiEGBzFBUWETcYEiMpGhQlJTYnKxwdEUIzMVgpKi4TRDVGSDwtLw8Rb/xAAbAQABBQEBAAAAAAAAAAAAAAADAAECBAUGB//EADQRAAEEAQMCAwUHBQEBAAAAAAEAAgMRBAUSITFBE1GxBiJhcZEUMoGhwdHwFSNCkuFyM//aAAwDAQACEQMRAD8A6FnTkRuVA8ZTaYrxzbXVaqnsFkZcqjF8dZA0lxssgN50fiZb81rR4ssrbYOEEuA6rol0V1W4Vi7Z2hzTdWF1myAsNFSCO6F0m6K6rl6lSXdZXa7aoUrDrqtMSuYb0cKkezM0EgcbLR0xrJZw2TooPsDhZqXepLn0Ol1u9i9vG1RDHH2lwGWmcCQQVuN12GzPqmFoOVurjysu1ztPx2wFw4oKqx7rXoRrrhVmL4I2oaWuFwVZwRWAunlxTWmw7orSxuE7vIIX57XN7rVxUbWiwT10LosshkNvNphwk+CERgCVdHdC9zyT8piWluNFzHbPYjE6mSzZGuiJ4A2sO/VdVuhdWcab7O7ewC/iouF8FYLZPYqKgbcjPKR7TyPkFabQ4r/DUk844sYcvnyWkmpmuGoVXiuERSwyQzf03Ns7yQHvc+cPm5sj6KYoNoLzA501ZUfSkllf3J1K9O7JYWaWjggPvMYL+fNVOzO7yhoneLC3O88HuN7DstVda+r6k3IAjiHuhCjj28lKJRXSSUkuXNOcj0nLosybuuTb1d4M0Ev8HTOyEC8jxx15BWMLEkzJfDjTPcGiyutiZvC4v5hLuvKLNpqsOziolzXvfOV1PdlvOlnkbSVZzOdpHJzJ6FbWX7PzY8Zka7dXVBbMHGl1y6UCmg5KDlgtKMlnVQqgWKl5lFq3Ag+SlLRAPdJqZEiMPVXh2Jxzuc2J4eWmzrcvNX1PRgau1KgYXXtpSJCra/CxOwscLghY126aMvLjwuunAAILRxp5MYU1yE4ByyuCbDQ05BA1WmZTgCyXdC6hLL4pt3KQFdEzPAcrsls+V2S/DPY5b9r2VEG4lf3Raw/4O5Ot9L+XPqtJdC6JDOyK/caf/QtMQT3Wcl/tMe6Gk3/5XLa/Imxvl7ce3FDX4n9JreDfdNKTe4zAk6Wte1vXjpproEI5zAekTP8AX/qbb8SsvNJidvYa29ne+aX3rjLqDwte4txAsdSpuGPrM/8APDRHldreEuzX09ztb/N2vbOamyVRyM22lvhMF9w3n8OVIM+KXdBN3QWXuRKVA8FpVlA/2UKmnB1TLXW0Vgu3hSXMt6GJPF2gmy5VFM8vBub3XetrNmBUg24rG0O7rLIC/hddrpmoQRY+13VU5I3Fy1u7R7/CGa/Bb7MqTAMPZCwNbbgrfMuQzpRLKXBWWCgnLoXTeZDMqFKScuo1VSskBDgCD1SzIiEgOim2xyElnJt3dFI7MYh100C0eD4BDTNyxRtYOw1KmQRp4laDJpZG/wBxxI8kMgDojuiRXRXUHPSR3Quk3Qugl6ekd0LpKF025OlXR3SLoXUw9NSWCkyxhwIIuChdHdGBsUUqUUR5dBoBy6IeKnpQs/je0ENI5njksY/QPI9m/Qnkq7WSF3ht5Knx1Kuc6LOq6kxiGUAxyseD9VwKlCUIb43A04KQT+Zcf3ubFTPl/jYGl7SAJABcttzsutGUdVQY5t3QUl2zTNLvs2fzH+oHD1Wjpcs8E4fC0uPl8FCRrSKK83OiINiCD3BW23X7LzzVkU+RzYonZi8ggE9AuobP1uGYkHSwwxucwgPD4mh7SeBI72WnhiawZWNDQOAAAC6DP154Y6Hwy13Q32QGQd7UsOR+Io+dEZFx1lWqUh8qatm0TPiXNlLjbZM4lNVJrCsHhgzeEwNzEucQNSSrG6bbojLldDiByeUOkq6K6TdC6E56ekq6F0m6F0PclSVdHdIujun3JqSro7pF0d0Rr0qSk29iWjRHNDwm6JjIiUiyCD9mT7lFdAVEmojyVuisiNhA7pblTCkcsxtYyVjbxg+i6BlCYqKFjxZwBR4QI3h3VImwuT4PtfJGcsoK08G2URGpAVhiOxUMlyGgFY/F938gv4ZK0HMxZzZ91DBcFpXbXwj6Q+KgVe39OwH2wsPLsVU3tco4d3cj/ffZFbgYTeXPS3vPQKxxbe0BcQszHkTwV9u2nqawuq6hxy3yxs4N7lVmF7tqZhBkvIeh4LpGGUbIY2sjaGtaNAOCr52RiRxeHjt5PUnyUmtdduSsdxyKigfPKbNaPUnoFxTFt99a+QmAMjjB0BFyR3V7v5rn5KaIEhji5x6EhcYW/pGnwvgErxdqvI83S9C7t95P9o5oZgGztF9ODwt9dee9zFG92IB7b5WMdmPLXkvQV1zutwR4+Ttj6VdeSNESW8o7oroiUm6wC5GpLuizJN0CVHcU9Jd0LpmSYNBc4hrWgkkmwAAuSTyC5pjm/KnieWUsDqkA28Rz/CjP4RYkjvotDDw58s1E26+n1UXODeq6jdDMuX4JvzppXhlVC+mubeI13ixj8WgIHoV0mGoa9rXscHNcA5rmkFrmkXBBHEKxPhz4pAlbXok1wd0T5Kodq8BZW00tO+wLgcjvqv5FXWdMTSdEBziwtkaaIKltvhee6rd3ikDj4bC+x4wyi/wJBTQo8dZoGYgPLxiPku0Y1Xsgdme4AOF7c7+SppMflf8A02iNvJzhd57gcAuqg1PJnAuJp+KPDpck3LLA8z0XMn4Njkws9lcRz8R72N/zkBKo93MzjepngpxzAf8AxEv+GO4v5kLfTPLzeRzpD946DyHAJIkA4ADyFlqCeaqG1vyH89Fpx6CzrI4n5KTsrFQ4axzIG1Ej328SV0ftPtewsSABqdO/NXv/AOrj+zmH9xv/AJLMGZF4yypdNimeXyEknutBulQNFAH6rVjaeDnnb+KN36XT0eMwv92Rh7ZgD8CsgJkC4HiAfMKu7Rov8XFQfpUZ6EhdAoRcZjz4eSp9o94lFh7skz3OlsD4UYzvaDwLtbN9Ss/SV0sX9KVzB9UnOz/CVgtpNjZpJJKhshlfI5z35zqXE30d+hsoYuis8a8h3u9q/XyWVlabPGLj971+i7bsxtlS4iwvp3klts7HDK9l+Fx07q7uvPu6bxoMWjic1zPEjna9pBF2iMvB+LQu+51S1bEbizbWGwRayo7I94cp26F01nQzrDcUSk7mQzJq6MFC3FKk7mQBTd0YKQcmpOXR3SAUYKM0qKXdKukXR3R2FMlXQSbo0XcmSroXRXRXQt6VJV0LpN0Lp96VJV0lzAeIR3QuiB6SjzULTyCp66gLdWhaC6amZdRfwNwUgVlaJ95AOhWhYVEkw1of4jdDzCcZIq8rg/kKap9tdkGYlB4ZOWRvtRu6HouWRbk64yZXOjDL+9fl5Ltk9RkY5/HK0m3WwWA2R3pGprH007WsBc4RnuDwK3NNy86OB4gotbzz2+SBIxhItavY3Y6HDYcjPae7V7zxcf2WgLk2HoFywp53zOL3myUUNrgJd0V0nMhdV6Ukq6K6SSiLkqTrFb4q2SPC5BGSPEmhieR9mcxI9S0D1Xn1epcewiKsp5aaa+SVtrj3muBu147ggH0Xn/aLd9XUbyHQvmiucs0LXPY4ciQNWHsfmu99m8qEQmEmnXfzVTIY67WaC7ZuRxiSSlqKd5JbTysMZP0WyBxLB2Dmk/3lybDdmKyocGQ00riTxyOawd3ONgPUrt+xOzQw2m8IuDpZHeJM4e7mtYNb2A59yVd1yeIY5jJtxIofqlixuc++y10sqzGMbWZSYqezn8DJxaD93qe/DzVTjm05lc6GE/yxo94Pvn6oPT81X08eUXPE/ILnMTTtzt0v0/ddhiaYGgPmHyH7p5zLu8SQmSQ65nG+qJ0qbfImnPXSNAaKC2WsTpkSDImS9IL0rRgxSDIi8RR86GdNalsUkSJQkUXOjD0rTFimNlTrZVBD042RStCcxS4XuikbNDZsjbgaA6HiPVa7BNqGT2Y4eHL9W+jvwn9FjGSIpY7+03Rw100v/qs/MwmTi+6o5GHHOKdwfP8AddN8RKDlk9ntpC+0Ux9vg131+x+9+a0jZFx88DonbXLmp8Z0LtrlKDkoOUcPTgeqxaqpCFTWMjaXyODGjUkmwCx9fvew6JxaHukseLW3Cw++LaWR04pGuLY2AFwBtmJ6rmZK7DTfZ+OWISzk880FSkmINBekcF3lUFS4NZLlceDX+zdaqOUHULyNHIWkEEgjUELu26TaWSpp3RykudEQMx4lqDqmhtxY/FiPHkUo5dxoro+ZHnTOdFmXMb6R6T+dEmcyCfxSnpSroIroXUdyijuhdEiT7kkpHdJuhdTDkkq6JyK6F0YG+Ekw4KHUstqFOkCjyhVK2upTCiNkBBB56LhW3uAyUFb48Vwxz/EY4cA697LtEz8jrcjwUbFsMhq4nRTNDmkaHmD1C3NNyzhybiLaeCFGSPeFR7D7zIapjYqhwjnAA1Ng/uFu2yAi4Nx1XANpt3FTSuMkAMsYNwW+81RcI3g19H7GcuaNMkgJWnkaJFlf3cNw57IAlLeHhei8yGZclw/fWDYTwEHqw/oVdwb3qA++ZGf9Mn8ljSaNmM/wJ+XKMJWHut8XJDnrFO3uYX9tIfKCX9lX1m+ihb/TjqJT+BkY+Jd+iizSMxx/+Z9PVS8Vg7roLpFR7QbX0lCAaiUNcRdsbfalcOoaOA7mwXMMa3yVUoLaaJlMD9MnxZfQkBo+BWTw/CKvEJXFjXzPc68krycoPV7z/wDVt4vs+W+/lO2gdgfU9AoOyOzBZXdcG2qgrozLTvJDTlc14yvY7iAR+qpdqsbd/s8R9pw/mEcm/V9eahYRhDMLpnhrvEmkLc7+Ac+xDWtHJoufn6V4u43OrnHU8yUOPFiExfHy0Hi11WkYpcBLKOnqnaKnA8h8ypL3ovdFgmnuW0xu0LePvG0HPTbnpLnJtzkiUZrUovSS5ILkkuTWiBqczIsybuizJlLansyUHJjMjDkrTbVID0416jByW1ykhlqlten2PUJrk8xykCgOal1Ef028edvzWq2dxvxW5Hn+Yzj99v1vPqs1G9RJZ308rJWHS/p5eSz83EEzeFUnxxkM2Hr2XTGSp1r1UUNeJGNe3g4X8uymsmXJPiLTRXIvYWmiuab2tkJJHishaXjLaQAXItzXKXMI0It5r1IXggg2I534LO1uAYVNJZ7IfEJ4BwBJXTadrRhjEUjSQO4WbLj2bBXAKemfI4NY0ucTYAC673ux2WfRUxMotJKQ4j6o5BXGGbNUdPrDCxp62ufirfOquqa0ctnhRtofHqnjh2myn8yIvTBkSHTLmw1HUnOjULxkE+xPSuLoIkFWUEd0d0lBK0kq6F0m6O6K1yakd0LpN0CUdpSQfwUZ5TznqPI5NJRIUmqrxeO7Mw4t1VbTVlwr2aIuBFr3CzVPgVTncAyzbmxJ5K5AWlhDj0U1bMnB46qqxTZWjqf6kLbn6QGU/JW0OCTc7fFSBg8g5hM2bw3Wx1H4JjtPVc5rt0lObmKRzOx1Cpp9z8/0J4/7wcPyuuvnDJB0TMlLIPon01WlHrWS3gPv5oXgxlcgbucq+c9OB5yn/tU2m3Nfa1g8o4Sfm536LpEkpHHQ91GkqFZ/rOY7/ID5AKbcaNZ2g3b4fBYuY+ocOcz7t/wNsPjdXbnMjaGMa1jRwa1oa0eQGibmqVWVtbYE9ASgF82Qf7jiVehiaDTQq3GazxJQ3kwf5j/ok0Y1J6frzVa6U58x1zfmpUM1jf4rXjaI6C7iOHw4gweSmvcmHuSi+/BUWJbUwxEtF5HDQhlsoPTN+yutY5/3QgS5EWM3dK6lbOcmy5UEO2MbjZ8b2DqCHgefBXEdQ17Q9rg5p4EcEpIns+8FPEzsfK4idZ8u6cc5NOm6JDn3SUC1qBqUXnqizHqiQTKSUJCnWyXTCCVpiApYKWH8/wD0KNHJyVPtZWlsbY2m3iE5vwttp6k/JHiZ4jg1Z2fkDEgdKeyk1W2ELCQwOltxIs1voTx+Cew7bCCQhrs0RPDPYsv+IcPVYK6AK1PssdUuB/r+Xv3EivKuP3XYGOTdeAQAe/6LPbFYoZI3RONzFlyk8chvYehHzCu6iW5t00WVkN8O2ldnhTjJjbK3unKPahtDE7xmvezMLZA0kE89SNOCan3wwgfy4JCfvuY0fK6g11KJWGN3A/l1TtLuzpdC6WZ44/QaPyVPw8Kt845/Fc/rcErZg+Po71VDjW8qsqbtafBYeTL3PqmNmtmq2qla9udoDgTI4kc+S6NhuxtDDYthDiObyXH5rRQva0WaAB0AsFCXVIoWFmNHXxK58Y7ibeVPpbtY1pNyGgE9SBxT3jKvFQiNSuWMZJtWaU506jzVSiPqeiYkjkd7rSfREbEO6ZS/43ugq7+zp/qFBG8NnmlYW7zBHmXIZt6+uinYXvRa4gOKE7Rcpovaq3itXULoXVVhOOMnaC0gqzusp8bmGnBFBtHdC6TdC6iOE6VdJceiW1ieZCjC3cNTXSjNgJ4p1lKOikAI1YbjgfeKgXlIbCAlZAhdHdFDWDoFG0LIEIroXUrHkkhkCSYglIXUSGHqEkxLRtdoQHeYBVTXbNRv928R7at+BV7dBMGVyw16KYeQucYxgFRCC4N8Vg4ujuSB1LeI+ayNZVXFuq7k+LosztBsVT1N3AeDNx8Rg4n77eDvPj3V7HzhG6px+IV/EyGtkaX9LXKMycBUrGMAnpH2mb7J0bI3WN/keR7HVQgVvhzXgOabC7+ORsjQ5hsKv2ixF0UBDTZ0hyA8wLe0R6aeqw5Wv2qpy+EOGvhuufwkWv8AGyyBW7hV4XC8/wDaEvOYQ7pQr+fNErzZmtLXmIn2XgkDo4C9/h+io1cbNUxdLn5MB17kWA/M+iPPXhm1Q0svGXH4fWx9O/5LVIIkFgL1xGgiQSSRoXRIJJI7qn2qpi6Nkg+gSHdg62vxHzVultaCC0gEEWIPAjoiwv8ADeHKhqOIMvHdF5+q52jWmrtk9SYXgA/RffTyI/VMU2ybyf5j2tH3bucf0Wx9piq7Xm7tGzQ/Z4Z+fb6qdsHAbzSfRs1g7m+Y/p8VoJJba9SmqMNiYI2NAaB69yT1QlFxosbIkEr77LvdMwziQNjd17/ilPdzV5htZdjewt8NFQP4eikUNRYW7qnLHuaq2stuAO8itOyqTzalUlM9zyGtBcTwA1K2WDbLGwdP55f3WRkbIRblyBcodNFJJoxpPfkril2eJ1kd6BXtNRtaLNAAUkMAWYZJJPu8BBL1X0+Dxt4NHmdVNbStHIJ1C6YRtHJNoZJKb/h29kaWgp03yTcrxxmSmSkG4KQlxRFxsAvVDXdZ66Tu2xx+cMJJC7VDJdoPZcc3b7PuDg8hdigZYALzfXTGZ/cV+G65ToCdYxBjE+1qxI4y8/BEJQYxLRXRXV4AMFBQ6o7oXRIXUC5JBBFdBQLkkaCJBNuT0jQRIJbkkd0ESF1MOTJV0l7boXRolhwopKDV0bJWOjkaHtcLOa4XBXMtqdjX0t5Ybvg4nm+Ls7qO/wAV1eRvNR5YwQQQCCLEEXBHdQx8qTEfQ5b5fzutLCzpMZ1t6dwuDu10OoOhB4EdFQ1my4JJidl+665A8iujbZ7ImmJnhF4CdW/ZOPL8PTpwWVuu0xcq274jwV1z4MXU4g5wv8iPgs7Bsq6/tvaB90En5q9paZkTQxgsB8SepPVO3REqw+d8nBRsPTMXDJfGOfMo0FU1u0UbLhg8Q/Bnx5qmqMenf9LIOjNPnxRGYj3cnhVMr2hxYDtadx+HT6rXPeBqSAOpIA+ajPxSFvGVno6/5LGPkJ1JJPcklLjpHu91jj5NJVkYTR94rFf7UTuNRRj8z6UtWcepx/vL+TX/ALIDHqf7S3m1/wCyzQwmf7J/q0hA4TOP90/0aSn+yw+f5of9e1Lr4Y/1K1ceJQu4Ss9XAfmpcTuY1HXksHJSyN95jh5tIRQ1L2G7HOafukhROC0/dKLH7TytNTR/Sx6roF0LrK0e1EjdJAJB1Fmu/Yq/o8RjmF2Ov1adHDzCpS4z4+Sugw9Xxsv3WGneR6/9Uy6F0jMklyr0tMlKcdLKTguHS1Egihbc8XH6LG/WceSRhmGSVMrYohcniT7rG83O7LreAYFHSRCOMXJ1e8j2nu6n9ByVHOzW4zK6uPb9Vz2s5LBF4XcosB2djpmAD2nn3nkak9ugV5ExNBSIhouTDnTSbn8rj3HhOIXRIK0XIaO6CJEhFydKuiQugm3JLzfFu6mJ1BWnwHdtlILwjQXQZWq5BbVobY2ro+E4SyFoDQFcRxo0FzDnGR9uRugUhrUd0EFdAocKCBKK6CCGUkESNBCJToroXQQULToXRXRoJkkV0d0EE6SF0EEFIFMgjQQRGlJBMyNsgglKLZadvVRqmna9rmPAc1wLXNPAg8QuPbUbPuo5i3UxPu6J3Vv1T3H7IIK7o8zmzeH2K3NHmeycMHQqmklDQXONgBck9FlcUxh0pLRdsfJvXu5Ggu+w420Xd1P2jzJWubC000iz8VHosNkmPsDTm46NHqrym2bjb/UJeeg9lv7oIKOTO8O2jhWNG0nGkgbPINxPn0+isoaONnusa3yaL/HinrokFQLiepXVxxRximNA+QQQQQTIqF01NQRP9+Np72sfiNUEE4cW9CgSQxyintB+YVPX7M8XQk/gd+h/dUkcj43XaS1zT5EHoUSC1MWV0gIcuF17AixHMkh4v+cLXYbiHjRh1rOByuHK/UKU0FxDWguc4hrQNSSeACCCoTtDHursukwsh8mG2Rxs16LrGyWzwpIQDYyvs6R3fkwdh+60bQiQXneRK6V5c7qVx80jpHlzupTrApCCClD90lVnIIIIKRKZEhdGghkpIkEEFG0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wgHBgkIBwgKCgkLDRYPDQwMDRsUFRAWIB0iIiAdHx8kKDQsJCYxJx8fLT0tMTU3Ojo6Iys/RD84QzQ5OjcBCgoKDQwNGg8PGjclHyU3Nzc3Nzc3Nzc3Nzc3Nzc3Nzc3Nzc3Nzc3Nzc3Nzc3Nzc3Nzc3Nzc3Nzc3Nzc3Nzc3N//AABEIAKEAogMBIgACEQEDEQH/xAAbAAABBQEBAAAAAAAAAAAAAAAAAQMEBQcCBv/EAFQQAAECBAMDBgcKCQcNAAAAAAECAwAEBREGEiEHMUETIlFhcZEUMkKBobHBFRYjM1JicpLR0hdDU4Oys8Lh8CQ3dIKTo8MIJScoRFVkdYSUoqTi/8QAGwEAAQUBAQAAAAAAAAAAAAAABQABAgMEBgf/xAAwEQABAwMDAQYFBAMAAAAAAAABAAIDBAUREiExQRMVIlFhcVKBodHwFDIzkUJiwf/aAAwDAQACEQMRAD8At8eYgxV7/wBnD2Gp1MutUshbaFJTlWTmKsxIPBOkMpmdr7R0cpkxbgCyq/daOq5/P7Tv6Gn9FyCfeWlaEtqCVWvqL3jVS03bkjOMIfX1/wCkxtnKT3w7XGNFYfkH+vkh7HRCjG+0tjSZwUhzrbbWPUpUMIqUwg8PV6oeTW5pO5ax2OK+2NRtjviQ8X9nVn1XStpON29XcBTNvmoePqQYQbYKpLH/ADlg2fZtv0WP0kCOxX5xI+Nd8zphxOJqkgcyYc86yYibZJ5hTF+h6tK4Rt0pKTaZotRb6bLbPrIiQnbphcjnSdVT+baP+JHBxTPuC0xybqfntoV6xCzWJKZTqX7pVdiXTL8sGQGpBtasxF78NABFMtFJENTiMLTBdoZ36GA5/PVC9umGQLokaqrtQ0P8SGVbdaN+Lo1QVf57f3onvVJTE+uVErJC1sjjcq3ZQIuDu6ISp4p979Heqs6FONocQy21LttoUtarneRpYJJiL6R7WayRhTjuUckvZNac/nqq/wDDjJq+Lw7UFfnE+yEO2xJ+LwvUD/W/+Yv5iszwUhTE48GnW0OpC0pCgFJBsbDfrHDdWn1lanqipllpBcedWoBLaBvUeqJCjdo15GFA3SMSdnoOc46fdUY212uXML1BI+kfux0NuVPGjtBqCPziPbaHqVjY1mXnZmnv1FuXlH0tcrMAWezXIKbcebqDuBHTDysVzt7cutY+chHtEKKifK3UwhKe6xwP0SNIPyUUbdqF5VKqQPa19+Ovw64e/wB2VTua+/DpxK8fGQ2rtYb+yERiIq8ZphP/AEzZ9kWd2zen58lX33TeR/PmmFbdqJ+Ko9SUeFy2P2jHCts78xpTsKTzyugkn9FJiUrE0whfwAbCflJZQk+qGnMUVVe6ZUB2/ZCFtlPUKLr7TjgFMnH+0KeFqdglTJva8w26fXkiC/jbaBS6zSWsQMSko3OzKG0y6WE89JWlKrnMSN/TFi3WJ91xAemFrzEc3Me/fFRj2667gNCiSVzW8/0huKqikMLQSVoork2reWNbjC3GCFgjGiSyDEfwW3yjE/jZRFu54eyItQKjNLB8g5REvHQ5HbbhV/5bKEf+Tn3obrTCm519YHMU4R2awWthAc5c9fx4Yz7qHflN/j+v98cEWOsJE2drcpQaNITD1Ll5zwubUxMuvH4tIAIAtuUQVEfRglPMIWaiEDpKU1UnZtOFDiezSXnWroflfCC1yyZTlk8upv5YRvt1wTNOU1Un5dKiG0K5qjxSdUnuilxK8rDmJ8O4nQhS2Gh4JMAEahIIt521HzpimqqXRsD2LVQUTJpnRScjP9q8laeNC9dSzuSmKXH89SmcLz1JXMs+6BeZcbl2zmWkpVrmt4vNJ36w2mfr2NZx2WwrLrplJzkOTrpspQ6Mw3fRT5zFvM7K5GWwzNy8gBNVlxIKJmZOUBQUCco3JuL6674FVdxa8dmEdt1mdC7tXHcKhkcazszJSbUjhien5lmWbZW6lS1JWUi1wEJNuHGI2K040rVGEtN4Zcl5JD4dysNKW4V5SkXGYm1lHhGsYSpr1Hw3TqdMFBeYZCXMhukq426YuP4tAx9Y8+HojUdBC12sNwVk5mNpCW0cphunvZUJSOaM1gLDc6OAjzuLsTV16RcoU7Rk0t58pW+GwsrfQL2TYk82+uh1yxvJF48HJ4eqUxtVnq5Py9pBlkCUdKgQTkSkWF7jeu9xxMO2qeQQTsk6iiDg4N381QUbE2E35CUprcw9TW5VOUMziLIKz4yytN7knibd0Xj1MLzCJim5ZhlfirYWHUK6LKFxHp6vhWhVq/uhTJZxfB1KMix/WFjGYYyw/wDg/XL1HDldm5R2ZcKUSoN1LtvNxooC48YHfvjbTXNzPDhDa2yRTOL87lemn6JO0+XD0wlGS4SvIsKKCdwV0GK7dFDhSpM0WZqlPxY3OSM9U1odVOP3y6ajOOi6icwvv4W19POpptOmJOTn6qyienlAS7LCeVBCjZKlKSeaFHdBWnr2OZmQ7oBWWmRkmIWkjCix2AEjMredwPthSnIbqGu4COCSokk3ggDnhBsY5T8ldU4i/TeGMb64r2ep/wCIQf8A2G4ekTaab7Y4xeM2OcAIPBSD/fJPsgbc/wBg90dsP8rvZbbBAN0EBF1KyLH6uX2yYSl2tXW0JWrqGZR/ZMO111KnHQk3zuk+a8NYiNtvtGvxlEW+q7HFV/F9pgpbB4nLn78cMZ81XR1MyArVHnaMcvKTKQ5KlW4PouU9mbVPniUJnD8g3T261NzLL9RUtLTjaRybOVWW6z2283RviRWeQwpKPTVQF1M2Ddjq8s+KlHb08ACeEbJ54ZGvjJ4Q2lpaqGSOVg5XnqPjaSaww03Uw4utyX8kEsdFTCU3yZleTbVJ46dcO03A1ZxehdWxPNrk87ZEnKpR8XfxSU+SncbeMeJERsJ4TrtarUji2dTJBqYmzMuNup8ZG/ME2sb62v0Axsu+ObmqX4DAdgu1gpI2vMmnBKpcH0Z+gYelaZNTKZlxnNz0pygAkkAdkXNtIWEjETk5W8ABLBBAi2dIVuJhk6SFOseDwpiSu+/WoYZxKiXL6Gy60tgWAGhA6wUm44i1uz3kScwtOCoteHcIisq1BplYmJKYqMqHnJJedgkkZTodekXA39EWcJEQccKRAKocb0ZisYenG109M5NNtKXKp3LDltMquHtjJMOyq8F1iVmMW05bDc20Uy8yoZlSp+WALi43EbwDcde8FQGvGPF7SKPWcRyklTqWiWMsp3NMuPEBTdrZSOrfe2u7rjRDLoIVE0OtpVJWZqlUp3LO1qUzEZglol1akncQEX0PXaIkjV6DPuhmXrLSHSbJTMsrZSo9GY6Dz2j0FH2d4Ww7TnZ2uFE2lhBcfmJpF0IA6ED95iZO4OwhiuiJmKMzJJZcTZqbkmQ2pCuhQAHnSoQU71m5HCBdw0vB591TtMOytQS1MNltwHVKt8MYsIGPcAk8eTH96IiYJmJt5M5husG9UoxLjC1HMVMhQC0XPAXCk9R6ofxtzcYbPSN/Ltg/9wiNFTOJ4Wu9VloKN1JVOYeMbf2twggggajayHGYMvt0wy+rRDjCE367vD2iErSCmZyngVD0x1tmJp2K8JVo6NszAS4eoLSo+jNFnX6Y67OTigthllhwlb0w4EISFbtYJW6QMc4uQS9RPkYzQMnKonqIzWaaqRqGiHSFMrSLqYXwWPaOI81vC4ffTXcTUai1+prmqbKulmVAuUuc7mp11yqsBc8LDoj2+NX3qRg6ZmCUgzCRKtONrCkqK7hWVQ+aFx6TAOHZak4apoelmlTmTl1uKQCpC1i5APCwsPNGa5Ss15atdkhlEOH9OMr06EpSkJQAEgWAG4COoSFgIujRHmsd4qGEadLTqpMzSXn+SKUry5RYknd0CPSxBrVIp9fpbtNqzS1y7hCgUKyrQobik8DEmY1bqD8huympUlaQpCgpChdKgbgjgRCxHkZKWpklLyMk2pEtLtJaaSpWYhIGlz0wOu5YY4zspsyQl8CkDP8Auj4DL+H8lyXhWT4TJ0Xh6IhmkNoLjriUNp1UtSgAO0xKbWlxAUghSSLhQNwYckncpaA3hdQitB1wsIrWIpdVDecIuYbacJMPOt34Q221Y7okFeNOE8401NSzrEy0h1h1JS42tN0rSd4I6IzvC0ocJbV5vDsi6s02eli7yS1XyHIVp84sRfoIjSW027eEZJO4zw3IYrqNdpcpUp+sPAspS9ZLKFeKSkDna2Gnb0xdCdiFhqB4gVaKShO3RAZAsuT+H/slX9ATDOLgHMcYARvILav75J9kd4Ppk7TJicxDiS6a3VEFthhWimkKsVKUPJvYADfbtgxEM+07AzQ8llCj9ZR/ZggI3NgyUK7Zj6otHIC2uCCCKlpWTf5RVve5S1WGYTqrH82r90WWKm2p5qap89LGZlXwypxtLhbUFJSDmSocbxVf5QR5WToEqDznJxWnaAn9qLqvEGsTNholQT3ACNlExr3kO4whd1lfFG1zDg5WR42wvLUBqTXSZuZdlJt5QEo+nVDiQNbjRVwq17XjVcAYtZxNJOtKl1y09JhKZhkjmjeAR3EWOotHi9ovNVhzlBlHhxVztNMzWvZGttNMIW47LttDljmUtCQM/QSRvjBXNax5aEUtsj5YWvdyU7CQE2F/RHWS3xiwgfxxjAASiROFzCwEteKEXJ8pZsIbSpRyi2th/Hohy1MHJw2I32jwOLsYzmHqyqVdoE09KZElE0i+VwkXNja2nbePdBZIOosCATa2+HUPuN6IUpPUIkwgHxBM4u/xKxyafxLtEy0ymUt2n0sqCn5mYBCTbpUQL232Gu6Nbp8lL0yQlafKA8hKspZbKt6gkWuYdW84rVxa1JsfRCXNwmxBJte2kSe7IwAotBzqccruEjnNp4pva8GY7wLi9uu8VYKsyEpSDAEgQmc5gOBjuGT5SWjLdrbbdFqmH6/KtIaUzMkucmmxWQUr16dAoeeNTjN9urYVhWVXxRN6edtUWQnDwq5RlpVriGRUK2/lVoHSoqJ11sYp6tztsuEG/kyTZ9Dx9kehqSy4824TcuS7Sj13QIoJsZ9uGHk/kqe3+g79sdBVu1QMXK21mmqm/Oq2aCFggcjayHat/L9omD6WNQHUurHVyifYgw1j3EBoyHphhKXJ2ZfU1KoIzWN9V2420sOJI6DDmKCXtvVBTvDMog/rj7Ypp9CZ7atQJeZuWG2Q8hCtxVmcVfvSn6sXMkMcbiPZZZoWzTRtdwMlOyezqniXZqGPa8tuoz6whCXHwk5zuTc+Mdewbo0um09qlSEvT5fMGZVsNIzG5snTfGc4j8Gqe2WUkq+8lqmyrDapVLqsqFqy5hc9a736coEacpSVpDzTrbza9UuNqzBXnED5sloKKQ41EJFkAd3rhVqHKrN+OndEV5wiG23L+eKOi2dmeVYFJDQWo6m2VIjhabm1ri9/X9sI108bQ5DE+Sr0+abIVcG1zobk66XgCbAjKfRfh9kOQQslLATSs3JkFOgufPHQ8YlIuCq9zaEfealmXH5h1DTLaSpbjiglKUjeSeAjOJ/G1XxPOu0jAMuuydF1FabADiRcWbHWbk20AixjXO3Vb3NavaViuUqhtg1afl5a4OVsqBcXx5qN5jx0xtYpi3i3SqVUJ8pNiUgI0tbQam/aBEqh7L6bLu+GYlmHazPrN151KDV+vXMvzm3VHuZKXl6eylmnyzEq0kWCGGwgDuieY27cqGJHb8LOF7SquhWZvBdRLAG9aXAfQ3aHJfa5TkOJaq1JqEionebLHdofRGl8s7+UX9YwzNssTramp6XYmm1CykPtJWCPOIbXEeifRIOqqqFiajV/MmlT7bzqU5lNG6XAOkpNjaPG7dXcuGJNv5c0T3Nq+2Pa0zDVCpM65O0qlsSkw4jIpTZNstwSAL2GoG7ojwu1dPuviXDWHkc5TzoW6kbwlSgm/cF90Jgb2g0pPJ0HUvT1VvkZpLXFtlpBHYgCKFscpt5k08Gqe3+qJ9sWE7OGark8Qq6FOKyns0iHIj/WBUPkyCf1Kftg7WN0xRhczbH655nDz/6VsEEEEDkaWQVbXb9J34SSbfUXFZiujTk94DVKIopq9PN2kg2LyL5so6wb6cQSIs8Rczb5Ryny5RF+537I5qqiOTQDpcnzxuo4RM1zChFzqXUskcjfVU72JMJYyYal8ZSzlNqUvdsupzJA11Ga2g45VDQx6GWxRgzCOHkSVMqbcy2zmU2yy7yq1qJubkaC/XaIhl6dWGgKrT5aceQMvKups7bhzxZXeY81i7CklISjVWoEiEeBrDszKuLLqHEAg5udfQbiOg34Rnnt8kYOeFrpbvBMQBs4r2Gz+pVuu0+aqNYSlLD7t5NIRaydb9qdwB6jHqm2rGIuF6zKYhojE9JAIBGRxkacksb0+bh1Wi3CAIEuO+F0Mb8MxlI2LCHN2sAFoIgok5RDUw+xKS7szNuoZl2UlbjizYJSN5MO6mwA1MZViGozO0bEKcNUF4poksoOTk4gaOWPjdY4JHE67gIsjZqO/CrkfpG3Kbedqu1OqqlpVTshheVWM7hGrp6xxWeA3JGpud+mUilSNFkUSNLlkS8ujXKkaqPylHiesx1TKdKUmnsyFOaDUsyLISOPSSeJO8mJUPJJnwt4TRx48TuUvCCCCKlaiCCEhJJuZmGZVhyYmXEtstJK1rVuSBvMZbhB9zEWMqnjOYbKJSSBYk0qGpWRZA7QklR61QuLatO45rvvVw64EyLZzTs35HNOpJ+Sm39Y9kXUyuUpMhLUqktlEpLps3carJ8ZaulRMFbfSOkfugl2r2wREDnoocgnJNqbOpAIhyUUG9v4Urc9IJy+dlP3TDEhrNp6Te580JVl+C7YcJTm5MzKNtqPSbOJ9qYK3MbNQOwu8TwtpggA0ggQukWQ1/4Tb5Srfi5RF/qun2xxVdzR7YWaVyu315R1DEgSPMzf9qFqifgWj0G3ogrbBu4rnb8dmD3UBtxTTgWg2Ii8l3wtCXEWsR4p1B6QYoYfk5nkFa3KFbxBV7Q4brnY3lp2VOVv7PK+mqSCFOYfn1hMxLp15FWvN7RclJ4i43iNcp87L1CSZnZJ1L0u8kLbWncQY8byspNsuS8yhLzL6Mq2FjRY/jdHl0OVnZ7Nuz8gV1HDzy8z7SzzmCdBm+Sd3O3HjaOarqEsOpvC7i13RszdDz4lsUIIpsN4mpWJJblqbMXWBdxhejjfaPaNIuhbMArdxgQRg4KPZBGy8DtTrs223J4YopJqVWtnymxS0SQBfhmIOvQDHpMJ4clML0ZunynPWee+8Rq6vp7OAHARTUjC1TG0Kq4krfJFNy3TwhwK5m4KtwsnS3Sox7KLpDpAaFTGNRLilgggihXogghibm5eSlnJmceQyw2LrWtVgISROE96+EZ1j/FsxMTYwrhcF+qTSuSdcaPxfSkH5VgbngL8Yh1nGtUxXNromB2HMpuH55V0ZU9IPkJ36nU8BFhRqTJ4VprqJJwTNSdQETE+RbP8xHQnr3mN9LRvlchtbcI6dmSUtLp0lhCjClyy0uzDllzkwn8aseSPmJ4RXvOqecK17zw6IHFKWoqUbknW8cR1cEDYWBoXAVVU+okL3KTT7GZT2H1RGx+rkatgapEgBqayE/RfQfVeJ1LQFOqWfJFgO2KzanphmgPfkak4O9Ob2RiuQzGEUsRxOR6fZbtBHLS+UaQv5SQYICrqljqTm26VdXyae5+qRD1V+Jb+l7Ijy38+Ff6qe7+rbiRVPiUfT9kFrZw5c3fv3M9iqyO0gJAUoXvuHT+6BICRdW/gn2xySSSSdTBflc5wlKiVZrm97+eLenzilJ8azgFiN+YdnrEU0KkkG6SQeqIuYHDBU2SFjshN1XBkhNTInqM+qj1BKipK278iVdg5yL/N06o6ZxXjXDAAr9MFVkk/7XL627VpFvrAGJ8tPrCgl62Xp4xYpmwweUbf5MnykqtAue2sfuNkepL5LGMP3TFN2r4am9JgzUk5uKXWcwv2oJ9NouW8d4VcFxXJRP01FPrEUkx7l1FV5+Rp04dwMxLpzfWsD6YiKwphZZJXQGQT+Tmn0juC7QOfaXjhGGX+AjfIXqTjbCw316R/tYgze0jCsqkn3RL3QGGlLv6LR5HEmDqCMN1KYpdNMrOyjQfSvwl1y6QoZxZSiNxjnAuBMP1vD8pU5sTLzjmYOIDxSkKSog+LrbS+/jGKalEJw9FKWr/VN1RqTUtrwdVyGH6Q+t9eiDMWJJ6kJJJ7LxSUKUm8ez89MYrqkzyVNUi8m2gJJKyoWSNyLZbE2J1jVKTQKVRk2pkgxLk71ITzj2qOp748BR0LkdpWKKe0kDwuWW+0k+URlcAHeqJU3ZmQDCatEjIS4HdelS5KU2RTJyEu1JSKfFab1Kz0qO9R6zFVNzSn+anmoBvbphhxanFFSzcnpjmOujhbGMNXnU1RJM7U45TgIWLHxtw64bOkEOD4TQ+P64sVHKGHlMuhaT2xH2qG+EqQ1xcqayPM3b2w8hBWsIG8m0NbS08rJYRlL6vT61d60p9sDrl/EPdGrECag+y3CVSW5VlB3pQkHughyCAa61YxKH/TbiL/AJe7+g1EyoIUUt2QpWp0A9cR8QUHF9K2gVPEdApbc8iZb5NAzIIyqSm90lQPkxGXiLGTN/DdniF9Km2nE/o3EbaSpEOQQhdxoH1RBacYSmXmFH4pZJ6ocEg+RfKB2mI3vwrvDZ479Z/7sL768Rq8XZ2rz8ufZG3vNnkUK7hl+IfX7Kcaacos5ZXHTSOBTneK0RFGJ8UcNnR+q/8AZAcV4lSPhNnardQfHshu8meRT9wy/EPr9lK9zXflItHaabpzne5MV/vyrJOVOzt3P9N/7kOoxDjF+3gmzxCb7i404r0qtCNyb0BSFil+IfX7KeiQZSoZipXUYnIbWoDI2o/RTeKlt7atMnLLUGnSCD5RaZTbvWT6IfThbapOm83idmW6mVgW+qgRU65Ho1aGWPHL/orqRkXJlbsq6y4GpllxlZKDaykER5vYi+tzDs5KrBzS814vRdIJ9N4mfg/2hrHPx455nHftitltjuJ5UuGTxOzLlxWZfJcqjMek2OsDqp/6jfGEZt8Ao26QcrTMvUYzPHVqLtIwvWWhq+sNOW4gKCFd6XYlN7McbtfF4zVbo5Z4e2IdU2XY3nVMLmsQS88uWVnY5ZxZ5M6ai6T0DujLHEWOzlEJJg9uMK1nKUG5yYb5W2V1QACdwuYaFNHB0nsTHLjG12T0XLU2pjpKWTfvyQz4ftLT8bgyQWekMN+xyDjbngYIXJvsRJJDgn/c2x+O70/vjk05XkvJv1i0cJmdqq9WcL01oHddpkW73YcSNryhpTaY31ZWfvGH7z/1TCwH405LSriZhCl2OXygd8VmOhmxDgBk7lTIv55huLAsbX/yFM+qzEN3DG0CuYhok5iCUlR7nTKHEuNrbSkIDiVKuEm9+bppGapq+3aBjCIUNt/SPLtWcrboISCMSKJsbvPHaYIIR4TBdQkEEIJ0GDhCwQySI4PjQkEOouXQhIIIZTSmETxgghM4S6JTugTwggh1HqgwDdCQQ6klEBgghimKDCcYIIQ4SC6gggh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הסבר ענן 9"/>
          <p:cNvSpPr/>
          <p:nvPr/>
        </p:nvSpPr>
        <p:spPr>
          <a:xfrm>
            <a:off x="2987824" y="332656"/>
            <a:ext cx="5760640" cy="2160240"/>
          </a:xfrm>
          <a:prstGeom prst="cloudCallout">
            <a:avLst>
              <a:gd name="adj1" fmla="val -25968"/>
              <a:gd name="adj2" fmla="val 101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حاول مرة أخرى</a:t>
            </a:r>
            <a:endParaRPr lang="en-US" sz="4400" b="1" dirty="0"/>
          </a:p>
        </p:txBody>
      </p:sp>
      <p:pic>
        <p:nvPicPr>
          <p:cNvPr id="21512" name="Picture 8" descr="http://ghaidaayehia.files.wordpress.com/2012/10/ist2_2334825_puzzled_kids_carto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5"/>
            <a:ext cx="4290098" cy="4005065"/>
          </a:xfrm>
          <a:prstGeom prst="rect">
            <a:avLst/>
          </a:prstGeom>
          <a:noFill/>
        </p:spPr>
      </p:pic>
      <p:sp>
        <p:nvSpPr>
          <p:cNvPr id="13" name="חץ ימינה 12"/>
          <p:cNvSpPr/>
          <p:nvPr/>
        </p:nvSpPr>
        <p:spPr>
          <a:xfrm>
            <a:off x="6732240" y="5517232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الرجوع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صح أم خطأ</a:t>
            </a:r>
            <a:b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</a:t>
            </a: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تزداد سرعة تبخر الماء كلما انخفضت درجة </a:t>
            </a:r>
            <a:r>
              <a:rPr lang="ar-SA" sz="3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حرارته.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מעוגל 5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68960"/>
          </a:xfrm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صحيح.</a:t>
            </a:r>
            <a:endParaRPr lang="ar-S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 action="ppaction://hlinksldjump"/>
              </a:rPr>
              <a:t>خطأ.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AQEA8PDxAQDxAQDw4PEBAQDg4PDw8PFBAVFBQQFBQXHCYeFxkjGRQUHy8gJCcpLS0sFR4xNTAqNSYrLCkBCQoKDgwOGg8PGiwkHyUsKSk0KSksKSwqLCwpLCwsLCwqKSksKTAsKiksLCksKikpKSwsLCwpKSksLCwpLCksLP/AABEIAIgBcQMBIgACEQEDEQH/xAAcAAAABwEBAAAAAAAAAAAAAAAAAQIDBAUGBwj/xABDEAABAwIDBgMECAMFCQEAAAABAAIDBBEFEiEGBzFBUWETcYEiMpGhQlJTYnKxwdEUIzMVgpKi4TRDVGSDwtLw8Rb/xAAbAQABBQEBAAAAAAAAAAAAAAADAAECBAUGB//EADQRAAEEAQMCAwUHBQEBAAAAAAEAAgMRBAUSITFBE1GxBiJhcZEUMoGhwdHwFSNCkuFyM//aAAwDAQACEQMRAD8A6FnTkRuVA8ZTaYrxzbXVaqnsFkZcqjF8dZA0lxssgN50fiZb81rR4ssrbYOEEuA6rol0V1W4Vi7Z2hzTdWF1myAsNFSCO6F0m6K6rl6lSXdZXa7aoUrDrqtMSuYb0cKkezM0EgcbLR0xrJZw2TooPsDhZqXepLn0Ol1u9i9vG1RDHH2lwGWmcCQQVuN12GzPqmFoOVurjysu1ztPx2wFw4oKqx7rXoRrrhVmL4I2oaWuFwVZwRWAunlxTWmw7orSxuE7vIIX57XN7rVxUbWiwT10LosshkNvNphwk+CERgCVdHdC9zyT8piWluNFzHbPYjE6mSzZGuiJ4A2sO/VdVuhdWcab7O7ewC/iouF8FYLZPYqKgbcjPKR7TyPkFabQ4r/DUk844sYcvnyWkmpmuGoVXiuERSwyQzf03Ns7yQHvc+cPm5sj6KYoNoLzA501ZUfSkllf3J1K9O7JYWaWjggPvMYL+fNVOzO7yhoneLC3O88HuN7DstVda+r6k3IAjiHuhCjj28lKJRXSSUkuXNOcj0nLosybuuTb1d4M0Ev8HTOyEC8jxx15BWMLEkzJfDjTPcGiyutiZvC4v5hLuvKLNpqsOziolzXvfOV1PdlvOlnkbSVZzOdpHJzJ6FbWX7PzY8Zka7dXVBbMHGl1y6UCmg5KDlgtKMlnVQqgWKl5lFq3Ag+SlLRAPdJqZEiMPVXh2Jxzuc2J4eWmzrcvNX1PRgau1KgYXXtpSJCra/CxOwscLghY126aMvLjwuunAAILRxp5MYU1yE4ByyuCbDQ05BA1WmZTgCyXdC6hLL4pt3KQFdEzPAcrsls+V2S/DPY5b9r2VEG4lf3Raw/4O5Ot9L+XPqtJdC6JDOyK/caf/QtMQT3Wcl/tMe6Gk3/5XLa/Imxvl7ce3FDX4n9JreDfdNKTe4zAk6Wte1vXjpproEI5zAekTP8AX/qbb8SsvNJidvYa29ne+aX3rjLqDwte4txAsdSpuGPrM/8APDRHldreEuzX09ztb/N2vbOamyVRyM22lvhMF9w3n8OVIM+KXdBN3QWXuRKVA8FpVlA/2UKmnB1TLXW0Vgu3hSXMt6GJPF2gmy5VFM8vBub3XetrNmBUg24rG0O7rLIC/hddrpmoQRY+13VU5I3Fy1u7R7/CGa/Bb7MqTAMPZCwNbbgrfMuQzpRLKXBWWCgnLoXTeZDMqFKScuo1VSskBDgCD1SzIiEgOim2xyElnJt3dFI7MYh100C0eD4BDTNyxRtYOw1KmQRp4laDJpZG/wBxxI8kMgDojuiRXRXUHPSR3Quk3Qugl6ekd0LpKF025OlXR3SLoXUw9NSWCkyxhwIIuChdHdGBsUUqUUR5dBoBy6IeKnpQs/je0ENI5njksY/QPI9m/Qnkq7WSF3ht5Knx1Kuc6LOq6kxiGUAxyseD9VwKlCUIb43A04KQT+Zcf3ubFTPl/jYGl7SAJABcttzsutGUdVQY5t3QUl2zTNLvs2fzH+oHD1Wjpcs8E4fC0uPl8FCRrSKK83OiINiCD3BW23X7LzzVkU+RzYonZi8ggE9AuobP1uGYkHSwwxucwgPD4mh7SeBI72WnhiawZWNDQOAAAC6DP154Y6Hwy13Q32QGQd7UsOR+Io+dEZFx1lWqUh8qatm0TPiXNlLjbZM4lNVJrCsHhgzeEwNzEucQNSSrG6bbojLldDiByeUOkq6K6TdC6E56ekq6F0m6F0PclSVdHdIujun3JqSro7pF0d0Rr0qSk29iWjRHNDwm6JjIiUiyCD9mT7lFdAVEmojyVuisiNhA7pblTCkcsxtYyVjbxg+i6BlCYqKFjxZwBR4QI3h3VImwuT4PtfJGcsoK08G2URGpAVhiOxUMlyGgFY/F938gv4ZK0HMxZzZ91DBcFpXbXwj6Q+KgVe39OwH2wsPLsVU3tco4d3cj/ffZFbgYTeXPS3vPQKxxbe0BcQszHkTwV9u2nqawuq6hxy3yxs4N7lVmF7tqZhBkvIeh4LpGGUbIY2sjaGtaNAOCr52RiRxeHjt5PUnyUmtdduSsdxyKigfPKbNaPUnoFxTFt99a+QmAMjjB0BFyR3V7v5rn5KaIEhji5x6EhcYW/pGnwvgErxdqvI83S9C7t95P9o5oZgGztF9ODwt9dee9zFG92IB7b5WMdmPLXkvQV1zutwR4+Ttj6VdeSNESW8o7oroiUm6wC5GpLuizJN0CVHcU9Jd0LpmSYNBc4hrWgkkmwAAuSTyC5pjm/KnieWUsDqkA28Rz/CjP4RYkjvotDDw58s1E26+n1UXODeq6jdDMuX4JvzppXhlVC+mubeI13ixj8WgIHoV0mGoa9rXscHNcA5rmkFrmkXBBHEKxPhz4pAlbXok1wd0T5Kodq8BZW00tO+wLgcjvqv5FXWdMTSdEBziwtkaaIKltvhee6rd3ikDj4bC+x4wyi/wJBTQo8dZoGYgPLxiPku0Y1Xsgdme4AOF7c7+SppMflf8A02iNvJzhd57gcAuqg1PJnAuJp+KPDpck3LLA8z0XMn4Njkws9lcRz8R72N/zkBKo93MzjepngpxzAf8AxEv+GO4v5kLfTPLzeRzpD946DyHAJIkA4ADyFlqCeaqG1vyH89Fpx6CzrI4n5KTsrFQ4axzIG1Ej328SV0ftPtewsSABqdO/NXv/AOrj+zmH9xv/AJLMGZF4yypdNimeXyEknutBulQNFAH6rVjaeDnnb+KN36XT0eMwv92Rh7ZgD8CsgJkC4HiAfMKu7Rov8XFQfpUZ6EhdAoRcZjz4eSp9o94lFh7skz3OlsD4UYzvaDwLtbN9Ss/SV0sX9KVzB9UnOz/CVgtpNjZpJJKhshlfI5z35zqXE30d+hsoYuis8a8h3u9q/XyWVlabPGLj971+i7bsxtlS4iwvp3klts7HDK9l+Fx07q7uvPu6bxoMWjic1zPEjna9pBF2iMvB+LQu+51S1bEbizbWGwRayo7I94cp26F01nQzrDcUSk7mQzJq6MFC3FKk7mQBTd0YKQcmpOXR3SAUYKM0qKXdKukXR3R2FMlXQSbo0XcmSroXRXRXQt6VJV0LpN0Lp96VJV0lzAeIR3QuiB6SjzULTyCp66gLdWhaC6amZdRfwNwUgVlaJ95AOhWhYVEkw1of4jdDzCcZIq8rg/kKap9tdkGYlB4ZOWRvtRu6HouWRbk64yZXOjDL+9fl5Ltk9RkY5/HK0m3WwWA2R3pGprH007WsBc4RnuDwK3NNy86OB4gotbzz2+SBIxhItavY3Y6HDYcjPae7V7zxcf2WgLk2HoFywp53zOL3myUUNrgJd0V0nMhdV6Ukq6K6SSiLkqTrFb4q2SPC5BGSPEmhieR9mcxI9S0D1Xn1epcewiKsp5aaa+SVtrj3muBu147ggH0Xn/aLd9XUbyHQvmiucs0LXPY4ciQNWHsfmu99m8qEQmEmnXfzVTIY67WaC7ZuRxiSSlqKd5JbTysMZP0WyBxLB2Dmk/3lybDdmKyocGQ00riTxyOawd3ONgPUrt+xOzQw2m8IuDpZHeJM4e7mtYNb2A59yVd1yeIY5jJtxIofqlixuc++y10sqzGMbWZSYqezn8DJxaD93qe/DzVTjm05lc6GE/yxo94Pvn6oPT81X08eUXPE/ILnMTTtzt0v0/ddhiaYGgPmHyH7p5zLu8SQmSQ65nG+qJ0qbfImnPXSNAaKC2WsTpkSDImS9IL0rRgxSDIi8RR86GdNalsUkSJQkUXOjD0rTFimNlTrZVBD042RStCcxS4XuikbNDZsjbgaA6HiPVa7BNqGT2Y4eHL9W+jvwn9FjGSIpY7+03Rw100v/qs/MwmTi+6o5GHHOKdwfP8AddN8RKDlk9ntpC+0Ux9vg131+x+9+a0jZFx88DonbXLmp8Z0LtrlKDkoOUcPTgeqxaqpCFTWMjaXyODGjUkmwCx9fvew6JxaHukseLW3Cw++LaWR04pGuLY2AFwBtmJ6rmZK7DTfZ+OWISzk880FSkmINBekcF3lUFS4NZLlceDX+zdaqOUHULyNHIWkEEgjUELu26TaWSpp3RykudEQMx4lqDqmhtxY/FiPHkUo5dxoro+ZHnTOdFmXMb6R6T+dEmcyCfxSnpSroIroXUdyijuhdEiT7kkpHdJuhdTDkkq6JyK6F0YG+Ekw4KHUstqFOkCjyhVK2upTCiNkBBB56LhW3uAyUFb48Vwxz/EY4cA697LtEz8jrcjwUbFsMhq4nRTNDmkaHmD1C3NNyzhybiLaeCFGSPeFR7D7zIapjYqhwjnAA1Ng/uFu2yAi4Nx1XANpt3FTSuMkAMsYNwW+81RcI3g19H7GcuaNMkgJWnkaJFlf3cNw57IAlLeHhei8yGZclw/fWDYTwEHqw/oVdwb3qA++ZGf9Mn8ljSaNmM/wJ+XKMJWHut8XJDnrFO3uYX9tIfKCX9lX1m+ihb/TjqJT+BkY+Jd+iizSMxx/+Z9PVS8Vg7roLpFR7QbX0lCAaiUNcRdsbfalcOoaOA7mwXMMa3yVUoLaaJlMD9MnxZfQkBo+BWTw/CKvEJXFjXzPc68krycoPV7z/wDVt4vs+W+/lO2gdgfU9AoOyOzBZXdcG2qgrozLTvJDTlc14yvY7iAR+qpdqsbd/s8R9pw/mEcm/V9eahYRhDMLpnhrvEmkLc7+Ac+xDWtHJoufn6V4u43OrnHU8yUOPFiExfHy0Hi11WkYpcBLKOnqnaKnA8h8ypL3ovdFgmnuW0xu0LePvG0HPTbnpLnJtzkiUZrUovSS5ILkkuTWiBqczIsybuizJlLansyUHJjMjDkrTbVID0416jByW1ykhlqlten2PUJrk8xykCgOal1Ef028edvzWq2dxvxW5Hn+Yzj99v1vPqs1G9RJZ308rJWHS/p5eSz83EEzeFUnxxkM2Hr2XTGSp1r1UUNeJGNe3g4X8uymsmXJPiLTRXIvYWmiuab2tkJJHishaXjLaQAXItzXKXMI0It5r1IXggg2I534LO1uAYVNJZ7IfEJ4BwBJXTadrRhjEUjSQO4WbLj2bBXAKemfI4NY0ucTYAC673ux2WfRUxMotJKQ4j6o5BXGGbNUdPrDCxp62ufirfOquqa0ctnhRtofHqnjh2myn8yIvTBkSHTLmw1HUnOjULxkE+xPSuLoIkFWUEd0d0lBK0kq6F0m6O6K1yakd0LpN0CUdpSQfwUZ5TznqPI5NJRIUmqrxeO7Mw4t1VbTVlwr2aIuBFr3CzVPgVTncAyzbmxJ5K5AWlhDj0U1bMnB46qqxTZWjqf6kLbn6QGU/JW0OCTc7fFSBg8g5hM2bw3Wx1H4JjtPVc5rt0lObmKRzOx1Cpp9z8/0J4/7wcPyuuvnDJB0TMlLIPon01WlHrWS3gPv5oXgxlcgbucq+c9OB5yn/tU2m3Nfa1g8o4Sfm536LpEkpHHQ91GkqFZ/rOY7/ID5AKbcaNZ2g3b4fBYuY+ocOcz7t/wNsPjdXbnMjaGMa1jRwa1oa0eQGibmqVWVtbYE9ASgF82Qf7jiVehiaDTQq3GazxJQ3kwf5j/ok0Y1J6frzVa6U58x1zfmpUM1jf4rXjaI6C7iOHw4gweSmvcmHuSi+/BUWJbUwxEtF5HDQhlsoPTN+yutY5/3QgS5EWM3dK6lbOcmy5UEO2MbjZ8b2DqCHgefBXEdQ17Q9rg5p4EcEpIns+8FPEzsfK4idZ8u6cc5NOm6JDn3SUC1qBqUXnqizHqiQTKSUJCnWyXTCCVpiApYKWH8/wD0KNHJyVPtZWlsbY2m3iE5vwttp6k/JHiZ4jg1Z2fkDEgdKeyk1W2ELCQwOltxIs1voTx+Cew7bCCQhrs0RPDPYsv+IcPVYK6AK1PssdUuB/r+Xv3EivKuP3XYGOTdeAQAe/6LPbFYoZI3RONzFlyk8chvYehHzCu6iW5t00WVkN8O2ldnhTjJjbK3unKPahtDE7xmvezMLZA0kE89SNOCan3wwgfy4JCfvuY0fK6g11KJWGN3A/l1TtLuzpdC6WZ44/QaPyVPw8Kt845/Fc/rcErZg+Po71VDjW8qsqbtafBYeTL3PqmNmtmq2qla9udoDgTI4kc+S6NhuxtDDYthDiObyXH5rRQva0WaAB0AsFCXVIoWFmNHXxK58Y7ibeVPpbtY1pNyGgE9SBxT3jKvFQiNSuWMZJtWaU506jzVSiPqeiYkjkd7rSfREbEO6ZS/43ugq7+zp/qFBG8NnmlYW7zBHmXIZt6+uinYXvRa4gOKE7Rcpovaq3itXULoXVVhOOMnaC0gqzusp8bmGnBFBtHdC6TdC6iOE6VdJceiW1ieZCjC3cNTXSjNgJ4p1lKOikAI1YbjgfeKgXlIbCAlZAhdHdFDWDoFG0LIEIroXUrHkkhkCSYglIXUSGHqEkxLRtdoQHeYBVTXbNRv928R7at+BV7dBMGVyw16KYeQucYxgFRCC4N8Vg4ujuSB1LeI+ayNZVXFuq7k+LosztBsVT1N3AeDNx8Rg4n77eDvPj3V7HzhG6px+IV/EyGtkaX9LXKMycBUrGMAnpH2mb7J0bI3WN/keR7HVQgVvhzXgOabC7+ORsjQ5hsKv2ixF0UBDTZ0hyA8wLe0R6aeqw5Wv2qpy+EOGvhuufwkWv8AGyyBW7hV4XC8/wDaEvOYQ7pQr+fNErzZmtLXmIn2XgkDo4C9/h+io1cbNUxdLn5MB17kWA/M+iPPXhm1Q0svGXH4fWx9O/5LVIIkFgL1xGgiQSSRoXRIJJI7qn2qpi6Nkg+gSHdg62vxHzVultaCC0gEEWIPAjoiwv8ADeHKhqOIMvHdF5+q52jWmrtk9SYXgA/RffTyI/VMU2ybyf5j2tH3bucf0Wx9piq7Xm7tGzQ/Z4Z+fb6qdsHAbzSfRs1g7m+Y/p8VoJJba9SmqMNiYI2NAaB69yT1QlFxosbIkEr77LvdMwziQNjd17/ilPdzV5htZdjewt8NFQP4eikUNRYW7qnLHuaq2stuAO8itOyqTzalUlM9zyGtBcTwA1K2WDbLGwdP55f3WRkbIRblyBcodNFJJoxpPfkril2eJ1kd6BXtNRtaLNAAUkMAWYZJJPu8BBL1X0+Dxt4NHmdVNbStHIJ1C6YRtHJNoZJKb/h29kaWgp03yTcrxxmSmSkG4KQlxRFxsAvVDXdZ66Tu2xx+cMJJC7VDJdoPZcc3b7PuDg8hdigZYALzfXTGZ/cV+G65ToCdYxBjE+1qxI4y8/BEJQYxLRXRXV4AMFBQ6o7oXRIXUC5JBBFdBQLkkaCJBNuT0jQRIJbkkd0ESF1MOTJV0l7boXRolhwopKDV0bJWOjkaHtcLOa4XBXMtqdjX0t5Ybvg4nm+Ls7qO/wAV1eRvNR5YwQQQCCLEEXBHdQx8qTEfQ5b5fzutLCzpMZ1t6dwuDu10OoOhB4EdFQ1my4JJidl+665A8iujbZ7ImmJnhF4CdW/ZOPL8PTpwWVuu0xcq274jwV1z4MXU4g5wv8iPgs7Bsq6/tvaB90En5q9paZkTQxgsB8SepPVO3REqw+d8nBRsPTMXDJfGOfMo0FU1u0UbLhg8Q/Bnx5qmqMenf9LIOjNPnxRGYj3cnhVMr2hxYDtadx+HT6rXPeBqSAOpIA+ajPxSFvGVno6/5LGPkJ1JJPcklLjpHu91jj5NJVkYTR94rFf7UTuNRRj8z6UtWcepx/vL+TX/ALIDHqf7S3m1/wCyzQwmf7J/q0hA4TOP90/0aSn+yw+f5of9e1Lr4Y/1K1ceJQu4Ss9XAfmpcTuY1HXksHJSyN95jh5tIRQ1L2G7HOafukhROC0/dKLH7TytNTR/Sx6roF0LrK0e1EjdJAJB1Fmu/Yq/o8RjmF2Ov1adHDzCpS4z4+Sugw9Xxsv3WGneR6/9Uy6F0jMklyr0tMlKcdLKTguHS1Egihbc8XH6LG/WceSRhmGSVMrYohcniT7rG83O7LreAYFHSRCOMXJ1e8j2nu6n9ByVHOzW4zK6uPb9Vz2s5LBF4XcosB2djpmAD2nn3nkak9ugV5ExNBSIhouTDnTSbn8rj3HhOIXRIK0XIaO6CJEhFydKuiQugm3JLzfFu6mJ1BWnwHdtlILwjQXQZWq5BbVobY2ro+E4SyFoDQFcRxo0FzDnGR9uRugUhrUd0EFdAocKCBKK6CCGUkESNBCJToroXQQULToXRXRoJkkV0d0EE6SF0EEFIFMgjQQRGlJBMyNsgglKLZadvVRqmna9rmPAc1wLXNPAg8QuPbUbPuo5i3UxPu6J3Vv1T3H7IIK7o8zmzeH2K3NHmeycMHQqmklDQXONgBck9FlcUxh0pLRdsfJvXu5Ggu+w420Xd1P2jzJWubC000iz8VHosNkmPsDTm46NHqrym2bjb/UJeeg9lv7oIKOTO8O2jhWNG0nGkgbPINxPn0+isoaONnusa3yaL/HinrokFQLiepXVxxRximNA+QQQQQTIqF01NQRP9+Np72sfiNUEE4cW9CgSQxyintB+YVPX7M8XQk/gd+h/dUkcj43XaS1zT5EHoUSC1MWV0gIcuF17AixHMkh4v+cLXYbiHjRh1rOByuHK/UKU0FxDWguc4hrQNSSeACCCoTtDHursukwsh8mG2Rxs16LrGyWzwpIQDYyvs6R3fkwdh+60bQiQXneRK6V5c7qVx80jpHlzupTrApCCClD90lVnIIIIKRKZEhdGghkpIkEEFG0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wgHBgkIBwgKCgkLDRYPDQwMDRsUFRAWIB0iIiAdHx8kKDQsJCYxJx8fLT0tMTU3Ojo6Iys/RD84QzQ5OjcBCgoKDQwNGg8PGjclHyU3Nzc3Nzc3Nzc3Nzc3Nzc3Nzc3Nzc3Nzc3Nzc3Nzc3Nzc3Nzc3Nzc3Nzc3Nzc3Nzc3N//AABEIAKEAogMBIgACEQEDEQH/xAAbAAABBQEBAAAAAAAAAAAAAAAAAQMEBQcCBv/EAFQQAAECBAMDBgcKCQcNAAAAAAECAwAEBREGEiEHMUETIlFhcZEUMkKBobHBFRYjM1JicpLR0hdDU4Oys8Lh8CQ3dIKTo8MIJScoRFVkdYSUoqTi/8QAGwEAAQUBAQAAAAAAAAAAAAAABQABAgMEBgf/xAAwEQABAwMDAQYFBAMAAAAAAAABAAIDBAUREiExQRMVIlFhcVKBodHwFDIzkUJiwf/aAAwDAQACEQMRAD8At8eYgxV7/wBnD2Gp1MutUshbaFJTlWTmKsxIPBOkMpmdr7R0cpkxbgCyq/daOq5/P7Tv6Gn9FyCfeWlaEtqCVWvqL3jVS03bkjOMIfX1/wCkxtnKT3w7XGNFYfkH+vkh7HRCjG+0tjSZwUhzrbbWPUpUMIqUwg8PV6oeTW5pO5ax2OK+2NRtjviQ8X9nVn1XStpON29XcBTNvmoePqQYQbYKpLH/ADlg2fZtv0WP0kCOxX5xI+Nd8zphxOJqkgcyYc86yYibZJ5hTF+h6tK4Rt0pKTaZotRb6bLbPrIiQnbphcjnSdVT+baP+JHBxTPuC0xybqfntoV6xCzWJKZTqX7pVdiXTL8sGQGpBtasxF78NABFMtFJENTiMLTBdoZ36GA5/PVC9umGQLokaqrtQ0P8SGVbdaN+Lo1QVf57f3onvVJTE+uVErJC1sjjcq3ZQIuDu6ISp4p979Heqs6FONocQy21LttoUtarneRpYJJiL6R7WayRhTjuUckvZNac/nqq/wDDjJq+Lw7UFfnE+yEO2xJ+LwvUD/W/+Yv5iszwUhTE48GnW0OpC0pCgFJBsbDfrHDdWn1lanqipllpBcedWoBLaBvUeqJCjdo15GFA3SMSdnoOc46fdUY212uXML1BI+kfux0NuVPGjtBqCPziPbaHqVjY1mXnZmnv1FuXlH0tcrMAWezXIKbcebqDuBHTDysVzt7cutY+chHtEKKifK3UwhKe6xwP0SNIPyUUbdqF5VKqQPa19+Ovw64e/wB2VTua+/DpxK8fGQ2rtYb+yERiIq8ZphP/AEzZ9kWd2zen58lX33TeR/PmmFbdqJ+Ko9SUeFy2P2jHCts78xpTsKTzyugkn9FJiUrE0whfwAbCflJZQk+qGnMUVVe6ZUB2/ZCFtlPUKLr7TjgFMnH+0KeFqdglTJva8w26fXkiC/jbaBS6zSWsQMSko3OzKG0y6WE89JWlKrnMSN/TFi3WJ91xAemFrzEc3Me/fFRj2667gNCiSVzW8/0huKqikMLQSVoork2reWNbjC3GCFgjGiSyDEfwW3yjE/jZRFu54eyItQKjNLB8g5REvHQ5HbbhV/5bKEf+Tn3obrTCm519YHMU4R2awWthAc5c9fx4Yz7qHflN/j+v98cEWOsJE2drcpQaNITD1Ll5zwubUxMuvH4tIAIAtuUQVEfRglPMIWaiEDpKU1UnZtOFDiezSXnWroflfCC1yyZTlk8upv5YRvt1wTNOU1Un5dKiG0K5qjxSdUnuilxK8rDmJ8O4nQhS2Gh4JMAEahIIt521HzpimqqXRsD2LVQUTJpnRScjP9q8laeNC9dSzuSmKXH89SmcLz1JXMs+6BeZcbl2zmWkpVrmt4vNJ36w2mfr2NZx2WwrLrplJzkOTrpspQ6Mw3fRT5zFvM7K5GWwzNy8gBNVlxIKJmZOUBQUCco3JuL6674FVdxa8dmEdt1mdC7tXHcKhkcazszJSbUjhien5lmWbZW6lS1JWUi1wEJNuHGI2K040rVGEtN4Zcl5JD4dysNKW4V5SkXGYm1lHhGsYSpr1Hw3TqdMFBeYZCXMhukq426YuP4tAx9Y8+HojUdBC12sNwVk5mNpCW0cphunvZUJSOaM1gLDc6OAjzuLsTV16RcoU7Rk0t58pW+GwsrfQL2TYk82+uh1yxvJF48HJ4eqUxtVnq5Py9pBlkCUdKgQTkSkWF7jeu9xxMO2qeQQTsk6iiDg4N381QUbE2E35CUprcw9TW5VOUMziLIKz4yytN7knibd0Xj1MLzCJim5ZhlfirYWHUK6LKFxHp6vhWhVq/uhTJZxfB1KMix/WFjGYYyw/wDg/XL1HDldm5R2ZcKUSoN1LtvNxooC48YHfvjbTXNzPDhDa2yRTOL87lemn6JO0+XD0wlGS4SvIsKKCdwV0GK7dFDhSpM0WZqlPxY3OSM9U1odVOP3y6ajOOi6icwvv4W19POpptOmJOTn6qyienlAS7LCeVBCjZKlKSeaFHdBWnr2OZmQ7oBWWmRkmIWkjCix2AEjMredwPthSnIbqGu4COCSokk3ggDnhBsY5T8ldU4i/TeGMb64r2ep/wCIQf8A2G4ekTaab7Y4xeM2OcAIPBSD/fJPsgbc/wBg90dsP8rvZbbBAN0EBF1KyLH6uX2yYSl2tXW0JWrqGZR/ZMO111KnHQk3zuk+a8NYiNtvtGvxlEW+q7HFV/F9pgpbB4nLn78cMZ81XR1MyArVHnaMcvKTKQ5KlW4PouU9mbVPniUJnD8g3T261NzLL9RUtLTjaRybOVWW6z2283RviRWeQwpKPTVQF1M2Ddjq8s+KlHb08ACeEbJ54ZGvjJ4Q2lpaqGSOVg5XnqPjaSaww03Uw4utyX8kEsdFTCU3yZleTbVJ46dcO03A1ZxehdWxPNrk87ZEnKpR8XfxSU+SncbeMeJERsJ4TrtarUji2dTJBqYmzMuNup8ZG/ME2sb62v0Axsu+ObmqX4DAdgu1gpI2vMmnBKpcH0Z+gYelaZNTKZlxnNz0pygAkkAdkXNtIWEjETk5W8ABLBBAi2dIVuJhk6SFOseDwpiSu+/WoYZxKiXL6Gy60tgWAGhA6wUm44i1uz3kScwtOCoteHcIisq1BplYmJKYqMqHnJJedgkkZTodekXA39EWcJEQccKRAKocb0ZisYenG109M5NNtKXKp3LDltMquHtjJMOyq8F1iVmMW05bDc20Uy8yoZlSp+WALi43EbwDcde8FQGvGPF7SKPWcRyklTqWiWMsp3NMuPEBTdrZSOrfe2u7rjRDLoIVE0OtpVJWZqlUp3LO1qUzEZglol1akncQEX0PXaIkjV6DPuhmXrLSHSbJTMsrZSo9GY6Dz2j0FH2d4Ww7TnZ2uFE2lhBcfmJpF0IA6ED95iZO4OwhiuiJmKMzJJZcTZqbkmQ2pCuhQAHnSoQU71m5HCBdw0vB591TtMOytQS1MNltwHVKt8MYsIGPcAk8eTH96IiYJmJt5M5husG9UoxLjC1HMVMhQC0XPAXCk9R6ofxtzcYbPSN/Ltg/9wiNFTOJ4Wu9VloKN1JVOYeMbf2twggggajayHGYMvt0wy+rRDjCE367vD2iErSCmZyngVD0x1tmJp2K8JVo6NszAS4eoLSo+jNFnX6Y67OTigthllhwlb0w4EISFbtYJW6QMc4uQS9RPkYzQMnKonqIzWaaqRqGiHSFMrSLqYXwWPaOI81vC4ffTXcTUai1+prmqbKulmVAuUuc7mp11yqsBc8LDoj2+NX3qRg6ZmCUgzCRKtONrCkqK7hWVQ+aFx6TAOHZak4apoelmlTmTl1uKQCpC1i5APCwsPNGa5Ss15atdkhlEOH9OMr06EpSkJQAEgWAG4COoSFgIujRHmsd4qGEadLTqpMzSXn+SKUry5RYknd0CPSxBrVIp9fpbtNqzS1y7hCgUKyrQobik8DEmY1bqD8huympUlaQpCgpChdKgbgjgRCxHkZKWpklLyMk2pEtLtJaaSpWYhIGlz0wOu5YY4zspsyQl8CkDP8Auj4DL+H8lyXhWT4TJ0Xh6IhmkNoLjriUNp1UtSgAO0xKbWlxAUghSSLhQNwYckncpaA3hdQitB1wsIrWIpdVDecIuYbacJMPOt34Q221Y7okFeNOE8401NSzrEy0h1h1JS42tN0rSd4I6IzvC0ocJbV5vDsi6s02eli7yS1XyHIVp84sRfoIjSW027eEZJO4zw3IYrqNdpcpUp+sPAspS9ZLKFeKSkDna2Gnb0xdCdiFhqB4gVaKShO3RAZAsuT+H/slX9ATDOLgHMcYARvILav75J9kd4Ppk7TJicxDiS6a3VEFthhWimkKsVKUPJvYADfbtgxEM+07AzQ8llCj9ZR/ZggI3NgyUK7Zj6otHIC2uCCCKlpWTf5RVve5S1WGYTqrH82r90WWKm2p5qap89LGZlXwypxtLhbUFJSDmSocbxVf5QR5WToEqDznJxWnaAn9qLqvEGsTNholQT3ACNlExr3kO4whd1lfFG1zDg5WR42wvLUBqTXSZuZdlJt5QEo+nVDiQNbjRVwq17XjVcAYtZxNJOtKl1y09JhKZhkjmjeAR3EWOotHi9ovNVhzlBlHhxVztNMzWvZGttNMIW47LttDljmUtCQM/QSRvjBXNax5aEUtsj5YWvdyU7CQE2F/RHWS3xiwgfxxjAASiROFzCwEteKEXJ8pZsIbSpRyi2th/Hohy1MHJw2I32jwOLsYzmHqyqVdoE09KZElE0i+VwkXNja2nbePdBZIOosCATa2+HUPuN6IUpPUIkwgHxBM4u/xKxyafxLtEy0ymUt2n0sqCn5mYBCTbpUQL232Gu6Nbp8lL0yQlafKA8hKspZbKt6gkWuYdW84rVxa1JsfRCXNwmxBJte2kSe7IwAotBzqccruEjnNp4pva8GY7wLi9uu8VYKsyEpSDAEgQmc5gOBjuGT5SWjLdrbbdFqmH6/KtIaUzMkucmmxWQUr16dAoeeNTjN9urYVhWVXxRN6edtUWQnDwq5RlpVriGRUK2/lVoHSoqJ11sYp6tztsuEG/kyTZ9Dx9kehqSy4824TcuS7Sj13QIoJsZ9uGHk/kqe3+g79sdBVu1QMXK21mmqm/Oq2aCFggcjayHat/L9omD6WNQHUurHVyifYgw1j3EBoyHphhKXJ2ZfU1KoIzWN9V2420sOJI6DDmKCXtvVBTvDMog/rj7Ypp9CZ7atQJeZuWG2Q8hCtxVmcVfvSn6sXMkMcbiPZZZoWzTRtdwMlOyezqniXZqGPa8tuoz6whCXHwk5zuTc+Mdewbo0um09qlSEvT5fMGZVsNIzG5snTfGc4j8Gqe2WUkq+8lqmyrDapVLqsqFqy5hc9a736coEacpSVpDzTrbza9UuNqzBXnED5sloKKQ41EJFkAd3rhVqHKrN+OndEV5wiG23L+eKOi2dmeVYFJDQWo6m2VIjhabm1ri9/X9sI108bQ5DE+Sr0+abIVcG1zobk66XgCbAjKfRfh9kOQQslLATSs3JkFOgufPHQ8YlIuCq9zaEfealmXH5h1DTLaSpbjiglKUjeSeAjOJ/G1XxPOu0jAMuuydF1FabADiRcWbHWbk20AixjXO3Vb3NavaViuUqhtg1afl5a4OVsqBcXx5qN5jx0xtYpi3i3SqVUJ8pNiUgI0tbQam/aBEqh7L6bLu+GYlmHazPrN151KDV+vXMvzm3VHuZKXl6eylmnyzEq0kWCGGwgDuieY27cqGJHb8LOF7SquhWZvBdRLAG9aXAfQ3aHJfa5TkOJaq1JqEionebLHdofRGl8s7+UX9YwzNssTramp6XYmm1CykPtJWCPOIbXEeifRIOqqqFiajV/MmlT7bzqU5lNG6XAOkpNjaPG7dXcuGJNv5c0T3Nq+2Pa0zDVCpM65O0qlsSkw4jIpTZNstwSAL2GoG7ojwu1dPuviXDWHkc5TzoW6kbwlSgm/cF90Jgb2g0pPJ0HUvT1VvkZpLXFtlpBHYgCKFscpt5k08Gqe3+qJ9sWE7OGark8Qq6FOKyns0iHIj/WBUPkyCf1Kftg7WN0xRhczbH655nDz/6VsEEEEDkaWQVbXb9J34SSbfUXFZiujTk94DVKIopq9PN2kg2LyL5so6wb6cQSIs8Rczb5Ryny5RF+537I5qqiOTQDpcnzxuo4RM1zChFzqXUskcjfVU72JMJYyYal8ZSzlNqUvdsupzJA11Ga2g45VDQx6GWxRgzCOHkSVMqbcy2zmU2yy7yq1qJubkaC/XaIhl6dWGgKrT5aceQMvKups7bhzxZXeY81i7CklISjVWoEiEeBrDszKuLLqHEAg5udfQbiOg34Rnnt8kYOeFrpbvBMQBs4r2Gz+pVuu0+aqNYSlLD7t5NIRaydb9qdwB6jHqm2rGIuF6zKYhojE9JAIBGRxkacksb0+bh1Wi3CAIEuO+F0Mb8MxlI2LCHN2sAFoIgok5RDUw+xKS7szNuoZl2UlbjizYJSN5MO6mwA1MZViGozO0bEKcNUF4poksoOTk4gaOWPjdY4JHE67gIsjZqO/CrkfpG3Kbedqu1OqqlpVTshheVWM7hGrp6xxWeA3JGpud+mUilSNFkUSNLlkS8ujXKkaqPylHiesx1TKdKUmnsyFOaDUsyLISOPSSeJO8mJUPJJnwt4TRx48TuUvCCCCKlaiCCEhJJuZmGZVhyYmXEtstJK1rVuSBvMZbhB9zEWMqnjOYbKJSSBYk0qGpWRZA7QklR61QuLatO45rvvVw64EyLZzTs35HNOpJ+Sm39Y9kXUyuUpMhLUqktlEpLps3carJ8ZaulRMFbfSOkfugl2r2wREDnoocgnJNqbOpAIhyUUG9v4Urc9IJy+dlP3TDEhrNp6Te580JVl+C7YcJTm5MzKNtqPSbOJ9qYK3MbNQOwu8TwtpggA0ggQukWQ1/4Tb5Srfi5RF/qun2xxVdzR7YWaVyu315R1DEgSPMzf9qFqifgWj0G3ogrbBu4rnb8dmD3UBtxTTgWg2Ii8l3wtCXEWsR4p1B6QYoYfk5nkFa3KFbxBV7Q4brnY3lp2VOVv7PK+mqSCFOYfn1hMxLp15FWvN7RclJ4i43iNcp87L1CSZnZJ1L0u8kLbWncQY8byspNsuS8yhLzL6Mq2FjRY/jdHl0OVnZ7Nuz8gV1HDzy8z7SzzmCdBm+Sd3O3HjaOarqEsOpvC7i13RszdDz4lsUIIpsN4mpWJJblqbMXWBdxhejjfaPaNIuhbMArdxgQRg4KPZBGy8DtTrs223J4YopJqVWtnymxS0SQBfhmIOvQDHpMJ4clML0ZunynPWee+8Rq6vp7OAHARTUjC1TG0Kq4krfJFNy3TwhwK5m4KtwsnS3Sox7KLpDpAaFTGNRLilgggihXogghibm5eSlnJmceQyw2LrWtVgISROE96+EZ1j/FsxMTYwrhcF+qTSuSdcaPxfSkH5VgbngL8Yh1nGtUxXNromB2HMpuH55V0ZU9IPkJ36nU8BFhRqTJ4VprqJJwTNSdQETE+RbP8xHQnr3mN9LRvlchtbcI6dmSUtLp0lhCjClyy0uzDllzkwn8aseSPmJ4RXvOqecK17zw6IHFKWoqUbknW8cR1cEDYWBoXAVVU+okL3KTT7GZT2H1RGx+rkatgapEgBqayE/RfQfVeJ1LQFOqWfJFgO2KzanphmgPfkak4O9Ob2RiuQzGEUsRxOR6fZbtBHLS+UaQv5SQYICrqljqTm26VdXyae5+qRD1V+Jb+l7Ijy38+Ff6qe7+rbiRVPiUfT9kFrZw5c3fv3M9iqyO0gJAUoXvuHT+6BICRdW/gn2xySSSSdTBflc5wlKiVZrm97+eLenzilJ8azgFiN+YdnrEU0KkkG6SQeqIuYHDBU2SFjshN1XBkhNTInqM+qj1BKipK278iVdg5yL/N06o6ZxXjXDAAr9MFVkk/7XL627VpFvrAGJ8tPrCgl62Xp4xYpmwweUbf5MnykqtAue2sfuNkepL5LGMP3TFN2r4am9JgzUk5uKXWcwv2oJ9NouW8d4VcFxXJRP01FPrEUkx7l1FV5+Rp04dwMxLpzfWsD6YiKwphZZJXQGQT+Tmn0juC7QOfaXjhGGX+AjfIXqTjbCw316R/tYgze0jCsqkn3RL3QGGlLv6LR5HEmDqCMN1KYpdNMrOyjQfSvwl1y6QoZxZSiNxjnAuBMP1vD8pU5sTLzjmYOIDxSkKSog+LrbS+/jGKalEJw9FKWr/VN1RqTUtrwdVyGH6Q+t9eiDMWJJ6kJJJ7LxSUKUm8ez89MYrqkzyVNUi8m2gJJKyoWSNyLZbE2J1jVKTQKVRk2pkgxLk71ITzj2qOp748BR0LkdpWKKe0kDwuWW+0k+URlcAHeqJU3ZmQDCatEjIS4HdelS5KU2RTJyEu1JSKfFab1Kz0qO9R6zFVNzSn+anmoBvbphhxanFFSzcnpjmOujhbGMNXnU1RJM7U45TgIWLHxtw64bOkEOD4TQ+P64sVHKGHlMuhaT2xH2qG+EqQ1xcqayPM3b2w8hBWsIG8m0NbS08rJYRlL6vT61d60p9sDrl/EPdGrECag+y3CVSW5VlB3pQkHughyCAa61YxKH/TbiL/AJe7+g1EyoIUUt2QpWp0A9cR8QUHF9K2gVPEdApbc8iZb5NAzIIyqSm90lQPkxGXiLGTN/DdniF9Km2nE/o3EbaSpEOQQhdxoH1RBacYSmXmFH4pZJ6ocEg+RfKB2mI3vwrvDZ479Z/7sL768Rq8XZ2rz8ufZG3vNnkUK7hl+IfX7Kcaacos5ZXHTSOBTneK0RFGJ8UcNnR+q/8AZAcV4lSPhNnardQfHshu8meRT9wy/EPr9lK9zXflItHaabpzne5MV/vyrJOVOzt3P9N/7kOoxDjF+3gmzxCb7i404r0qtCNyb0BSFil+IfX7KeiQZSoZipXUYnIbWoDI2o/RTeKlt7atMnLLUGnSCD5RaZTbvWT6IfThbapOm83idmW6mVgW+qgRU65Ho1aGWPHL/orqRkXJlbsq6y4GpllxlZKDaykER5vYi+tzDs5KrBzS814vRdIJ9N4mfg/2hrHPx455nHftitltjuJ5UuGTxOzLlxWZfJcqjMek2OsDqp/6jfGEZt8Ao26QcrTMvUYzPHVqLtIwvWWhq+sNOW4gKCFd6XYlN7McbtfF4zVbo5Z4e2IdU2XY3nVMLmsQS88uWVnY5ZxZ5M6ai6T0DujLHEWOzlEJJg9uMK1nKUG5yYb5W2V1QACdwuYaFNHB0nsTHLjG12T0XLU2pjpKWTfvyQz4ftLT8bgyQWekMN+xyDjbngYIXJvsRJJDgn/c2x+O70/vjk05XkvJv1i0cJmdqq9WcL01oHddpkW73YcSNryhpTaY31ZWfvGH7z/1TCwH405LSriZhCl2OXygd8VmOhmxDgBk7lTIv55huLAsbX/yFM+qzEN3DG0CuYhok5iCUlR7nTKHEuNrbSkIDiVKuEm9+bppGapq+3aBjCIUNt/SPLtWcrboISCMSKJsbvPHaYIIR4TBdQkEEIJ0GDhCwQySI4PjQkEOouXQhIIIZTSmETxgghM4S6JTugTwggh1HqgwDdCQQ6klEBgghimKDCcYIIQ4SC6gggh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הסבר ענן 9"/>
          <p:cNvSpPr/>
          <p:nvPr/>
        </p:nvSpPr>
        <p:spPr>
          <a:xfrm>
            <a:off x="2987824" y="332656"/>
            <a:ext cx="5760640" cy="2160240"/>
          </a:xfrm>
          <a:prstGeom prst="cloudCallout">
            <a:avLst>
              <a:gd name="adj1" fmla="val -25968"/>
              <a:gd name="adj2" fmla="val 101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حاول مرة أخرى</a:t>
            </a:r>
            <a:endParaRPr lang="en-US" sz="4400" b="1" dirty="0"/>
          </a:p>
        </p:txBody>
      </p:sp>
      <p:pic>
        <p:nvPicPr>
          <p:cNvPr id="21512" name="Picture 8" descr="http://ghaidaayehia.files.wordpress.com/2012/10/ist2_2334825_puzzled_kids_carto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5"/>
            <a:ext cx="4290098" cy="4005065"/>
          </a:xfrm>
          <a:prstGeom prst="rect">
            <a:avLst/>
          </a:prstGeom>
          <a:noFill/>
        </p:spPr>
      </p:pic>
      <p:sp>
        <p:nvSpPr>
          <p:cNvPr id="13" name="חץ ימינה 12"/>
          <p:cNvSpPr/>
          <p:nvPr/>
        </p:nvSpPr>
        <p:spPr>
          <a:xfrm>
            <a:off x="6732240" y="5517232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الرجوع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 descr="a7sa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165305"/>
          </a:xfrm>
        </p:spPr>
      </p:pic>
      <p:sp>
        <p:nvSpPr>
          <p:cNvPr id="52226" name="AutoShape 2" descr="data:image/jpeg;base64,/9j/4AAQSkZJRgABAQAAAQABAAD/2wCEAAkGBhQSEBUUEBQVERUVFRQUFRIVFBQUFRYUFBQVFBcUFhQXHSYeFxojGhUXHy8gJScpLCwsFR4xNTAqNSYrLCkBCQoKDgwOGg8PGi4kHyQ1LC4vLyosLykvLCosLCwsKi4pLCksKS8sLywwLCwsLCwvLCwsKiwsLCksLCwsLCwpLP/AABEIALYBFAMBIgACEQEDEQH/xAAcAAABBQEBAQAAAAAAAAAAAAAAAgMEBQYBBwj/xABGEAACAQIDBQQGBgcGBgMAAAABAgADEQQSIQUGMUFRE2FxgQciMlKRoRQjQnKSsTNic4KywfAkQ1Njg6I0k7PC0uEVFtH/xAAbAQABBQEBAAAAAAAAAAAAAAAAAgMEBQYBB//EADURAAEDAgMFBgQHAAMAAAAAAAEAAgMEERIhMQVBUWFxEzKBkdHwIqGxwQYUI0JS4fEVJDP/2gAMAwEAAhEDEQA/APcYQhBCIQhBCIQhBCIThMqcXvRQQkKxqsPs0hnsehb2VPiRG5JWRi7yAOaU1jnmzRdW8LzL1d6azfo6KIOtRyx80QW/3SK+1cSeNZU/Z0lH8ZaVsm2KVn7r9ApTaKU8B75XWynLzE/SsRzxNX4UR+VOH0vEcsTV/DQP505H/wCep+DvL+05+Qf/ACHz9FtrzsxibYxS8Kqv+0pA/wABWS6O9lVf0lFXHWk+v4HsP90kR7YpX5YrdQm3UUo0z981qISqwe81CoQubs2PBKgKEnoL6N5Ey1Es2SMkF2G45KK5jmmzhZEIQi0lEIQghEIQghEIQghEIQghEISj3xxZTDWUlTUdadxoQDctY8jlUi/fG5ZBEwvO7NLjYZHBo3qTV3mwysVavTBBsfWFgehPASxSoGAKm4OoI1BHUGef7LCgZbC3S2lvCT9l4k4SuqX/ALPWNgDwp1CdCOgJ0I7wet6Sk2x2r8L22HvVWE9CGD4TmPn0WzhOCdl+qxEIQghEIQghERVqhVLMQqqCSx0AA1JJ5CLmG9Me1DR2W6g2NZ0pfum7uPNUI84lxwi6XGzG4NG9Qqnpuwva5KVDEVwSQrIq3e3NKZYMR42PdNvsbbVPE089LOBexWpTem6ta9irgHn4Sh9HO6C4LCIWUdvVUPWc+0CRcUweSqDa3M3POatmAFzoBqSekSzFa7kuXs72YPHilXlNtTeVKZKUh21QcVBsqftH+z4C57pV7S2+1e60CUpcDVGjVP2fur+txPK3GL2ZsLQXHZpyAGp/rqZTVW03F3ZUwud53BSY6ZrBjm8lBxBq1z9cxe/90gK0/AqNX/eJ8BJ+G2E9he1MdP8A0NJd0MMqCygD8z4mOFpX/kjIcdQ4uPy9+SU6qIGGMWCrqew0HtFm87D5R4bOpD7A87n85ILRBaPiGFujQmsbzqSmjg6fuL+ERp8BT9weWn5Tz7b3pYqCu9HAUO2KEqajB2uykqSKSa5bjiSL9JDob+bWBu+EpuvQKyHyPaEj4Tj4ox3g0dbKQ2GUi/3XotTZScrjzv8AnIdbZjDhZvkfhKvYfpApV2FOuj4OsxChKwKq7HS1OoQAxvwBsTyE0paQZqWI7rdPdksPkYbH5qgq0QbqwuOYI/kYrCYurR/Qv6v+FUJZPBT7SeWndLavSDcfjzlZXw5U93Iyu/VpXYo3e+YUprmyjC4LQbJ3jSscjA0qv+G3PvRuDj59QJbXmArUQwswvz7wRwII1B75abJ3kamQmJOZOC1zxHQVf/P49TpNn7abMRHNk7juPooFRRYfij8lrITgM7NEq1EIQghEIQghE5eU+8G3ewASmA9V75VN7KBoXa3LXhzPmRRfRqz+tVxFQHorsgH7tMgD5ytqtpR07sFiTy3dbqVFTOe3ETYLa3lFvnSvhg3uVKbeROQn4OZVUNp18OfaOITmjG725lHOt+5r36iX2OrJicFUNM5lqUqlj+6RqORB5ciJxlVFXQvY3WxuDqldk6CRrjpfVY+l6pB/q0s8fQFXDuO64PQjmPK8gURdVPUA/EXk+jU+qYH3SPlaYeB9iQVdSm9nDctJsTGGrhqVRuLIpb71rN87ydKXc4/2NO5qo8hWcS5JnosD8cTXHeAfks7M0Nkc0biV2EosZvjQRiq56xBsezAIB5jMSFJ8DJOyt4qVc5UzK4F+zcZWt1HJh4EzgqYXPwBwvwulGCQNxFpsrSEIR9MomD9K+D7YbPpWuHx9FWH6pVw3yJm8mb3vw2argD7uOQnw7Cv/ADtEvzCdidheD70WiJsOkx+1tqfSjlU/UA/84jn+z6D7Xhxk7ybS7Rjh0Pqi3bsOd9RRHiNW7rDnpWV9rUsKhq1SqhBxY2ReQJ69Aomd2nXFz/y0R6n7D3yU6mgwt7V2u7199Vf7M2TazVBrxC9PHvlmWnkI9I+OxrEbMwtWug07d27Cle/Lhf8AFfuljhsVt+mMz0cLWH+GldlY916pZY9T0csbLMjIHMi5UaWRhd8TxfxXpZaILTNbG3w7RuzxNJ8JW/w6oy3ta5RgSrrqNVJ462l+XjT3kEg5ELoZldKLxBeJLRBaMOenA1VuH3coUy2VLZmZyBoMzG5OnHU85LXDIOCKP3RHC0beoACSQANSToABzJkU4b3tmnruOpTeJ7NFL1MiKgzF2ygKF1zFjwA6zzvbnpppip2Wz6L42pcjMMwQke6oBZ/gB3xrEYavvBWZabNh9mUnsag9rEup1Kg8R0voNCQToNlhNiUMCooYKioduCj2m5Z6tQ3Nu8+AEndkyBuKQXdw0t15poF0hs3IcVld1d59r18VTGKwqUcO2bOQjIyjIxXR3Le1lHCb2oLixkBsLZgHxD5+BFJKeRe71wSfjH0LLcMwqG5swXLcd4udfCVVROJDoBusPeqlMjw6G/VR3W0adb98eeIMpnKcCpWwdtGgRSqG9EkBGJ/RE8EJ9w8j9nhwtbYiefVEBBB1B0Il5urtc/8AD1DcgE0mPFkHFCebL8x4Ga3Y20i/9CU57j9lW1tLl2rPH19VpoQhNOqlEqdp7yUqLZCWd7XKIMxA5ZjwXzMtX4TznZKGoMzas96jdSzG5+HDylVtOudSsGAXJU2kp2y3LzkFz/5IvWapVBR3NlDDQKL5UVuB4k95Jk4EniZ2ps+4IYXB4gxGXsaZLEsFBNzqSBqBfmeUxUmOVxe69yrm7QAGp0JFYTG/R2cNpSrK57lrBCb92cC3io6xOBw72zVGJJA9QABV7hpc9LkxvHUu1+qCnLdTUciy2BDZVv7ROguNBrzkmlc6nkD27ky8B/wnRcwdG1JAeSKPgoiysmNTkPH1MlN291WPwBMiOZmltddaHdNLYOn353/G7N/OVe9e2CzHD0yQAPrmBsddRSBHAkanusOcsa2NGDwlNbXcIlOmnNnCgW8NLk8gDMmKRA9Y5mJLM3VmN2Pxmq2nWflYGwMPxEDwChUkIllMrtLm3vkmaVPgo04AAcpYYxOz7OqujU6iWPcTZh5gkecRs7D5nvyH5ywxtHO9CiOL1Vc91Omc7E+NgPOUFJGXPDhrcWVjUSAOt5/da+ELQnoCzC7K7bu0exolgAXNlpqedRuHkNSe4GWBmQ29iu1xJX7NAZfGo4DMfJSo/eaQtoVX5aAv36DqpFNF2kgB03qDSp5V1OY6lmPFmY3LHxJmC2Rsw7d2g7VCf/j8K+UICQK9XxHXiTyUqBbMTNbvhiTS2biKqmxCMqnoxQ2PxKyf6JNkLQ2VhgONRO2Y9TVOYX8FKjylRsCmDi6d+Z93T+0ZiAGN3rV4HZqoipTVURQFVFAVVA4AAaASX9Fj6rYTB76elNcLWOGwtMYiuoBqZmy06dxcA2BLNwNha1+PKa6KOWd+CMXKqSGMbdy0+1di061MpVXMvEcipHBlYaqw5Eayh2XiqlGr9FxDZzlLUKpsDVpggEMBoHW4BtpqCLZrDO7N9L9cN/bcKppni9AtmUdeze+a3cb9AeE1G8JTEYRcThWFTJbEUXTXNlBzKPvLmWx4E68JF2ns2UN/UbZw0PHlcJ2kqWE2a67TryPFWRaNl4xhsQKiK4NwwDDzjlpiDITornDZBeZXe/PimTAUmKdsC+JqLa9PCg2IHRqjeqLg6K/SakiU2EwZp1KtVx69V7k8QKaerSQHkAvrEe87nnOMl7M4zu06/wBei7gxfCFb0Gp4XDhaahKdJLKi9BoFHUk/EmVdbENSQkm9ar6zsPsjkq9ABoPAniYV6+eoq8ktUYdTcimPiC37gjlbCl2u2kaqapzwAE/FG1h+JQdm0mdu4SxqbSIJp4YAkaPWYXVT7oA9pu7gJFr1DfsqXqm13cfYX/yPLzPj3ZY+op6W9RT5kAkyPGeybcap6S0hudOHquipULEVCH0BFTKFPepA48iD4zpjjRDSLIS43K63LRNMJHqg6FDldSGRujDh5ciOYJkpoy4iGOLXXGqdGeS22yNoivSWoNLj1l91gbMvkQZNmP3UxuSu1M+zVGdf2iCzDzWx/cM2E9HoqkVMLZN+/qs5UxdlIW7t3RRNrY7saFSpbMUUkLwueQvy1tPPqfaoxcWbMxcqoyWZjc5L6W1OhPnPRsZhVq02puLq6lSO4i0xW0sJXwqgMFrUy2Rag0YE3sHB0BPC97X6XtKrbcMz2tc3ujXrxUygewXbvP0QN4dLMjA/sqh/hBEjVMV2tRFcMiXDDOpHaMDdV7gCL2OpsNJ2hiWJANNlHUmnYfBryTi6Oemy9QbHow1UjvBAMzDZCT8X1ViWtboFYUxHwkg7PxoqIrAi5UEgEXFwDwk0PJLLDVRHA3SHWU+MWswy5E9oHNnOUqrBrWtfUCx8ZcO0j1DEOdhNwnGKHVVmftKrdo9rXtZVX3UX7I+JPMxs0yxsI+8l4TDhRdtOpPKRiHzyXcb8SnsQjbklUaa0qZZjYKLsZK3YwTMWxNUWaoLU1PFKI1HgW4+AXvkTA4T6Y4Yi2GQ3UH++cc/2YPxPnNWJrtm0eG0jh09fRVdTLa7d519PXyXYQhL1V6axVcIjO2gVSxPcoufymEwlyuZvacl2+85LEeRNvKajeyrbCuPfKU/J3Ct/tvM4Jk/xBL8TI/FW9AyzC73l/qhb94E1NjYgAXPZu9hxOW5/kJbejTFB9l4MqbgYemnnTXIw+KmTUphqOU8CtjMb6M8QcHWxGzKpsaTtXw1/tYeodQOuVr3+8eks9iyNDez4gH5f4oFaCfi4FeqVHspPGwJ+AlTsbZdFsGgCpUSqgqO1h9a1UZ2qkjiWLFr98saVcEazxjbG0sbg6GJ2bRqmkaeYYc8WOGck0wlRtRdLpe/qspsRaaOGB8lwzUZ9bcOarpp2MaC/Q5dL8eS84xe+FejiqiZxXppVdAGVAGRXIBDIBYkDjw14T1n0YbYHaVKCm9KvT+lUgfstdVrL3Xz0zbqHPOeIbv4OkcdRp4wOtI1kWsoBDBCwzX5gW421te09qw9HCYbaLts6xw+FwNRmyuaiitWqDLSVmJJLZCbXOundJEUr3xvbKSQBfPOxBTD6djHtdEAL5EDK4tl87LU7pi2EpqOCDIPBdB8pcZZWbu4U08NTQ6kKAT1IABPxEtQZ5oSHEkLUO1SCIgiOGIMQ5cCZNMXJsLnibam04Ysxqo4AuSB4xhydCrsRT7Ki2U5nbTMeLVH9UE+ZHgB3STTpBVCjgoAHkLSNh6nbOKg1poSE/WbgX8BqB4k9JMMbfwT/ACTZiGizENIzkoJsxp46Y08a3p5qZeuaZWoONNlqeSn1h5rmHnPRka4uOHKedkX0M2W7FfNhKRJuQuQnvpk0z81ms/D8vfj8fVVu0mZNf4K0lRvWgODq35AEfeDKV+YEt5W7xUC+FrKup7NiB1KjMB8RNJMLxuHIqqiNntPMLKAWAPWPK0KBD0lYdP6+UaDTzQgsK0XeScJshOzRGRSyqBmAs1wOKsNQY/gsQwLU3OZlsQx4sh4E94IsfI85IwBuZE2j6uJS3+YPIqrfnaTASWYk1q4tKmM8Zdog1IuilzI+IuNgu2DUvD0eZisHs84xrm64ZT4GsRx15J38+U4MN9Iq9gpIQANXYaerypA8i1te4Ga2lSCgBQAAAABoABoABNJszZ4eMbxl9T6KDUVBZkNfp/aKdMKAAAAAAANAAOAA5RcITUKrRCEIIWd3wb1aI61rnwWlUP52lMJb738aH33/AOmZTiYbbh/7XgFe0Y/RHirLBVfVt0/KUe9u7xr9nWoMKOKoNno1bXF7WKOBxRhoR0+BnIekXeRYax0di3ULr4Q699Cm9397xWPZVl+j4lR61BvtW4vRbhVTvGo52ju9G71HGoO1JpulzTrpYOl7XGujKbaqdPAgERNpYOk6XqqCBYjS5zcsttc17WtrGcIEpIBiC+IIN1pO+ZKY5B2P6VvHNbrpeaun/ELQ3E9tnDeDlf6/VVL9lOJsw3B3W9jzssa+41ZmsuMp1F4Z6WGrVWFuRVCVH45o9m7qGmFo06dRaIdatSrVA7TEVgAVLD7KJoQLDVR0JbQUt4nawUKByAB+HGTKuKNtfhGa78Sz1sRic7LkLJ6HZjKZ4cG5+H2AS6YsAOmkGrASuTFPVJFBc9jYuTamp5jN9o9w87SQmwC36aoz/qremnwU5j5kyqp6KeoF2Cw4lSJHsj75z4JGJ2uie0yr3Ei/wkY7Xv7C1G+7Te34iAPnLfD7IRPYRU8AB85I+hyzbsS//pIfAWUc1rR3W+ZWdz134Jk76jC/4Uvf4iecb5bw1O2eilW6p6rFQFBce0FsToOGutwZpvSD6Q6eHDYfCMHrm6vUU3WjyIB51P4eeuk8swvrEL1IHxNop1BTwdwXPE5q52ZjkPaSAAbhb5r2vdOllwVEfq/zMszGdn0clGmvRFHnbWOmZWV13EpBN3EpLRtosxBkZyUEhoy8daMsY2NU81cmn3Mb+zsPdq1B+Ih/+6ZiaPcn9HW/bn/pUpf7CNqkjkfsoe0B+j4haKcInYTbLPrDYrDnB1ih/Q1CTTPIczT7mXWw5r4GGITmOHXumyxeDSqhSoodTxU/n3HvmWxu6VVP+HftE/w3azDuD8G87eMym0NkPJLoRccOHTkrinq2usHmx47j/ai4TGZCdL+dpEaqXrs7chlHi1mNu4AKPjE1aVVNKlGqn+mzD8SXHzjYxHQOe4U3J+AEoTFO0YC0+Ssg1hOIEeasKK5j3R/FYrswFQZ6jnKiDiSfyHfysTG8HhcRUAFKiaY/xK10A7wh9Yny85odjbvLQJdiatVhZqh0sPdRfsj5nmTLSg2XLIbuFhxP2UGoqGM335eqe2HsnsKWUnM7HNUf3nPHyHAdwljCE2TGBjQ1ugVK5xcS46ohCEWkohCEELOb4jSgf80j40qn8xKVTNFvfSvhiw+w9N/IOAx/CTM2pmI2+wtqQ7iAryhN4ehToMcBjQMWDKRpUohORlsAp4x0GKBjtgdUkEjRFDDqnsi3fzmT313tGHZUsWuy51BsezBBcA3FiRcX7xNNVSrmOV0A6GmWI884B+EyO+25Xa02rU2Zqqi7Xt6w48BoP685tKI+0b2mnvVKjtiu9es4ClTakjUcpplVNMrbLkIupW2lrST9HE+ZdhekPHYFezoVfqxf6qoodVJ45b6r4A21Okgbc9Iu0MUCK2KqZbn1KZFFbdCKYGYfevN02UEKnkontcc19B7zekHAYAEV6waoP7in9ZVJtexUex4sQO+eN74emjE4u9PDD6HROhytes419qoPYBFtF/ERPOAIumhOgnXOSoqcA55qTQaancnAdtjKa8gczeA/r5SsTdmqqB3BQHgWU2PPjPRfRfsI00es41Y5V8Bz/rrKaunayJxBz0V/2UsMeNwsCt6TEEzpMQTMgSoYC4TGyYomIJjJKdASWMZMW5iJwJ1oRNNuYn1Dn3qzn4BU/wC2Zia7dKllwdI++DU/5rGoPkwmi2Ay87ncB91A2ibRAc/VXEIQmyVCiEIQQuWnYQghctOwhBCIQhBCIQhBCIQhBCj7Qwgq0npng6sp/eBEwOFqEqM2jcGHRl0YfEGeimYfbeE7LFOPs1frV8dBUH4rN/qTO7fp8cTZB+36FWmzn/EWHemwYoGNK0WDMYMlakJ0GLBjIMWDHAU2QnQZ3xjYadvHAUkheIb8bH7DF1FA9VjmXz/q/nMxUpz2P0lbC7WiKyC7U+PUqf6/KeUvQ/MfObChqO0iB36FSOz7RoIVhsTc9q1I1mZVQXsGYgtbjawPztF7NppSrioqBsnI6gta/wAtDOriCFygkL7tzb4Qw9MuwVBcsdAOJJi3SON81fw0UMLQHAHnbPzWhwz1sfiFp9TqOQHMk+F/nPUMPhlpoET2VFh325+J4+crN192xgqF3/T1B6/6ie74nnLGnWzX8Zm6+fE7CNypqypFQ60fcbp9z6JwmJJnCYkmVZKiAIJiGMGMbYxGqdAXCZyEIpOJrEIWGVfacimv3nIUHyvfyno1CkFUKugUAAdwFhMdu3g+0xIY+zRGb/UcFVHkuY+azaCbTYUGCEyH930Co9oyXeGDd912EJwm0v1WLsJVVd4qYbKpzG9jblLGpUspPde05caLtjqnISt2RtQ1s1wBbp3yynGuDhiabhdc0tNiiEImpUCi50EUkpUhbS2j2QGlyeAktHBFxwlTvNS+qze6fkY3K4tYXN1CcjaHPAKsMDiu0QN1kiUu7Fa9Mi97GXU7G/GwO4rj24HFvBEIQi0hEqN5tlmtRumtSmc6d5GjJ+8tx426S3haNyxtkYWO0KWx5Y4OG5ec0qoYAjgY8rSZvHsvsKhqKPqqret0Sqef3X/i+9K4GedVlK6mlMbvDmFpo5GysDmqQDFAxhXiw0h6LpCdBis0aBnbzock2S3UEEEXBFiOoMwO3fRo7MWwhBub9mTYjW+h6TeXiXY8pKp6p8DrtXWOczuled4L0YYtz64WkOpYH8tZt9391qGB9Zfrq3vkaL4f18JJOKbmD84khm46CSZdoSPFtE7LLNMLSOy4DJKxGILmwN78T1/9RxFsLRKIBwnS0rXOum91glExBaJLRBaJ1XQ1dZomEIpOIiKtTKL8eQA4kk2CjvJIHnFy13Y2V2riu49RCeyHvPwNTwGoHfc8hJlHSuqpQxvjyCZmlETC4q93f2X2FEK1s7EvUI5u3EeAFlHcolnCE9EYwMaGt0CzDnFxLjqVHx2MFJCzcpmK+89Qk2ygdNT8ZebxYRqlBgmpFiB1txEx+G2vRy5KlIG2mYeq1+8nW8r6ueRkgYxwble7t54Dd/qnU0DHsL3NLs7WG7mrfYGR3JYEsPWAJBXxA/8A2WuD3gFRymW3G3DW0zWy9r06Ct2YLuxPrsRoOQ05SHQ2iVqCoOJLEcgddbecitrG07WNOG5PxWzsOJN1IfSumc8jFYDK+V+Vlrdl7bptUNNECangALnnoOcDvMudlK8L66cuOkyWHx5Sp2qgXLMeeUn7Qv5/OJfHkuammrG/u3t7N/CcG1QGjTvWOvd/l0Q7ZxLjrpfx4LWf/aly3ynja1xEbdx5egrLfKTr3ePSZEYuynhY9/ToZY4LeU0aeQhWU8j3/mIM2kJgWPcG3GvA3t9MwuuoDGQ5rS6x04j3kVdbB24oGSobe6T+UtNoha1J0DC5Bt48pkMHs2piLtSp5UPvXCeV+I8BL7Y+7b0nzOy6D2Vvx7yeUlU1RJI3s3sJGmIaEcc7FR54WRuxtdY62OoPDK6i7n4n1mU3v38bjQzVzK7GwzDH1rAhVNyeV2Ctbx1vNVH6EEQ4TuJHkSmq2xlxDeAfMAohCEmqGiEIQQmsRh1dCrgMrAgqeBB4iYXaWzWw1TI12psfq6h5/wCWx94fMd95v4xjMGlVClRQysLEH+tD3yvr6FlXHhORGhUqmqDA7lvWBnQ0kbV2S+GN2u9LlV5r3VOn3uHW3OLMHUU0lO/BIFoY5GyNxNOScDxQaNQkeyXZPZoZozedzTllzCnc05njWaF4WRhThaJLRMJ2y7ZBMIQnV1EJwmTNkbFbE2Y3Sj72oaoOidF/W58usk01NJUPwRj+k3JI2NuJxSdk7JOKe2ooqbO40zkcaaH+I8uHHhuqVMKAqgAAAADQADQACJw+HVFCoAqqLBRoAByEcm8oqJlJHhbrvPFZ2oqHTOudNyIQhJyjIkHF7EoVTepSRj71rH4jWToRLmtcLOF0pr3MN2m3RVdHdjDKbrSXzu3yJMnVMGjABkUgcAVBA8Byj0IlsTG5NaB4JTpZHm7nE9SmmwiFcpRSo4LlFvhOfQ0y5ci5fdyi3w4R6EVhHBJxHimGwNMqFNNCo4KVWw8BbSD4GmTcohI4EqCY/CGEcEY3cUAQhCKSVwLOwhBCIQhBCIQhBCIQhBC4y3FjqDymX2luiRdsKQvWixsn7jfY8NR4TUwkeopo6huGQXTsUz4jdhXm7sVbJUU039xxY+R4MO8Exc32LwKVVy1UV16MAR49xlDitzB/cVWp/qP9anzIYfi8pmKnYMjTeE3HA5FW8W0WHJ4ss/CTK+wMSn92tUdabi/4amW3xMiVKVRfao1l/wBJ2HxQESnkoaiPvMPlf6Kc2aN3dcPNchGzXA45h4o4/MQFcHhmPgjn8hGOxk/ifJOYgnITtKjUb2KNZv8ATZfm9hJuH3exL/YSkOtRwT+GncH8Qj8dDUSd1h8rfVNunjbq4KDE0ru2SkpqvzVeX3m4L5maPCbmJxr1Gq/qr9UnwU5j5tbul9hsIlNQtNVRRwVQAPgJc02wXnOY25DVQJdosGUYus/svdHUPiiKh4ikP0an9a/6Q+Nh3c5pQJ2E08FPHA3DGLBVMkr5Td5RCEI+mkQhCCEQhCCEQhI1faVJCQ9RFIGY5mAstma5vw0Rj4Ix5GCFJhImF2vRqHLTqo7esSqsCRkc02uOIs4KnoRaSs0ELsJzNOgwQiEZr4tEKh2VC7ZEDEDM5BbKt+JsrG3RTG6m1aK1VpNVRarWy0i6hzcORZL3NxTf8DdDBClQhCCEQhCCEQhCCEQhCCEQhCCEQhCCEQhCCEQhCCEQhCCEQhCCEQhCCEQhCCEQhCCEQhCCFA29skYrC1sOzFBWptTLLa4DC17HQ+EzezfR92bJUarkqoatnpg2ys2I7NCCcpRVr3ylTYiwIEIQQuN6MqTKVeozgtVcqUUrerXqVyAGubBqhtck6cZMw24606K0lq/VrWNcIaalS7MxIZQRmX1uHUA8oQghVOL9EdKoGD4isczVG1CcagxXrHSxcHFtZrDSnTFtNddsHYy4WgKKEsqtVYEgC3a1Xq5QBoAM9h3AQhBCzW0PR/Ur4irWfF1aZar2lJULMKVsO+HUqGNkYdo7aDjY3PCFD0bBK9CsuIqFqIC3ctUYgU8WgIaozHNmxZbUkAIBaEIIUvHbrYgkCjiTSRwVrikEoMS1OqrYgMEctWLMh4r+jGosQzGy9yMRTSzbQxIbUWVhUUKHc01BrBmOVWC34m1zCEELUbPw7U6SJUqGsyqA1VgFZyPtELoCe6EIQ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صح أم خطأ</a:t>
            </a:r>
            <a:b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ar-S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الماء يتحول الى بخار بتأثير حرارة الشمس </a:t>
            </a:r>
            <a:r>
              <a:rPr lang="ar-SA" sz="3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فقط.</a:t>
            </a:r>
            <a:r>
              <a:rPr lang="ar-SA" sz="2800" b="1" dirty="0" smtClean="0"/>
              <a:t> </a:t>
            </a:r>
            <a:r>
              <a:rPr lang="ar-SA" sz="2800" b="1" dirty="0"/>
              <a:t> 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מעוגל 5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68960"/>
          </a:xfrm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صحيح.</a:t>
            </a:r>
            <a:endParaRPr lang="ar-S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 action="ppaction://hlinksldjump"/>
              </a:rPr>
              <a:t>خطأ.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 descr="a7sa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165305"/>
          </a:xfrm>
        </p:spPr>
      </p:pic>
      <p:sp>
        <p:nvSpPr>
          <p:cNvPr id="52226" name="AutoShape 2" descr="data:image/jpeg;base64,/9j/4AAQSkZJRgABAQAAAQABAAD/2wCEAAkGBhQSEBUUEBQVERUVFRQUFRIVFBQUFRYUFBQVFBcUFhQXHSYeFxojGhUXHy8gJScpLCwsFR4xNTAqNSYrLCkBCQoKDgwOGg8PGi4kHyQ1LC4vLyosLykvLCosLCwsKi4pLCksKS8sLywwLCwsLCwvLCwsKiwsLCksLCwsLCwpLP/AABEIALYBFAMBIgACEQEDEQH/xAAcAAABBQEBAQAAAAAAAAAAAAAAAgMEBQYBBwj/xABGEAACAQIDBQQGBgcGBgMAAAABAgADEQQSIQUGMUFRE2FxgQciMlKRoRQjQnKSsTNic4KywfAkQ1Njg6I0k7PC0uEVFtH/xAAbAQABBQEBAAAAAAAAAAAAAAAAAgMEBQYBB//EADURAAEDAgMFBgQHAAMAAAAAAAEAAgMEERIhMQVBUWFxEzKBkdHwIqGxwQYUI0JS4fEVJDP/2gAMAwEAAhEDEQA/APcYQhBCIQhBCIQhBCIThMqcXvRQQkKxqsPs0hnsehb2VPiRG5JWRi7yAOaU1jnmzRdW8LzL1d6azfo6KIOtRyx80QW/3SK+1cSeNZU/Z0lH8ZaVsm2KVn7r9ApTaKU8B75XWynLzE/SsRzxNX4UR+VOH0vEcsTV/DQP505H/wCep+DvL+05+Qf/ACHz9FtrzsxibYxS8Kqv+0pA/wABWS6O9lVf0lFXHWk+v4HsP90kR7YpX5YrdQm3UUo0z981qISqwe81CoQubs2PBKgKEnoL6N5Ey1Es2SMkF2G45KK5jmmzhZEIQi0lEIQghEIQghEIQghEIQghEISj3xxZTDWUlTUdadxoQDctY8jlUi/fG5ZBEwvO7NLjYZHBo3qTV3mwysVavTBBsfWFgehPASxSoGAKm4OoI1BHUGef7LCgZbC3S2lvCT9l4k4SuqX/ALPWNgDwp1CdCOgJ0I7wet6Sk2x2r8L22HvVWE9CGD4TmPn0WzhOCdl+qxEIQghEIQghERVqhVLMQqqCSx0AA1JJ5CLmG9Me1DR2W6g2NZ0pfum7uPNUI84lxwi6XGzG4NG9Qqnpuwva5KVDEVwSQrIq3e3NKZYMR42PdNvsbbVPE089LOBexWpTem6ta9irgHn4Sh9HO6C4LCIWUdvVUPWc+0CRcUweSqDa3M3POatmAFzoBqSekSzFa7kuXs72YPHilXlNtTeVKZKUh21QcVBsqftH+z4C57pV7S2+1e60CUpcDVGjVP2fur+txPK3GL2ZsLQXHZpyAGp/rqZTVW03F3ZUwud53BSY6ZrBjm8lBxBq1z9cxe/90gK0/AqNX/eJ8BJ+G2E9he1MdP8A0NJd0MMqCygD8z4mOFpX/kjIcdQ4uPy9+SU6qIGGMWCrqew0HtFm87D5R4bOpD7A87n85ILRBaPiGFujQmsbzqSmjg6fuL+ERp8BT9weWn5Tz7b3pYqCu9HAUO2KEqajB2uykqSKSa5bjiSL9JDob+bWBu+EpuvQKyHyPaEj4Tj4ox3g0dbKQ2GUi/3XotTZScrjzv8AnIdbZjDhZvkfhKvYfpApV2FOuj4OsxChKwKq7HS1OoQAxvwBsTyE0paQZqWI7rdPdksPkYbH5qgq0QbqwuOYI/kYrCYurR/Qv6v+FUJZPBT7SeWndLavSDcfjzlZXw5U93Iyu/VpXYo3e+YUprmyjC4LQbJ3jSscjA0qv+G3PvRuDj59QJbXmArUQwswvz7wRwII1B75abJ3kamQmJOZOC1zxHQVf/P49TpNn7abMRHNk7juPooFRRYfij8lrITgM7NEq1EIQghEIQghE5eU+8G3ewASmA9V75VN7KBoXa3LXhzPmRRfRqz+tVxFQHorsgH7tMgD5ytqtpR07sFiTy3dbqVFTOe3ETYLa3lFvnSvhg3uVKbeROQn4OZVUNp18OfaOITmjG725lHOt+5r36iX2OrJicFUNM5lqUqlj+6RqORB5ciJxlVFXQvY3WxuDqldk6CRrjpfVY+l6pB/q0s8fQFXDuO64PQjmPK8gURdVPUA/EXk+jU+qYH3SPlaYeB9iQVdSm9nDctJsTGGrhqVRuLIpb71rN87ydKXc4/2NO5qo8hWcS5JnosD8cTXHeAfks7M0Nkc0biV2EosZvjQRiq56xBsezAIB5jMSFJ8DJOyt4qVc5UzK4F+zcZWt1HJh4EzgqYXPwBwvwulGCQNxFpsrSEIR9MomD9K+D7YbPpWuHx9FWH6pVw3yJm8mb3vw2argD7uOQnw7Cv/ADtEvzCdidheD70WiJsOkx+1tqfSjlU/UA/84jn+z6D7Xhxk7ybS7Rjh0Pqi3bsOd9RRHiNW7rDnpWV9rUsKhq1SqhBxY2ReQJ69Aomd2nXFz/y0R6n7D3yU6mgwt7V2u7199Vf7M2TazVBrxC9PHvlmWnkI9I+OxrEbMwtWug07d27Cle/Lhf8AFfuljhsVt+mMz0cLWH+GldlY916pZY9T0csbLMjIHMi5UaWRhd8TxfxXpZaILTNbG3w7RuzxNJ8JW/w6oy3ta5RgSrrqNVJ462l+XjT3kEg5ELoZldKLxBeJLRBaMOenA1VuH3coUy2VLZmZyBoMzG5OnHU85LXDIOCKP3RHC0beoACSQANSToABzJkU4b3tmnruOpTeJ7NFL1MiKgzF2ygKF1zFjwA6zzvbnpppip2Wz6L42pcjMMwQke6oBZ/gB3xrEYavvBWZabNh9mUnsag9rEup1Kg8R0voNCQToNlhNiUMCooYKioduCj2m5Z6tQ3Nu8+AEndkyBuKQXdw0t15poF0hs3IcVld1d59r18VTGKwqUcO2bOQjIyjIxXR3Le1lHCb2oLixkBsLZgHxD5+BFJKeRe71wSfjH0LLcMwqG5swXLcd4udfCVVROJDoBusPeqlMjw6G/VR3W0adb98eeIMpnKcCpWwdtGgRSqG9EkBGJ/RE8EJ9w8j9nhwtbYiefVEBBB1B0Il5urtc/8AD1DcgE0mPFkHFCebL8x4Ga3Y20i/9CU57j9lW1tLl2rPH19VpoQhNOqlEqdp7yUqLZCWd7XKIMxA5ZjwXzMtX4TznZKGoMzas96jdSzG5+HDylVtOudSsGAXJU2kp2y3LzkFz/5IvWapVBR3NlDDQKL5UVuB4k95Jk4EniZ2ps+4IYXB4gxGXsaZLEsFBNzqSBqBfmeUxUmOVxe69yrm7QAGp0JFYTG/R2cNpSrK57lrBCb92cC3io6xOBw72zVGJJA9QABV7hpc9LkxvHUu1+qCnLdTUciy2BDZVv7ROguNBrzkmlc6nkD27ky8B/wnRcwdG1JAeSKPgoiysmNTkPH1MlN291WPwBMiOZmltddaHdNLYOn353/G7N/OVe9e2CzHD0yQAPrmBsddRSBHAkanusOcsa2NGDwlNbXcIlOmnNnCgW8NLk8gDMmKRA9Y5mJLM3VmN2Pxmq2nWflYGwMPxEDwChUkIllMrtLm3vkmaVPgo04AAcpYYxOz7OqujU6iWPcTZh5gkecRs7D5nvyH5ywxtHO9CiOL1Vc91Omc7E+NgPOUFJGXPDhrcWVjUSAOt5/da+ELQnoCzC7K7bu0exolgAXNlpqedRuHkNSe4GWBmQ29iu1xJX7NAZfGo4DMfJSo/eaQtoVX5aAv36DqpFNF2kgB03qDSp5V1OY6lmPFmY3LHxJmC2Rsw7d2g7VCf/j8K+UICQK9XxHXiTyUqBbMTNbvhiTS2biKqmxCMqnoxQ2PxKyf6JNkLQ2VhgONRO2Y9TVOYX8FKjylRsCmDi6d+Z93T+0ZiAGN3rV4HZqoipTVURQFVFAVVA4AAaASX9Fj6rYTB76elNcLWOGwtMYiuoBqZmy06dxcA2BLNwNha1+PKa6KOWd+CMXKqSGMbdy0+1di061MpVXMvEcipHBlYaqw5Eayh2XiqlGr9FxDZzlLUKpsDVpggEMBoHW4BtpqCLZrDO7N9L9cN/bcKppni9AtmUdeze+a3cb9AeE1G8JTEYRcThWFTJbEUXTXNlBzKPvLmWx4E68JF2ns2UN/UbZw0PHlcJ2kqWE2a67TryPFWRaNl4xhsQKiK4NwwDDzjlpiDITornDZBeZXe/PimTAUmKdsC+JqLa9PCg2IHRqjeqLg6K/SakiU2EwZp1KtVx69V7k8QKaerSQHkAvrEe87nnOMl7M4zu06/wBei7gxfCFb0Gp4XDhaahKdJLKi9BoFHUk/EmVdbENSQkm9ar6zsPsjkq9ABoPAniYV6+eoq8ktUYdTcimPiC37gjlbCl2u2kaqapzwAE/FG1h+JQdm0mdu4SxqbSIJp4YAkaPWYXVT7oA9pu7gJFr1DfsqXqm13cfYX/yPLzPj3ZY+op6W9RT5kAkyPGeybcap6S0hudOHquipULEVCH0BFTKFPepA48iD4zpjjRDSLIS43K63LRNMJHqg6FDldSGRujDh5ciOYJkpoy4iGOLXXGqdGeS22yNoivSWoNLj1l91gbMvkQZNmP3UxuSu1M+zVGdf2iCzDzWx/cM2E9HoqkVMLZN+/qs5UxdlIW7t3RRNrY7saFSpbMUUkLwueQvy1tPPqfaoxcWbMxcqoyWZjc5L6W1OhPnPRsZhVq02puLq6lSO4i0xW0sJXwqgMFrUy2Rag0YE3sHB0BPC97X6XtKrbcMz2tc3ujXrxUygewXbvP0QN4dLMjA/sqh/hBEjVMV2tRFcMiXDDOpHaMDdV7gCL2OpsNJ2hiWJANNlHUmnYfBryTi6Oemy9QbHow1UjvBAMzDZCT8X1ViWtboFYUxHwkg7PxoqIrAi5UEgEXFwDwk0PJLLDVRHA3SHWU+MWswy5E9oHNnOUqrBrWtfUCx8ZcO0j1DEOdhNwnGKHVVmftKrdo9rXtZVX3UX7I+JPMxs0yxsI+8l4TDhRdtOpPKRiHzyXcb8SnsQjbklUaa0qZZjYKLsZK3YwTMWxNUWaoLU1PFKI1HgW4+AXvkTA4T6Y4Yi2GQ3UH++cc/2YPxPnNWJrtm0eG0jh09fRVdTLa7d519PXyXYQhL1V6axVcIjO2gVSxPcoufymEwlyuZvacl2+85LEeRNvKajeyrbCuPfKU/J3Ct/tvM4Jk/xBL8TI/FW9AyzC73l/qhb94E1NjYgAXPZu9hxOW5/kJbejTFB9l4MqbgYemnnTXIw+KmTUphqOU8CtjMb6M8QcHWxGzKpsaTtXw1/tYeodQOuVr3+8eks9iyNDez4gH5f4oFaCfi4FeqVHspPGwJ+AlTsbZdFsGgCpUSqgqO1h9a1UZ2qkjiWLFr98saVcEazxjbG0sbg6GJ2bRqmkaeYYc8WOGck0wlRtRdLpe/qspsRaaOGB8lwzUZ9bcOarpp2MaC/Q5dL8eS84xe+FejiqiZxXppVdAGVAGRXIBDIBYkDjw14T1n0YbYHaVKCm9KvT+lUgfstdVrL3Xz0zbqHPOeIbv4OkcdRp4wOtI1kWsoBDBCwzX5gW421te09qw9HCYbaLts6xw+FwNRmyuaiitWqDLSVmJJLZCbXOundJEUr3xvbKSQBfPOxBTD6djHtdEAL5EDK4tl87LU7pi2EpqOCDIPBdB8pcZZWbu4U08NTQ6kKAT1IABPxEtQZ5oSHEkLUO1SCIgiOGIMQ5cCZNMXJsLnibam04Ysxqo4AuSB4xhydCrsRT7Ki2U5nbTMeLVH9UE+ZHgB3STTpBVCjgoAHkLSNh6nbOKg1poSE/WbgX8BqB4k9JMMbfwT/ACTZiGizENIzkoJsxp46Y08a3p5qZeuaZWoONNlqeSn1h5rmHnPRka4uOHKedkX0M2W7FfNhKRJuQuQnvpk0z81ms/D8vfj8fVVu0mZNf4K0lRvWgODq35AEfeDKV+YEt5W7xUC+FrKup7NiB1KjMB8RNJMLxuHIqqiNntPMLKAWAPWPK0KBD0lYdP6+UaDTzQgsK0XeScJshOzRGRSyqBmAs1wOKsNQY/gsQwLU3OZlsQx4sh4E94IsfI85IwBuZE2j6uJS3+YPIqrfnaTASWYk1q4tKmM8Zdog1IuilzI+IuNgu2DUvD0eZisHs84xrm64ZT4GsRx15J38+U4MN9Iq9gpIQANXYaerypA8i1te4Ga2lSCgBQAAAABoABoABNJszZ4eMbxl9T6KDUVBZkNfp/aKdMKAAAAAAANAAOAA5RcITUKrRCEIIWd3wb1aI61rnwWlUP52lMJb738aH33/AOmZTiYbbh/7XgFe0Y/RHirLBVfVt0/KUe9u7xr9nWoMKOKoNno1bXF7WKOBxRhoR0+BnIekXeRYax0di3ULr4Q699Cm9397xWPZVl+j4lR61BvtW4vRbhVTvGo52ju9G71HGoO1JpulzTrpYOl7XGujKbaqdPAgERNpYOk6XqqCBYjS5zcsttc17WtrGcIEpIBiC+IIN1pO+ZKY5B2P6VvHNbrpeaun/ELQ3E9tnDeDlf6/VVL9lOJsw3B3W9jzssa+41ZmsuMp1F4Z6WGrVWFuRVCVH45o9m7qGmFo06dRaIdatSrVA7TEVgAVLD7KJoQLDVR0JbQUt4nawUKByAB+HGTKuKNtfhGa78Sz1sRic7LkLJ6HZjKZ4cG5+H2AS6YsAOmkGrASuTFPVJFBc9jYuTamp5jN9o9w87SQmwC36aoz/qremnwU5j5kyqp6KeoF2Cw4lSJHsj75z4JGJ2uie0yr3Ei/wkY7Xv7C1G+7Te34iAPnLfD7IRPYRU8AB85I+hyzbsS//pIfAWUc1rR3W+ZWdz134Jk76jC/4Uvf4iecb5bw1O2eilW6p6rFQFBce0FsToOGutwZpvSD6Q6eHDYfCMHrm6vUU3WjyIB51P4eeuk8swvrEL1IHxNop1BTwdwXPE5q52ZjkPaSAAbhb5r2vdOllwVEfq/zMszGdn0clGmvRFHnbWOmZWV13EpBN3EpLRtosxBkZyUEhoy8daMsY2NU81cmn3Mb+zsPdq1B+Ih/+6ZiaPcn9HW/bn/pUpf7CNqkjkfsoe0B+j4haKcInYTbLPrDYrDnB1ih/Q1CTTPIczT7mXWw5r4GGITmOHXumyxeDSqhSoodTxU/n3HvmWxu6VVP+HftE/w3azDuD8G87eMym0NkPJLoRccOHTkrinq2usHmx47j/ai4TGZCdL+dpEaqXrs7chlHi1mNu4AKPjE1aVVNKlGqn+mzD8SXHzjYxHQOe4U3J+AEoTFO0YC0+Ssg1hOIEeasKK5j3R/FYrswFQZ6jnKiDiSfyHfysTG8HhcRUAFKiaY/xK10A7wh9Yny85odjbvLQJdiatVhZqh0sPdRfsj5nmTLSg2XLIbuFhxP2UGoqGM335eqe2HsnsKWUnM7HNUf3nPHyHAdwljCE2TGBjQ1ugVK5xcS46ohCEWkohCEELOb4jSgf80j40qn8xKVTNFvfSvhiw+w9N/IOAx/CTM2pmI2+wtqQ7iAryhN4ehToMcBjQMWDKRpUohORlsAp4x0GKBjtgdUkEjRFDDqnsi3fzmT313tGHZUsWuy51BsezBBcA3FiRcX7xNNVSrmOV0A6GmWI884B+EyO+25Xa02rU2Zqqi7Xt6w48BoP685tKI+0b2mnvVKjtiu9es4ClTakjUcpplVNMrbLkIupW2lrST9HE+ZdhekPHYFezoVfqxf6qoodVJ45b6r4A21Okgbc9Iu0MUCK2KqZbn1KZFFbdCKYGYfevN02UEKnkontcc19B7zekHAYAEV6waoP7in9ZVJtexUex4sQO+eN74emjE4u9PDD6HROhytes419qoPYBFtF/ERPOAIumhOgnXOSoqcA55qTQaancnAdtjKa8gczeA/r5SsTdmqqB3BQHgWU2PPjPRfRfsI00es41Y5V8Bz/rrKaunayJxBz0V/2UsMeNwsCt6TEEzpMQTMgSoYC4TGyYomIJjJKdASWMZMW5iJwJ1oRNNuYn1Dn3qzn4BU/wC2Zia7dKllwdI++DU/5rGoPkwmi2Ay87ncB91A2ibRAc/VXEIQmyVCiEIQQuWnYQghctOwhBCIQhBCIQhBCIQhBCj7Qwgq0npng6sp/eBEwOFqEqM2jcGHRl0YfEGeimYfbeE7LFOPs1frV8dBUH4rN/qTO7fp8cTZB+36FWmzn/EWHemwYoGNK0WDMYMlakJ0GLBjIMWDHAU2QnQZ3xjYadvHAUkheIb8bH7DF1FA9VjmXz/q/nMxUpz2P0lbC7WiKyC7U+PUqf6/KeUvQ/MfObChqO0iB36FSOz7RoIVhsTc9q1I1mZVQXsGYgtbjawPztF7NppSrioqBsnI6gta/wAtDOriCFygkL7tzb4Qw9MuwVBcsdAOJJi3SON81fw0UMLQHAHnbPzWhwz1sfiFp9TqOQHMk+F/nPUMPhlpoET2VFh325+J4+crN192xgqF3/T1B6/6ie74nnLGnWzX8Zm6+fE7CNypqypFQ60fcbp9z6JwmJJnCYkmVZKiAIJiGMGMbYxGqdAXCZyEIpOJrEIWGVfacimv3nIUHyvfyno1CkFUKugUAAdwFhMdu3g+0xIY+zRGb/UcFVHkuY+azaCbTYUGCEyH930Co9oyXeGDd912EJwm0v1WLsJVVd4qYbKpzG9jblLGpUspPde05caLtjqnISt2RtQ1s1wBbp3yynGuDhiabhdc0tNiiEImpUCi50EUkpUhbS2j2QGlyeAktHBFxwlTvNS+qze6fkY3K4tYXN1CcjaHPAKsMDiu0QN1kiUu7Fa9Mi97GXU7G/GwO4rj24HFvBEIQi0hEqN5tlmtRumtSmc6d5GjJ+8tx426S3haNyxtkYWO0KWx5Y4OG5ec0qoYAjgY8rSZvHsvsKhqKPqqret0Sqef3X/i+9K4GedVlK6mlMbvDmFpo5GysDmqQDFAxhXiw0h6LpCdBis0aBnbzock2S3UEEEXBFiOoMwO3fRo7MWwhBub9mTYjW+h6TeXiXY8pKp6p8DrtXWOczuled4L0YYtz64WkOpYH8tZt9391qGB9Zfrq3vkaL4f18JJOKbmD84khm46CSZdoSPFtE7LLNMLSOy4DJKxGILmwN78T1/9RxFsLRKIBwnS0rXOum91glExBaJLRBaJ1XQ1dZomEIpOIiKtTKL8eQA4kk2CjvJIHnFy13Y2V2riu49RCeyHvPwNTwGoHfc8hJlHSuqpQxvjyCZmlETC4q93f2X2FEK1s7EvUI5u3EeAFlHcolnCE9EYwMaGt0CzDnFxLjqVHx2MFJCzcpmK+89Qk2ygdNT8ZebxYRqlBgmpFiB1txEx+G2vRy5KlIG2mYeq1+8nW8r6ueRkgYxwble7t54Dd/qnU0DHsL3NLs7WG7mrfYGR3JYEsPWAJBXxA/8A2WuD3gFRymW3G3DW0zWy9r06Ct2YLuxPrsRoOQ05SHQ2iVqCoOJLEcgddbecitrG07WNOG5PxWzsOJN1IfSumc8jFYDK+V+Vlrdl7bptUNNECangALnnoOcDvMudlK8L66cuOkyWHx5Sp2qgXLMeeUn7Qv5/OJfHkuammrG/u3t7N/CcG1QGjTvWOvd/l0Q7ZxLjrpfx4LWf/aly3ynja1xEbdx5egrLfKTr3ePSZEYuynhY9/ToZY4LeU0aeQhWU8j3/mIM2kJgWPcG3GvA3t9MwuuoDGQ5rS6x04j3kVdbB24oGSobe6T+UtNoha1J0DC5Bt48pkMHs2piLtSp5UPvXCeV+I8BL7Y+7b0nzOy6D2Vvx7yeUlU1RJI3s3sJGmIaEcc7FR54WRuxtdY62OoPDK6i7n4n1mU3v38bjQzVzK7GwzDH1rAhVNyeV2Ctbx1vNVH6EEQ4TuJHkSmq2xlxDeAfMAohCEmqGiEIQQmsRh1dCrgMrAgqeBB4iYXaWzWw1TI12psfq6h5/wCWx94fMd95v4xjMGlVClRQysLEH+tD3yvr6FlXHhORGhUqmqDA7lvWBnQ0kbV2S+GN2u9LlV5r3VOn3uHW3OLMHUU0lO/BIFoY5GyNxNOScDxQaNQkeyXZPZoZozedzTllzCnc05njWaF4WRhThaJLRMJ2y7ZBMIQnV1EJwmTNkbFbE2Y3Sj72oaoOidF/W58usk01NJUPwRj+k3JI2NuJxSdk7JOKe2ooqbO40zkcaaH+I8uHHhuqVMKAqgAAAADQADQACJw+HVFCoAqqLBRoAByEcm8oqJlJHhbrvPFZ2oqHTOudNyIQhJyjIkHF7EoVTepSRj71rH4jWToRLmtcLOF0pr3MN2m3RVdHdjDKbrSXzu3yJMnVMGjABkUgcAVBA8Byj0IlsTG5NaB4JTpZHm7nE9SmmwiFcpRSo4LlFvhOfQ0y5ci5fdyi3w4R6EVhHBJxHimGwNMqFNNCo4KVWw8BbSD4GmTcohI4EqCY/CGEcEY3cUAQhCKSVwLOwhBCIQhBCIQhBCIQhBC4y3FjqDymX2luiRdsKQvWixsn7jfY8NR4TUwkeopo6huGQXTsUz4jdhXm7sVbJUU039xxY+R4MO8Exc32LwKVVy1UV16MAR49xlDitzB/cVWp/qP9anzIYfi8pmKnYMjTeE3HA5FW8W0WHJ4ss/CTK+wMSn92tUdabi/4amW3xMiVKVRfao1l/wBJ2HxQESnkoaiPvMPlf6Kc2aN3dcPNchGzXA45h4o4/MQFcHhmPgjn8hGOxk/ifJOYgnITtKjUb2KNZv8ATZfm9hJuH3exL/YSkOtRwT+GncH8Qj8dDUSd1h8rfVNunjbq4KDE0ru2SkpqvzVeX3m4L5maPCbmJxr1Gq/qr9UnwU5j5tbul9hsIlNQtNVRRwVQAPgJc02wXnOY25DVQJdosGUYus/svdHUPiiKh4ikP0an9a/6Q+Nh3c5pQJ2E08FPHA3DGLBVMkr5Td5RCEI+mkQhCCEQhCCEQhI1faVJCQ9RFIGY5mAstma5vw0Rj4Ix5GCFJhImF2vRqHLTqo7esSqsCRkc02uOIs4KnoRaSs0ELsJzNOgwQiEZr4tEKh2VC7ZEDEDM5BbKt+JsrG3RTG6m1aK1VpNVRarWy0i6hzcORZL3NxTf8DdDBClQhCCEQhCCEQhCCEQhCCEQhCCEQhCCEQhCCEQhCCEQhCCEQhCCEQhCCEQhCCEQhCCEQhCCFA29skYrC1sOzFBWptTLLa4DC17HQ+EzezfR92bJUarkqoatnpg2ys2I7NCCcpRVr3ylTYiwIEIQQuN6MqTKVeozgtVcqUUrerXqVyAGubBqhtck6cZMw24606K0lq/VrWNcIaalS7MxIZQRmX1uHUA8oQghVOL9EdKoGD4isczVG1CcagxXrHSxcHFtZrDSnTFtNddsHYy4WgKKEsqtVYEgC3a1Xq5QBoAM9h3AQhBCzW0PR/Ur4irWfF1aZar2lJULMKVsO+HUqGNkYdo7aDjY3PCFD0bBK9CsuIqFqIC3ctUYgU8WgIaozHNmxZbUkAIBaEIIUvHbrYgkCjiTSRwVrikEoMS1OqrYgMEctWLMh4r+jGosQzGy9yMRTSzbQxIbUWVhUUKHc01BrBmOVWC34m1zCEELUbPw7U6SJUqGsyqA1VgFZyPtELoCe6EIQ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AQEA8PDxAQDxAQDw4PEBAQDg4PDw8PFBAVFBQQFBQXHCYeFxkjGRQUHy8gJCcpLS0sFR4xNTAqNSYrLCkBCQoKDgwOGg8PGiwkHyUsKSk0KSksKSwqLCwpLCwsLCwqKSksKTAsKiksLCksKikpKSwsLCwpKSksLCwpLCksLP/AABEIAIgBcQMBIgACEQEDEQH/xAAcAAAABwEBAAAAAAAAAAAAAAAAAQIDBAUGBwj/xABDEAABAwIDBgMECAMFCQEAAAABAAIDBBEFEiEGBzFBUWETcYEiMpGhQlJTYnKxwdEUIzMVgpKi4TRDVGSDwtLw8Rb/xAAbAQABBQEBAAAAAAAAAAAAAAADAAECBAUGB//EADQRAAEEAQMCAwUHBQEBAAAAAAEAAgMRBAUSITFBE1GxBiJhcZEUMoGhwdHwFSNCkuFyM//aAAwDAQACEQMRAD8A6FnTkRuVA8ZTaYrxzbXVaqnsFkZcqjF8dZA0lxssgN50fiZb81rR4ssrbYOEEuA6rol0V1W4Vi7Z2hzTdWF1myAsNFSCO6F0m6K6rl6lSXdZXa7aoUrDrqtMSuYb0cKkezM0EgcbLR0xrJZw2TooPsDhZqXepLn0Ol1u9i9vG1RDHH2lwGWmcCQQVuN12GzPqmFoOVurjysu1ztPx2wFw4oKqx7rXoRrrhVmL4I2oaWuFwVZwRWAunlxTWmw7orSxuE7vIIX57XN7rVxUbWiwT10LosshkNvNphwk+CERgCVdHdC9zyT8piWluNFzHbPYjE6mSzZGuiJ4A2sO/VdVuhdWcab7O7ewC/iouF8FYLZPYqKgbcjPKR7TyPkFabQ4r/DUk844sYcvnyWkmpmuGoVXiuERSwyQzf03Ns7yQHvc+cPm5sj6KYoNoLzA501ZUfSkllf3J1K9O7JYWaWjggPvMYL+fNVOzO7yhoneLC3O88HuN7DstVda+r6k3IAjiHuhCjj28lKJRXSSUkuXNOcj0nLosybuuTb1d4M0Ev8HTOyEC8jxx15BWMLEkzJfDjTPcGiyutiZvC4v5hLuvKLNpqsOziolzXvfOV1PdlvOlnkbSVZzOdpHJzJ6FbWX7PzY8Zka7dXVBbMHGl1y6UCmg5KDlgtKMlnVQqgWKl5lFq3Ag+SlLRAPdJqZEiMPVXh2Jxzuc2J4eWmzrcvNX1PRgau1KgYXXtpSJCra/CxOwscLghY126aMvLjwuunAAILRxp5MYU1yE4ByyuCbDQ05BA1WmZTgCyXdC6hLL4pt3KQFdEzPAcrsls+V2S/DPY5b9r2VEG4lf3Raw/4O5Ot9L+XPqtJdC6JDOyK/caf/QtMQT3Wcl/tMe6Gk3/5XLa/Imxvl7ce3FDX4n9JreDfdNKTe4zAk6Wte1vXjpproEI5zAekTP8AX/qbb8SsvNJidvYa29ne+aX3rjLqDwte4txAsdSpuGPrM/8APDRHldreEuzX09ztb/N2vbOamyVRyM22lvhMF9w3n8OVIM+KXdBN3QWXuRKVA8FpVlA/2UKmnB1TLXW0Vgu3hSXMt6GJPF2gmy5VFM8vBub3XetrNmBUg24rG0O7rLIC/hddrpmoQRY+13VU5I3Fy1u7R7/CGa/Bb7MqTAMPZCwNbbgrfMuQzpRLKXBWWCgnLoXTeZDMqFKScuo1VSskBDgCD1SzIiEgOim2xyElnJt3dFI7MYh100C0eD4BDTNyxRtYOw1KmQRp4laDJpZG/wBxxI8kMgDojuiRXRXUHPSR3Quk3Qugl6ekd0LpKF025OlXR3SLoXUw9NSWCkyxhwIIuChdHdGBsUUqUUR5dBoBy6IeKnpQs/je0ENI5njksY/QPI9m/Qnkq7WSF3ht5Knx1Kuc6LOq6kxiGUAxyseD9VwKlCUIb43A04KQT+Zcf3ubFTPl/jYGl7SAJABcttzsutGUdVQY5t3QUl2zTNLvs2fzH+oHD1Wjpcs8E4fC0uPl8FCRrSKK83OiINiCD3BW23X7LzzVkU+RzYonZi8ggE9AuobP1uGYkHSwwxucwgPD4mh7SeBI72WnhiawZWNDQOAAAC6DP154Y6Hwy13Q32QGQd7UsOR+Io+dEZFx1lWqUh8qatm0TPiXNlLjbZM4lNVJrCsHhgzeEwNzEucQNSSrG6bbojLldDiByeUOkq6K6TdC6E56ekq6F0m6F0PclSVdHdIujun3JqSro7pF0d0Rr0qSk29iWjRHNDwm6JjIiUiyCD9mT7lFdAVEmojyVuisiNhA7pblTCkcsxtYyVjbxg+i6BlCYqKFjxZwBR4QI3h3VImwuT4PtfJGcsoK08G2URGpAVhiOxUMlyGgFY/F938gv4ZK0HMxZzZ91DBcFpXbXwj6Q+KgVe39OwH2wsPLsVU3tco4d3cj/ffZFbgYTeXPS3vPQKxxbe0BcQszHkTwV9u2nqawuq6hxy3yxs4N7lVmF7tqZhBkvIeh4LpGGUbIY2sjaGtaNAOCr52RiRxeHjt5PUnyUmtdduSsdxyKigfPKbNaPUnoFxTFt99a+QmAMjjB0BFyR3V7v5rn5KaIEhji5x6EhcYW/pGnwvgErxdqvI83S9C7t95P9o5oZgGztF9ODwt9dee9zFG92IB7b5WMdmPLXkvQV1zutwR4+Ttj6VdeSNESW8o7oroiUm6wC5GpLuizJN0CVHcU9Jd0LpmSYNBc4hrWgkkmwAAuSTyC5pjm/KnieWUsDqkA28Rz/CjP4RYkjvotDDw58s1E26+n1UXODeq6jdDMuX4JvzppXhlVC+mubeI13ixj8WgIHoV0mGoa9rXscHNcA5rmkFrmkXBBHEKxPhz4pAlbXok1wd0T5Kodq8BZW00tO+wLgcjvqv5FXWdMTSdEBziwtkaaIKltvhee6rd3ikDj4bC+x4wyi/wJBTQo8dZoGYgPLxiPku0Y1Xsgdme4AOF7c7+SppMflf8A02iNvJzhd57gcAuqg1PJnAuJp+KPDpck3LLA8z0XMn4Njkws9lcRz8R72N/zkBKo93MzjepngpxzAf8AxEv+GO4v5kLfTPLzeRzpD946DyHAJIkA4ADyFlqCeaqG1vyH89Fpx6CzrI4n5KTsrFQ4axzIG1Ej328SV0ftPtewsSABqdO/NXv/AOrj+zmH9xv/AJLMGZF4yypdNimeXyEknutBulQNFAH6rVjaeDnnb+KN36XT0eMwv92Rh7ZgD8CsgJkC4HiAfMKu7Rov8XFQfpUZ6EhdAoRcZjz4eSp9o94lFh7skz3OlsD4UYzvaDwLtbN9Ss/SV0sX9KVzB9UnOz/CVgtpNjZpJJKhshlfI5z35zqXE30d+hsoYuis8a8h3u9q/XyWVlabPGLj971+i7bsxtlS4iwvp3klts7HDK9l+Fx07q7uvPu6bxoMWjic1zPEjna9pBF2iMvB+LQu+51S1bEbizbWGwRayo7I94cp26F01nQzrDcUSk7mQzJq6MFC3FKk7mQBTd0YKQcmpOXR3SAUYKM0qKXdKukXR3R2FMlXQSbo0XcmSroXRXRXQt6VJV0LpN0Lp96VJV0lzAeIR3QuiB6SjzULTyCp66gLdWhaC6amZdRfwNwUgVlaJ95AOhWhYVEkw1of4jdDzCcZIq8rg/kKap9tdkGYlB4ZOWRvtRu6HouWRbk64yZXOjDL+9fl5Ltk9RkY5/HK0m3WwWA2R3pGprH007WsBc4RnuDwK3NNy86OB4gotbzz2+SBIxhItavY3Y6HDYcjPae7V7zxcf2WgLk2HoFywp53zOL3myUUNrgJd0V0nMhdV6Ukq6K6SSiLkqTrFb4q2SPC5BGSPEmhieR9mcxI9S0D1Xn1epcewiKsp5aaa+SVtrj3muBu147ggH0Xn/aLd9XUbyHQvmiucs0LXPY4ciQNWHsfmu99m8qEQmEmnXfzVTIY67WaC7ZuRxiSSlqKd5JbTysMZP0WyBxLB2Dmk/3lybDdmKyocGQ00riTxyOawd3ONgPUrt+xOzQw2m8IuDpZHeJM4e7mtYNb2A59yVd1yeIY5jJtxIofqlixuc++y10sqzGMbWZSYqezn8DJxaD93qe/DzVTjm05lc6GE/yxo94Pvn6oPT81X08eUXPE/ILnMTTtzt0v0/ddhiaYGgPmHyH7p5zLu8SQmSQ65nG+qJ0qbfImnPXSNAaKC2WsTpkSDImS9IL0rRgxSDIi8RR86GdNalsUkSJQkUXOjD0rTFimNlTrZVBD042RStCcxS4XuikbNDZsjbgaA6HiPVa7BNqGT2Y4eHL9W+jvwn9FjGSIpY7+03Rw100v/qs/MwmTi+6o5GHHOKdwfP8AddN8RKDlk9ntpC+0Ux9vg131+x+9+a0jZFx88DonbXLmp8Z0LtrlKDkoOUcPTgeqxaqpCFTWMjaXyODGjUkmwCx9fvew6JxaHukseLW3Cw++LaWR04pGuLY2AFwBtmJ6rmZK7DTfZ+OWISzk880FSkmINBekcF3lUFS4NZLlceDX+zdaqOUHULyNHIWkEEgjUELu26TaWSpp3RykudEQMx4lqDqmhtxY/FiPHkUo5dxoro+ZHnTOdFmXMb6R6T+dEmcyCfxSnpSroIroXUdyijuhdEiT7kkpHdJuhdTDkkq6JyK6F0YG+Ekw4KHUstqFOkCjyhVK2upTCiNkBBB56LhW3uAyUFb48Vwxz/EY4cA697LtEz8jrcjwUbFsMhq4nRTNDmkaHmD1C3NNyzhybiLaeCFGSPeFR7D7zIapjYqhwjnAA1Ng/uFu2yAi4Nx1XANpt3FTSuMkAMsYNwW+81RcI3g19H7GcuaNMkgJWnkaJFlf3cNw57IAlLeHhei8yGZclw/fWDYTwEHqw/oVdwb3qA++ZGf9Mn8ljSaNmM/wJ+XKMJWHut8XJDnrFO3uYX9tIfKCX9lX1m+ihb/TjqJT+BkY+Jd+iizSMxx/+Z9PVS8Vg7roLpFR7QbX0lCAaiUNcRdsbfalcOoaOA7mwXMMa3yVUoLaaJlMD9MnxZfQkBo+BWTw/CKvEJXFjXzPc68krycoPV7z/wDVt4vs+W+/lO2gdgfU9AoOyOzBZXdcG2qgrozLTvJDTlc14yvY7iAR+qpdqsbd/s8R9pw/mEcm/V9eahYRhDMLpnhrvEmkLc7+Ac+xDWtHJoufn6V4u43OrnHU8yUOPFiExfHy0Hi11WkYpcBLKOnqnaKnA8h8ypL3ovdFgmnuW0xu0LePvG0HPTbnpLnJtzkiUZrUovSS5ILkkuTWiBqczIsybuizJlLansyUHJjMjDkrTbVID0416jByW1ykhlqlten2PUJrk8xykCgOal1Ef028edvzWq2dxvxW5Hn+Yzj99v1vPqs1G9RJZ308rJWHS/p5eSz83EEzeFUnxxkM2Hr2XTGSp1r1UUNeJGNe3g4X8uymsmXJPiLTRXIvYWmiuab2tkJJHishaXjLaQAXItzXKXMI0It5r1IXggg2I534LO1uAYVNJZ7IfEJ4BwBJXTadrRhjEUjSQO4WbLj2bBXAKemfI4NY0ucTYAC673ux2WfRUxMotJKQ4j6o5BXGGbNUdPrDCxp62ufirfOquqa0ctnhRtofHqnjh2myn8yIvTBkSHTLmw1HUnOjULxkE+xPSuLoIkFWUEd0d0lBK0kq6F0m6O6K1yakd0LpN0CUdpSQfwUZ5TznqPI5NJRIUmqrxeO7Mw4t1VbTVlwr2aIuBFr3CzVPgVTncAyzbmxJ5K5AWlhDj0U1bMnB46qqxTZWjqf6kLbn6QGU/JW0OCTc7fFSBg8g5hM2bw3Wx1H4JjtPVc5rt0lObmKRzOx1Cpp9z8/0J4/7wcPyuuvnDJB0TMlLIPon01WlHrWS3gPv5oXgxlcgbucq+c9OB5yn/tU2m3Nfa1g8o4Sfm536LpEkpHHQ91GkqFZ/rOY7/ID5AKbcaNZ2g3b4fBYuY+ocOcz7t/wNsPjdXbnMjaGMa1jRwa1oa0eQGibmqVWVtbYE9ASgF82Qf7jiVehiaDTQq3GazxJQ3kwf5j/ok0Y1J6frzVa6U58x1zfmpUM1jf4rXjaI6C7iOHw4gweSmvcmHuSi+/BUWJbUwxEtF5HDQhlsoPTN+yutY5/3QgS5EWM3dK6lbOcmy5UEO2MbjZ8b2DqCHgefBXEdQ17Q9rg5p4EcEpIns+8FPEzsfK4idZ8u6cc5NOm6JDn3SUC1qBqUXnqizHqiQTKSUJCnWyXTCCVpiApYKWH8/wD0KNHJyVPtZWlsbY2m3iE5vwttp6k/JHiZ4jg1Z2fkDEgdKeyk1W2ELCQwOltxIs1voTx+Cew7bCCQhrs0RPDPYsv+IcPVYK6AK1PssdUuB/r+Xv3EivKuP3XYGOTdeAQAe/6LPbFYoZI3RONzFlyk8chvYehHzCu6iW5t00WVkN8O2ldnhTjJjbK3unKPahtDE7xmvezMLZA0kE89SNOCan3wwgfy4JCfvuY0fK6g11KJWGN3A/l1TtLuzpdC6WZ44/QaPyVPw8Kt845/Fc/rcErZg+Po71VDjW8qsqbtafBYeTL3PqmNmtmq2qla9udoDgTI4kc+S6NhuxtDDYthDiObyXH5rRQva0WaAB0AsFCXVIoWFmNHXxK58Y7ibeVPpbtY1pNyGgE9SBxT3jKvFQiNSuWMZJtWaU506jzVSiPqeiYkjkd7rSfREbEO6ZS/43ugq7+zp/qFBG8NnmlYW7zBHmXIZt6+uinYXvRa4gOKE7Rcpovaq3itXULoXVVhOOMnaC0gqzusp8bmGnBFBtHdC6TdC6iOE6VdJceiW1ieZCjC3cNTXSjNgJ4p1lKOikAI1YbjgfeKgXlIbCAlZAhdHdFDWDoFG0LIEIroXUrHkkhkCSYglIXUSGHqEkxLRtdoQHeYBVTXbNRv928R7at+BV7dBMGVyw16KYeQucYxgFRCC4N8Vg4ujuSB1LeI+ayNZVXFuq7k+LosztBsVT1N3AeDNx8Rg4n77eDvPj3V7HzhG6px+IV/EyGtkaX9LXKMycBUrGMAnpH2mb7J0bI3WN/keR7HVQgVvhzXgOabC7+ORsjQ5hsKv2ixF0UBDTZ0hyA8wLe0R6aeqw5Wv2qpy+EOGvhuufwkWv8AGyyBW7hV4XC8/wDaEvOYQ7pQr+fNErzZmtLXmIn2XgkDo4C9/h+io1cbNUxdLn5MB17kWA/M+iPPXhm1Q0svGXH4fWx9O/5LVIIkFgL1xGgiQSSRoXRIJJI7qn2qpi6Nkg+gSHdg62vxHzVultaCC0gEEWIPAjoiwv8ADeHKhqOIMvHdF5+q52jWmrtk9SYXgA/RffTyI/VMU2ybyf5j2tH3bucf0Wx9piq7Xm7tGzQ/Z4Z+fb6qdsHAbzSfRs1g7m+Y/p8VoJJba9SmqMNiYI2NAaB69yT1QlFxosbIkEr77LvdMwziQNjd17/ilPdzV5htZdjewt8NFQP4eikUNRYW7qnLHuaq2stuAO8itOyqTzalUlM9zyGtBcTwA1K2WDbLGwdP55f3WRkbIRblyBcodNFJJoxpPfkril2eJ1kd6BXtNRtaLNAAUkMAWYZJJPu8BBL1X0+Dxt4NHmdVNbStHIJ1C6YRtHJNoZJKb/h29kaWgp03yTcrxxmSmSkG4KQlxRFxsAvVDXdZ66Tu2xx+cMJJC7VDJdoPZcc3b7PuDg8hdigZYALzfXTGZ/cV+G65ToCdYxBjE+1qxI4y8/BEJQYxLRXRXV4AMFBQ6o7oXRIXUC5JBBFdBQLkkaCJBNuT0jQRIJbkkd0ESF1MOTJV0l7boXRolhwopKDV0bJWOjkaHtcLOa4XBXMtqdjX0t5Ybvg4nm+Ls7qO/wAV1eRvNR5YwQQQCCLEEXBHdQx8qTEfQ5b5fzutLCzpMZ1t6dwuDu10OoOhB4EdFQ1my4JJidl+665A8iujbZ7ImmJnhF4CdW/ZOPL8PTpwWVuu0xcq274jwV1z4MXU4g5wv8iPgs7Bsq6/tvaB90En5q9paZkTQxgsB8SepPVO3REqw+d8nBRsPTMXDJfGOfMo0FU1u0UbLhg8Q/Bnx5qmqMenf9LIOjNPnxRGYj3cnhVMr2hxYDtadx+HT6rXPeBqSAOpIA+ajPxSFvGVno6/5LGPkJ1JJPcklLjpHu91jj5NJVkYTR94rFf7UTuNRRj8z6UtWcepx/vL+TX/ALIDHqf7S3m1/wCyzQwmf7J/q0hA4TOP90/0aSn+yw+f5of9e1Lr4Y/1K1ceJQu4Ss9XAfmpcTuY1HXksHJSyN95jh5tIRQ1L2G7HOafukhROC0/dKLH7TytNTR/Sx6roF0LrK0e1EjdJAJB1Fmu/Yq/o8RjmF2Ov1adHDzCpS4z4+Sugw9Xxsv3WGneR6/9Uy6F0jMklyr0tMlKcdLKTguHS1Egihbc8XH6LG/WceSRhmGSVMrYohcniT7rG83O7LreAYFHSRCOMXJ1e8j2nu6n9ByVHOzW4zK6uPb9Vz2s5LBF4XcosB2djpmAD2nn3nkak9ugV5ExNBSIhouTDnTSbn8rj3HhOIXRIK0XIaO6CJEhFydKuiQugm3JLzfFu6mJ1BWnwHdtlILwjQXQZWq5BbVobY2ro+E4SyFoDQFcRxo0FzDnGR9uRugUhrUd0EFdAocKCBKK6CCGUkESNBCJToroXQQULToXRXRoJkkV0d0EE6SF0EEFIFMgjQQRGlJBMyNsgglKLZadvVRqmna9rmPAc1wLXNPAg8QuPbUbPuo5i3UxPu6J3Vv1T3H7IIK7o8zmzeH2K3NHmeycMHQqmklDQXONgBck9FlcUxh0pLRdsfJvXu5Ggu+w420Xd1P2jzJWubC000iz8VHosNkmPsDTm46NHqrym2bjb/UJeeg9lv7oIKOTO8O2jhWNG0nGkgbPINxPn0+isoaONnusa3yaL/HinrokFQLiepXVxxRximNA+QQQQQTIqF01NQRP9+Np72sfiNUEE4cW9CgSQxyintB+YVPX7M8XQk/gd+h/dUkcj43XaS1zT5EHoUSC1MWV0gIcuF17AixHMkh4v+cLXYbiHjRh1rOByuHK/UKU0FxDWguc4hrQNSSeACCCoTtDHursukwsh8mG2Rxs16LrGyWzwpIQDYyvs6R3fkwdh+60bQiQXneRK6V5c7qVx80jpHlzupTrApCCClD90lVnIIIIKRKZEhdGghkpIkEEFG0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wgHBgkIBwgKCgkLDRYPDQwMDRsUFRAWIB0iIiAdHx8kKDQsJCYxJx8fLT0tMTU3Ojo6Iys/RD84QzQ5OjcBCgoKDQwNGg8PGjclHyU3Nzc3Nzc3Nzc3Nzc3Nzc3Nzc3Nzc3Nzc3Nzc3Nzc3Nzc3Nzc3Nzc3Nzc3Nzc3Nzc3N//AABEIAKEAogMBIgACEQEDEQH/xAAbAAABBQEBAAAAAAAAAAAAAAAAAQMEBQcCBv/EAFQQAAECBAMDBgcKCQcNAAAAAAECAwAEBREGEiEHMUETIlFhcZEUMkKBobHBFRYjM1JicpLR0hdDU4Oys8Lh8CQ3dIKTo8MIJScoRFVkdYSUoqTi/8QAGwEAAQUBAQAAAAAAAAAAAAAABQABAgMEBgf/xAAwEQABAwMDAQYFBAMAAAAAAAABAAIDBAUREiExQRMVIlFhcVKBodHwFDIzkUJiwf/aAAwDAQACEQMRAD8At8eYgxV7/wBnD2Gp1MutUshbaFJTlWTmKsxIPBOkMpmdr7R0cpkxbgCyq/daOq5/P7Tv6Gn9FyCfeWlaEtqCVWvqL3jVS03bkjOMIfX1/wCkxtnKT3w7XGNFYfkH+vkh7HRCjG+0tjSZwUhzrbbWPUpUMIqUwg8PV6oeTW5pO5ax2OK+2NRtjviQ8X9nVn1XStpON29XcBTNvmoePqQYQbYKpLH/ADlg2fZtv0WP0kCOxX5xI+Nd8zphxOJqkgcyYc86yYibZJ5hTF+h6tK4Rt0pKTaZotRb6bLbPrIiQnbphcjnSdVT+baP+JHBxTPuC0xybqfntoV6xCzWJKZTqX7pVdiXTL8sGQGpBtasxF78NABFMtFJENTiMLTBdoZ36GA5/PVC9umGQLokaqrtQ0P8SGVbdaN+Lo1QVf57f3onvVJTE+uVErJC1sjjcq3ZQIuDu6ISp4p979Heqs6FONocQy21LttoUtarneRpYJJiL6R7WayRhTjuUckvZNac/nqq/wDDjJq+Lw7UFfnE+yEO2xJ+LwvUD/W/+Yv5iszwUhTE48GnW0OpC0pCgFJBsbDfrHDdWn1lanqipllpBcedWoBLaBvUeqJCjdo15GFA3SMSdnoOc46fdUY212uXML1BI+kfux0NuVPGjtBqCPziPbaHqVjY1mXnZmnv1FuXlH0tcrMAWezXIKbcebqDuBHTDysVzt7cutY+chHtEKKifK3UwhKe6xwP0SNIPyUUbdqF5VKqQPa19+Ovw64e/wB2VTua+/DpxK8fGQ2rtYb+yERiIq8ZphP/AEzZ9kWd2zen58lX33TeR/PmmFbdqJ+Ko9SUeFy2P2jHCts78xpTsKTzyugkn9FJiUrE0whfwAbCflJZQk+qGnMUVVe6ZUB2/ZCFtlPUKLr7TjgFMnH+0KeFqdglTJva8w26fXkiC/jbaBS6zSWsQMSko3OzKG0y6WE89JWlKrnMSN/TFi3WJ91xAemFrzEc3Me/fFRj2667gNCiSVzW8/0huKqikMLQSVoork2reWNbjC3GCFgjGiSyDEfwW3yjE/jZRFu54eyItQKjNLB8g5REvHQ5HbbhV/5bKEf+Tn3obrTCm519YHMU4R2awWthAc5c9fx4Yz7qHflN/j+v98cEWOsJE2drcpQaNITD1Ll5zwubUxMuvH4tIAIAtuUQVEfRglPMIWaiEDpKU1UnZtOFDiezSXnWroflfCC1yyZTlk8upv5YRvt1wTNOU1Un5dKiG0K5qjxSdUnuilxK8rDmJ8O4nQhS2Gh4JMAEahIIt521HzpimqqXRsD2LVQUTJpnRScjP9q8laeNC9dSzuSmKXH89SmcLz1JXMs+6BeZcbl2zmWkpVrmt4vNJ36w2mfr2NZx2WwrLrplJzkOTrpspQ6Mw3fRT5zFvM7K5GWwzNy8gBNVlxIKJmZOUBQUCco3JuL6674FVdxa8dmEdt1mdC7tXHcKhkcazszJSbUjhien5lmWbZW6lS1JWUi1wEJNuHGI2K040rVGEtN4Zcl5JD4dysNKW4V5SkXGYm1lHhGsYSpr1Hw3TqdMFBeYZCXMhukq426YuP4tAx9Y8+HojUdBC12sNwVk5mNpCW0cphunvZUJSOaM1gLDc6OAjzuLsTV16RcoU7Rk0t58pW+GwsrfQL2TYk82+uh1yxvJF48HJ4eqUxtVnq5Py9pBlkCUdKgQTkSkWF7jeu9xxMO2qeQQTsk6iiDg4N381QUbE2E35CUprcw9TW5VOUMziLIKz4yytN7knibd0Xj1MLzCJim5ZhlfirYWHUK6LKFxHp6vhWhVq/uhTJZxfB1KMix/WFjGYYyw/wDg/XL1HDldm5R2ZcKUSoN1LtvNxooC48YHfvjbTXNzPDhDa2yRTOL87lemn6JO0+XD0wlGS4SvIsKKCdwV0GK7dFDhSpM0WZqlPxY3OSM9U1odVOP3y6ajOOi6icwvv4W19POpptOmJOTn6qyienlAS7LCeVBCjZKlKSeaFHdBWnr2OZmQ7oBWWmRkmIWkjCix2AEjMredwPthSnIbqGu4COCSokk3ggDnhBsY5T8ldU4i/TeGMb64r2ep/wCIQf8A2G4ekTaab7Y4xeM2OcAIPBSD/fJPsgbc/wBg90dsP8rvZbbBAN0EBF1KyLH6uX2yYSl2tXW0JWrqGZR/ZMO111KnHQk3zuk+a8NYiNtvtGvxlEW+q7HFV/F9pgpbB4nLn78cMZ81XR1MyArVHnaMcvKTKQ5KlW4PouU9mbVPniUJnD8g3T261NzLL9RUtLTjaRybOVWW6z2283RviRWeQwpKPTVQF1M2Ddjq8s+KlHb08ACeEbJ54ZGvjJ4Q2lpaqGSOVg5XnqPjaSaww03Uw4utyX8kEsdFTCU3yZleTbVJ46dcO03A1ZxehdWxPNrk87ZEnKpR8XfxSU+SncbeMeJERsJ4TrtarUji2dTJBqYmzMuNup8ZG/ME2sb62v0Axsu+ObmqX4DAdgu1gpI2vMmnBKpcH0Z+gYelaZNTKZlxnNz0pygAkkAdkXNtIWEjETk5W8ABLBBAi2dIVuJhk6SFOseDwpiSu+/WoYZxKiXL6Gy60tgWAGhA6wUm44i1uz3kScwtOCoteHcIisq1BplYmJKYqMqHnJJedgkkZTodekXA39EWcJEQccKRAKocb0ZisYenG109M5NNtKXKp3LDltMquHtjJMOyq8F1iVmMW05bDc20Uy8yoZlSp+WALi43EbwDcde8FQGvGPF7SKPWcRyklTqWiWMsp3NMuPEBTdrZSOrfe2u7rjRDLoIVE0OtpVJWZqlUp3LO1qUzEZglol1akncQEX0PXaIkjV6DPuhmXrLSHSbJTMsrZSo9GY6Dz2j0FH2d4Ww7TnZ2uFE2lhBcfmJpF0IA6ED95iZO4OwhiuiJmKMzJJZcTZqbkmQ2pCuhQAHnSoQU71m5HCBdw0vB591TtMOytQS1MNltwHVKt8MYsIGPcAk8eTH96IiYJmJt5M5husG9UoxLjC1HMVMhQC0XPAXCk9R6ofxtzcYbPSN/Ltg/9wiNFTOJ4Wu9VloKN1JVOYeMbf2twggggajayHGYMvt0wy+rRDjCE367vD2iErSCmZyngVD0x1tmJp2K8JVo6NszAS4eoLSo+jNFnX6Y67OTigthllhwlb0w4EISFbtYJW6QMc4uQS9RPkYzQMnKonqIzWaaqRqGiHSFMrSLqYXwWPaOI81vC4ffTXcTUai1+prmqbKulmVAuUuc7mp11yqsBc8LDoj2+NX3qRg6ZmCUgzCRKtONrCkqK7hWVQ+aFx6TAOHZak4apoelmlTmTl1uKQCpC1i5APCwsPNGa5Ss15atdkhlEOH9OMr06EpSkJQAEgWAG4COoSFgIujRHmsd4qGEadLTqpMzSXn+SKUry5RYknd0CPSxBrVIp9fpbtNqzS1y7hCgUKyrQobik8DEmY1bqD8huympUlaQpCgpChdKgbgjgRCxHkZKWpklLyMk2pEtLtJaaSpWYhIGlz0wOu5YY4zspsyQl8CkDP8Auj4DL+H8lyXhWT4TJ0Xh6IhmkNoLjriUNp1UtSgAO0xKbWlxAUghSSLhQNwYckncpaA3hdQitB1wsIrWIpdVDecIuYbacJMPOt34Q221Y7okFeNOE8401NSzrEy0h1h1JS42tN0rSd4I6IzvC0ocJbV5vDsi6s02eli7yS1XyHIVp84sRfoIjSW027eEZJO4zw3IYrqNdpcpUp+sPAspS9ZLKFeKSkDna2Gnb0xdCdiFhqB4gVaKShO3RAZAsuT+H/slX9ATDOLgHMcYARvILav75J9kd4Ppk7TJicxDiS6a3VEFthhWimkKsVKUPJvYADfbtgxEM+07AzQ8llCj9ZR/ZggI3NgyUK7Zj6otHIC2uCCCKlpWTf5RVve5S1WGYTqrH82r90WWKm2p5qap89LGZlXwypxtLhbUFJSDmSocbxVf5QR5WToEqDznJxWnaAn9qLqvEGsTNholQT3ACNlExr3kO4whd1lfFG1zDg5WR42wvLUBqTXSZuZdlJt5QEo+nVDiQNbjRVwq17XjVcAYtZxNJOtKl1y09JhKZhkjmjeAR3EWOotHi9ovNVhzlBlHhxVztNMzWvZGttNMIW47LttDljmUtCQM/QSRvjBXNax5aEUtsj5YWvdyU7CQE2F/RHWS3xiwgfxxjAASiROFzCwEteKEXJ8pZsIbSpRyi2th/Hohy1MHJw2I32jwOLsYzmHqyqVdoE09KZElE0i+VwkXNja2nbePdBZIOosCATa2+HUPuN6IUpPUIkwgHxBM4u/xKxyafxLtEy0ymUt2n0sqCn5mYBCTbpUQL232Gu6Nbp8lL0yQlafKA8hKspZbKt6gkWuYdW84rVxa1JsfRCXNwmxBJte2kSe7IwAotBzqccruEjnNp4pva8GY7wLi9uu8VYKsyEpSDAEgQmc5gOBjuGT5SWjLdrbbdFqmH6/KtIaUzMkucmmxWQUr16dAoeeNTjN9urYVhWVXxRN6edtUWQnDwq5RlpVriGRUK2/lVoHSoqJ11sYp6tztsuEG/kyTZ9Dx9kehqSy4824TcuS7Sj13QIoJsZ9uGHk/kqe3+g79sdBVu1QMXK21mmqm/Oq2aCFggcjayHat/L9omD6WNQHUurHVyifYgw1j3EBoyHphhKXJ2ZfU1KoIzWN9V2420sOJI6DDmKCXtvVBTvDMog/rj7Ypp9CZ7atQJeZuWG2Q8hCtxVmcVfvSn6sXMkMcbiPZZZoWzTRtdwMlOyezqniXZqGPa8tuoz6whCXHwk5zuTc+Mdewbo0um09qlSEvT5fMGZVsNIzG5snTfGc4j8Gqe2WUkq+8lqmyrDapVLqsqFqy5hc9a736coEacpSVpDzTrbza9UuNqzBXnED5sloKKQ41EJFkAd3rhVqHKrN+OndEV5wiG23L+eKOi2dmeVYFJDQWo6m2VIjhabm1ri9/X9sI108bQ5DE+Sr0+abIVcG1zobk66XgCbAjKfRfh9kOQQslLATSs3JkFOgufPHQ8YlIuCq9zaEfealmXH5h1DTLaSpbjiglKUjeSeAjOJ/G1XxPOu0jAMuuydF1FabADiRcWbHWbk20AixjXO3Vb3NavaViuUqhtg1afl5a4OVsqBcXx5qN5jx0xtYpi3i3SqVUJ8pNiUgI0tbQam/aBEqh7L6bLu+GYlmHazPrN151KDV+vXMvzm3VHuZKXl6eylmnyzEq0kWCGGwgDuieY27cqGJHb8LOF7SquhWZvBdRLAG9aXAfQ3aHJfa5TkOJaq1JqEionebLHdofRGl8s7+UX9YwzNssTramp6XYmm1CykPtJWCPOIbXEeifRIOqqqFiajV/MmlT7bzqU5lNG6XAOkpNjaPG7dXcuGJNv5c0T3Nq+2Pa0zDVCpM65O0qlsSkw4jIpTZNstwSAL2GoG7ojwu1dPuviXDWHkc5TzoW6kbwlSgm/cF90Jgb2g0pPJ0HUvT1VvkZpLXFtlpBHYgCKFscpt5k08Gqe3+qJ9sWE7OGark8Qq6FOKyns0iHIj/WBUPkyCf1Kftg7WN0xRhczbH655nDz/6VsEEEEDkaWQVbXb9J34SSbfUXFZiujTk94DVKIopq9PN2kg2LyL5so6wb6cQSIs8Rczb5Ryny5RF+537I5qqiOTQDpcnzxuo4RM1zChFzqXUskcjfVU72JMJYyYal8ZSzlNqUvdsupzJA11Ga2g45VDQx6GWxRgzCOHkSVMqbcy2zmU2yy7yq1qJubkaC/XaIhl6dWGgKrT5aceQMvKups7bhzxZXeY81i7CklISjVWoEiEeBrDszKuLLqHEAg5udfQbiOg34Rnnt8kYOeFrpbvBMQBs4r2Gz+pVuu0+aqNYSlLD7t5NIRaydb9qdwB6jHqm2rGIuF6zKYhojE9JAIBGRxkacksb0+bh1Wi3CAIEuO+F0Mb8MxlI2LCHN2sAFoIgok5RDUw+xKS7szNuoZl2UlbjizYJSN5MO6mwA1MZViGozO0bEKcNUF4poksoOTk4gaOWPjdY4JHE67gIsjZqO/CrkfpG3Kbedqu1OqqlpVTshheVWM7hGrp6xxWeA3JGpud+mUilSNFkUSNLlkS8ujXKkaqPylHiesx1TKdKUmnsyFOaDUsyLISOPSSeJO8mJUPJJnwt4TRx48TuUvCCCCKlaiCCEhJJuZmGZVhyYmXEtstJK1rVuSBvMZbhB9zEWMqnjOYbKJSSBYk0qGpWRZA7QklR61QuLatO45rvvVw64EyLZzTs35HNOpJ+Sm39Y9kXUyuUpMhLUqktlEpLps3carJ8ZaulRMFbfSOkfugl2r2wREDnoocgnJNqbOpAIhyUUG9v4Urc9IJy+dlP3TDEhrNp6Te580JVl+C7YcJTm5MzKNtqPSbOJ9qYK3MbNQOwu8TwtpggA0ggQukWQ1/4Tb5Srfi5RF/qun2xxVdzR7YWaVyu315R1DEgSPMzf9qFqifgWj0G3ogrbBu4rnb8dmD3UBtxTTgWg2Ii8l3wtCXEWsR4p1B6QYoYfk5nkFa3KFbxBV7Q4brnY3lp2VOVv7PK+mqSCFOYfn1hMxLp15FWvN7RclJ4i43iNcp87L1CSZnZJ1L0u8kLbWncQY8byspNsuS8yhLzL6Mq2FjRY/jdHl0OVnZ7Nuz8gV1HDzy8z7SzzmCdBm+Sd3O3HjaOarqEsOpvC7i13RszdDz4lsUIIpsN4mpWJJblqbMXWBdxhejjfaPaNIuhbMArdxgQRg4KPZBGy8DtTrs223J4YopJqVWtnymxS0SQBfhmIOvQDHpMJ4clML0ZunynPWee+8Rq6vp7OAHARTUjC1TG0Kq4krfJFNy3TwhwK5m4KtwsnS3Sox7KLpDpAaFTGNRLilgggihXogghibm5eSlnJmceQyw2LrWtVgISROE96+EZ1j/FsxMTYwrhcF+qTSuSdcaPxfSkH5VgbngL8Yh1nGtUxXNromB2HMpuH55V0ZU9IPkJ36nU8BFhRqTJ4VprqJJwTNSdQETE+RbP8xHQnr3mN9LRvlchtbcI6dmSUtLp0lhCjClyy0uzDllzkwn8aseSPmJ4RXvOqecK17zw6IHFKWoqUbknW8cR1cEDYWBoXAVVU+okL3KTT7GZT2H1RGx+rkatgapEgBqayE/RfQfVeJ1LQFOqWfJFgO2KzanphmgPfkak4O9Ob2RiuQzGEUsRxOR6fZbtBHLS+UaQv5SQYICrqljqTm26VdXyae5+qRD1V+Jb+l7Ijy38+Ff6qe7+rbiRVPiUfT9kFrZw5c3fv3M9iqyO0gJAUoXvuHT+6BICRdW/gn2xySSSSdTBflc5wlKiVZrm97+eLenzilJ8azgFiN+YdnrEU0KkkG6SQeqIuYHDBU2SFjshN1XBkhNTInqM+qj1BKipK278iVdg5yL/N06o6ZxXjXDAAr9MFVkk/7XL627VpFvrAGJ8tPrCgl62Xp4xYpmwweUbf5MnykqtAue2sfuNkepL5LGMP3TFN2r4am9JgzUk5uKXWcwv2oJ9NouW8d4VcFxXJRP01FPrEUkx7l1FV5+Rp04dwMxLpzfWsD6YiKwphZZJXQGQT+Tmn0juC7QOfaXjhGGX+AjfIXqTjbCw316R/tYgze0jCsqkn3RL3QGGlLv6LR5HEmDqCMN1KYpdNMrOyjQfSvwl1y6QoZxZSiNxjnAuBMP1vD8pU5sTLzjmYOIDxSkKSog+LrbS+/jGKalEJw9FKWr/VN1RqTUtrwdVyGH6Q+t9eiDMWJJ6kJJJ7LxSUKUm8ez89MYrqkzyVNUi8m2gJJKyoWSNyLZbE2J1jVKTQKVRk2pkgxLk71ITzj2qOp748BR0LkdpWKKe0kDwuWW+0k+URlcAHeqJU3ZmQDCatEjIS4HdelS5KU2RTJyEu1JSKfFab1Kz0qO9R6zFVNzSn+anmoBvbphhxanFFSzcnpjmOujhbGMNXnU1RJM7U45TgIWLHxtw64bOkEOD4TQ+P64sVHKGHlMuhaT2xH2qG+EqQ1xcqayPM3b2w8hBWsIG8m0NbS08rJYRlL6vT61d60p9sDrl/EPdGrECag+y3CVSW5VlB3pQkHughyCAa61YxKH/TbiL/AJe7+g1EyoIUUt2QpWp0A9cR8QUHF9K2gVPEdApbc8iZb5NAzIIyqSm90lQPkxGXiLGTN/DdniF9Km2nE/o3EbaSpEOQQhdxoH1RBacYSmXmFH4pZJ6ocEg+RfKB2mI3vwrvDZ479Z/7sL768Rq8XZ2rz8ufZG3vNnkUK7hl+IfX7Kcaacos5ZXHTSOBTneK0RFGJ8UcNnR+q/8AZAcV4lSPhNnardQfHshu8meRT9wy/EPr9lK9zXflItHaabpzne5MV/vyrJOVOzt3P9N/7kOoxDjF+3gmzxCb7i404r0qtCNyb0BSFil+IfX7KeiQZSoZipXUYnIbWoDI2o/RTeKlt7atMnLLUGnSCD5RaZTbvWT6IfThbapOm83idmW6mVgW+qgRU65Ho1aGWPHL/orqRkXJlbsq6y4GpllxlZKDaykER5vYi+tzDs5KrBzS814vRdIJ9N4mfg/2hrHPx455nHftitltjuJ5UuGTxOzLlxWZfJcqjMek2OsDqp/6jfGEZt8Ao26QcrTMvUYzPHVqLtIwvWWhq+sNOW4gKCFd6XYlN7McbtfF4zVbo5Z4e2IdU2XY3nVMLmsQS88uWVnY5ZxZ5M6ai6T0DujLHEWOzlEJJg9uMK1nKUG5yYb5W2V1QACdwuYaFNHB0nsTHLjG12T0XLU2pjpKWTfvyQz4ftLT8bgyQWekMN+xyDjbngYIXJvsRJJDgn/c2x+O70/vjk05XkvJv1i0cJmdqq9WcL01oHddpkW73YcSNryhpTaY31ZWfvGH7z/1TCwH405LSriZhCl2OXygd8VmOhmxDgBk7lTIv55huLAsbX/yFM+qzEN3DG0CuYhok5iCUlR7nTKHEuNrbSkIDiVKuEm9+bppGapq+3aBjCIUNt/SPLtWcrboISCMSKJsbvPHaYIIR4TBdQkEEIJ0GDhCwQySI4PjQkEOouXQhIIIZTSmETxgghM4S6JTugTwggh1HqgwDdCQQ6klEBgghimKDCcYIIQ4SC6gggh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הסבר ענן 9"/>
          <p:cNvSpPr/>
          <p:nvPr/>
        </p:nvSpPr>
        <p:spPr>
          <a:xfrm>
            <a:off x="2987824" y="332656"/>
            <a:ext cx="5760640" cy="2160240"/>
          </a:xfrm>
          <a:prstGeom prst="cloudCallout">
            <a:avLst>
              <a:gd name="adj1" fmla="val -25968"/>
              <a:gd name="adj2" fmla="val 101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حاول مرة أخرى</a:t>
            </a:r>
            <a:endParaRPr lang="en-US" sz="4400" b="1" dirty="0"/>
          </a:p>
        </p:txBody>
      </p:sp>
      <p:pic>
        <p:nvPicPr>
          <p:cNvPr id="21512" name="Picture 8" descr="http://ghaidaayehia.files.wordpress.com/2012/10/ist2_2334825_puzzled_kids_carto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5"/>
            <a:ext cx="4290098" cy="4005065"/>
          </a:xfrm>
          <a:prstGeom prst="rect">
            <a:avLst/>
          </a:prstGeom>
          <a:noFill/>
        </p:spPr>
      </p:pic>
      <p:sp>
        <p:nvSpPr>
          <p:cNvPr id="13" name="חץ ימינה 12"/>
          <p:cNvSpPr/>
          <p:nvPr/>
        </p:nvSpPr>
        <p:spPr>
          <a:xfrm>
            <a:off x="6732240" y="5517232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الرجوع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79912" y="404664"/>
            <a:ext cx="4906888" cy="572149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>
              <a:buNone/>
            </a:pPr>
            <a:r>
              <a:rPr lang="ar-SA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ماذا نعني </a:t>
            </a:r>
            <a:r>
              <a:rPr lang="ar-SA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بإنصهار</a:t>
            </a:r>
            <a:r>
              <a:rPr lang="ar-SA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المواد </a:t>
            </a:r>
            <a:r>
              <a:rPr lang="ar-SA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الصلبة؟</a:t>
            </a:r>
            <a:endParaRPr lang="ar-SA" sz="7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458" name="AutoShape 2" descr="data:image/jpeg;base64,/9j/4AAQSkZJRgABAQAAAQABAAD/2wCEAAkGBhAQEBAQEhAQEhAVFQ8UEBAUDxQVDxAQFRAVFhQQFBQXHCYeFxkjGRQUHy8hIycpLCwsFR4xNTEqNSYrLCkBCQoKDgwOGg8PGiwlHiQsLCwsLSksKSopKSwsLCwpKSo0LC0pKSwsLSwtLCwsLCwsKSwsKSwsKSwpLCwpLCwpKf/AABEIAOAA4QMBIgACEQEDEQH/xAAcAAEAAQUBAQAAAAAAAAAAAAAAAQIEBQYHAwj/xABBEAACAQICBgcFBQYFBQAAAAAAAQIDEQQFBhIhMUFRBxMiMmFxgRRCkaGxIzNSYtFDU3KSwfAVVIKishYkc8Lx/8QAGwEBAAIDAQEAAAAAAAAAAAAAAAQFAgMGAQf/xAAuEQEAAgIBAwMCBAYDAAAAAAAAAQIDEQQFITESQVFhcSKhweEUMkKBkdETFiP/2gAMAwEAAhEDEQA/AO4gAAAAAAAAAACLlFSqoq7aSW9vcgPQGp5n0m5dQbi63WSV+zSjr7Vwuti+Jg6vTXh/dwuIa/M6afykzVbNSvmU7H07lZI3WkukA5xT6a8N72GxK8urf/sjM5f0o5bVaTrdU+VWOol5yez5nkZsc+Je5OncrHG7Y5bcC3w2NhUjrwnGceEotSTXmj2jI3IExpUAAAAAAAAAAAAAAAAAAAAAAAAAAIbIbEjXdMdLYZfRc3aVWV1Rp32ylzf5VxZja0VjctmPHbLeKUjcynSvTKhl8E53lVlfq6UdspePgvFnGdIdL8VjpPrZuNJ7qMHaml48ZvzMbmGYVcRVnWqzc6k9sm/lFckuRblVm5FsnaPDv+ndIxcWsWtG7/Px9gAEVdAAAusuzSthpa9CrUpS5wk0n5x7svVM6Pot0u3ap46KW5LEQi9X/XHhw2r5HLgbcea2Pwgcvp+DlR+Ovf5jy+naGKhOMZRkpRaTUk0009zTPXWODaEab1MvmoSbnhZPtw3um2/vIf1jx379/cMFi4VoRqQlGcJJSjJO6afEtsOaMkfVwXUOn5OFk9Nu9Z8SukCESblcAAAAAAAAAAAAAAAAAAAAUtgY7SDO6eDoyrVNyWyK705+7BLm2cB0hzyrjK861SV232Vfswjd2hHwVzZukvSR4jEypRb6qg3GO3ZKo0tefp3fRmj3Knk5vVb0x4h33RenRx8UZbx+K3f7QAAiL8ueGIxsId5+nEyOF0azDFprCYWpU4OfZhTXgp1Got+p6YjoZzpLW9npzfGMcTS1v9zS+ZKxcabRuVFzur0wW9FJjbA/43T5S+Bc4fGwqbIu75cTG5xoxjMG0sThatG+6Uo3g3fcpxvG/hcsI0368zbPGqhYur5fM6mG0IFrgcRJq09vKXHyfMuiHek0nToePya56+qA6B0VaWujVWBqP7Ko26De6FTa3C/BS4ePmc/JjJppxbUk04tb1JbVJeTPcd5paLQw5vFrysU47f2+kvqFEmE0Rzz2zB0K/vSjaouVSLtJfFMzUS8idxt8xyUnHaaW8x2SAD1gAAAAAAAAAAAAAAAAGK0kzT2XC16/GEJOPNy3RS8btGVMDplo3LMMLUwyquk5OD6xR1rOMlJXV1sul8Dy29dmeP0xePX433+z5xx2dJS1ds378tbfLi/Eilj6cveSfJ7DO570N5phryjShiYfioy7dubpys/hc0WvRnCbhOMoTXehJOM4+Di9qK+eNHu67H1e823WYmPj4bKmX2TZXPFYijh43TqSim+MYb5z9EmafTxU4K6k0l47Pmdz6INDsRT/AO/xMFCU4ONCm01UUJO7qTT7rdlZb7N8zCvGn1Qk5+tVrintq2u33dIy3LoUKUKNNasIRjGC5Rikl9C7sIklo4aZ3O5eOIwsKkZQnGM4SVpRlFOMlyae84r0jdFUMIpYzCJrD3vWo8KN/wBpD8nNcL8juB44iipxlCSTjJOLT3NNWaZjNdw2Yss47bh8tpqCJw9bWTPXSvK5YTGYjDN7Kc5arf7t9qH+1pejNq0J6LcTi4KtWbw9CVnG6vWqRt3kvdXi/gQMmOb9odfxeVj43/padRMNVuLnbsH0UZbTS1qVSrLjKdae3xsml8jzx3RFl9RPq1Voy/FGq2v5Z3VjX/CX8t//AGHjb1q3+P3/AEYvoVx96eKoN92cKkVyjNWdvWN/VnTUc70H0MxOXY+qm1Uw86UtWstnajOOrCUODtKXhs4HRETsETFIizlep3x5OTa+OdxOpSADergAAAAAAAAAAAAAAAAAAUyRYZpkGGxUXDEUKVaPKcFK3k+HoZEA8NHy7odyuhiYYmFOp2NsKM6sp0VPhO07ttbbXbXHgjd1EkB7NpnyAAPAhkltisTGnCU5yUYRTlKTdlFJXbbA5ti9GIYvSDEVakb0aEMNKUbdmdV0+xF80krteCOhKukahopmnX06+Ks069etLbsepFqnTTv+WCM37Wa6a1uPdK5NreqKW/piIZXr/Ee0GK9rHtJsRWWWILulU1lc172oyeVV9bWXKwGRAAAAAAAAAAAAAAAAAAAAAAAAAAAhsORgtKNL8NgIXqybm+5SjtnLxtwW3ezyZiI3LPHjtktFaRuWVxuPhRhKpUnGFOKblKTskvM4rp50hSxt6FG8MKnte1SrtX73KG52+Jh9KdM8RmE71Hq0lthQi+xF85P3n4mCK3NyJt2r4dj07pFcOsmbvb49o/3LonR9mKeFlTv2oTldeE+0n8b/AANn9rOT6P5x7NW1n93JatTnbhL0Z0BYy6TTTT2priiXx7xauvhSdZ41sXIm3tbvH6sz7USsUYzL8woqTVWLle1u00lz3GanlVKrHWoVNV/gnti/Xf8AUkKZ5e0mf0b7UZy4Xil6K7+pjI6My1fvUpctTZ5bzYMpoKnSjBO7XefOT3sC9AAAAAAAAAAAAAAAAAAAAAAAAIbJMFpdpDHA4Wda1592lD8VR7l5cX4I8tOo3LPHjtktFK+Z7MZp1pzHAx6qnqzxUo9mL2xpRd/tJ/DYuNjiGZ5hUr1JVKk5TlJ9qcn2n+i5LgV5ljZ1JzqTk5VKjcpz4tvz4clwRYlRlzTkn6PoHB6fTh01He3vP6fYYIJNKfvRcy+QZlXU40KcJ1tZ2jSim53uu7y9dnkUaO6NYjH1eqoR3WdSo3anSi9zk/GzsltfzO46IaE4fLqdodutL72vJduXgl7sfBfMlcfHaZ37KPqvOwUpOO0eqfj4+rR8Zk1enJxnHVatfbdWa2beJXluNq00+1u3c7cUbvi6kJTlJ232Xktn9CwxGRUKu3uS5r9C0cS88q0i1rJm0ZdBNyntu1Fb9lvI1vLtG+pne0ZR/EufijPYmo6ajOO5W1uTiBlAedCspxUluZ6AAAAAAAAAAAAAAAAAAAAADAHF+ljO+txiw6d4UEk1w62aUn8I6q9WdllUsmz5pzTMfaK9avt+0qVJq+/Vcuyv5bETlW1WI+XQdAwxfPOSf6Y/Of22sK8tv0PO5MiLFdp2Ez3Lmf0P0Sq5jX6uLcKUbOvVt3I/gjwc3w5Lb4PAM7/0aZPHD5dQaXbrRVao7bXKok0n5R1V6EjBj9du6p6pzLcfF+HzPZnsmyWhhaMKNGmoU47lxb4ybe1t8y7rLstLfZ287FaDRZxGnDWmbTufLnU8ys2nss9qK4ZuuaLnOcmh19Vat7ybWzb2le3zZjamjvp67UevGQjnslul8z0/6g2NSd01t/Uw8MjSe1t+pmcBg6dNNaq295tXbXJtgZLJMytbbeLNkizWaeZwjstFehnctqOVKMnfbdryvsAugAAAAAAAAAAAAAAAAAAIZJDAxek2L6rBYqr+GjVl8IM+a9ZRirtJW4s+ldIco9rwtbDa7p9bFxc1G7im9uy+3Z9Tj+b9AWMd5UcdRqP3YVKc6ez+KOt9CLmwzkmF103qFOJS247zLRY1ovc18SoyOO6HM4o7sPGr/wCKtBvztLVZhJ6N5lTkoPB45SbajH2Wt2n+V6tn6GieNMeFtXrFZ/mj817h6PWThT/HOEP5pJf1PqLD0NSMYJbIpRXorHGtBuiTG9ZRxOMqRoxhOnVjQjadWThJSUZy7sVdbbX9DthJwY5pE7U3VObTk2r6PZCDJPLEt6krb9WVvO2wkKhrWa4pdbKfDdfy4lo8Qv7Z6zipxMfVyaLfen5KWwD1niIoe1a6tD48EWyyumt935ybKp4lR7K2AbDlWj9CcIVJqU5bb3m9W92u6rI2CKsrbvAx+QN+z0/9X/NmRAAAAAAAAAAAAAAAAAAAAQySJPYBS2WmZZvQw0HUrVYUoL3pSt6Lm/A1PT/Tt4O1CiovEyV3J92jB7pW4ye2y8LnG83zeriJa1WrOo+Mpyb9EtyXgkRsnIik6hdcLpGTkU/5Lzqvt8y6tjemvCQk1To16sV79owi/LWd/kXuSdLuBxElTn1mHk7JOrq9W2+CnFtL1scL1hcj/wATfa3t0bjzXUb387fVUWntPU5Z0OaWTqKeBqycnCOvQk9r6tNKVO/g5Rt4S8DqZOpeLxuHK8jj24+ScdgiSJIM2hqtWnqSnFblKSXkm7HhORdY772p/FL6llVkBZ43Eaqb5XMThpSm7v8A+Hvm1W7jHntfkivBUrtenz2AdEy6jqUqceUY/GxckRWxEgAAAAAAAAAAAAAAAAAAAKZ7ioiW4D5p0pzGVXG4uct7rVY+UYTcIr4RRiJbTY+knJngswrXT6utKValLg9eV5x81Nv0aNZpVVK6vZ8PzeC8Srvjncu643KpalYie2khhkOSW1mlO37tx6Jk/wDFaNvwV7+Wp+tvifQBzLol0OnhoyxlaDhVqR1aVOS7cKV025Lg5NLZyijppaYKzWndxPU81cvIma+3YIZJRVqKMXJ7kbla1jGv7Sp/FP6ssKzLnFz7Upc3J/F3LCtVAw+JetVfhZfD+2ZTKYXqU1+aH/IxcO8/74mbyON69JL8Sfotr+gG+AAAAAAAAAAAAAIuNY87sAemsRro8mylsD310HNFs5FEqjAuusIdUs5VWeUq7A8NJ9G8NmNF0K8brfCadqlOfCUJcH8nxOP5r0D42MvsMVh6sLv73XpSS4JqKkm/gdfq42S91ltPMqi/ZyMZrEttM16RqsubZJ0G4nsvFY2EIrfTowc5NeFSdkv5WdCyHQLL8FJTp0daqrfa1ZOpNeMdbZH0SKv8Vqfu5FSzGf7uR5FKx30ytycto9M2nTYuuJ69GBjjZv3GeqxEuRm0Mz15js8xfYUebv6IojWZYZipSu/ADC4uu7HtlGXOcK1eXdjCooeM9Vpv0LeWCqVHaMJPbv1XZeLdjYsZKNHDulHdquMUlvb3v6gaXS7398zZ9FYfbX5Rka/Swr1jP5NWVGTlK+2NlbndAbfrkqRiaGaqW9W9S/hUT2rcBcOQTPHXJUgPa4PNSJ1wKwUqY1gKgU6wAocfEjltPVojVAoZS0eriNUDwcSNU93EjVA8HTKer8C51SlwAtnTXL5FLoounAjqwLOVFf2ijq1yL7qSOpAsWkUSki/dEj2ZAYnE1VqtNtePIxb0ipwerKUW+aas/wBDZ54FPkW1bIqM+9ThLziBhVpHHcpL0LLNMz62HYtKondK6V1x3+hnXofg/wBxH0uvoz1w2jGGp9ylGPx/qwNLpVsSv2En5Sj+p7xxuI/y1T5P+pvCyqC4FSwC5fIDTKWOxH+Wq/BW+ps+AryUIJrbbb53uX/sSKlhVyA8lVKo1D1WHJ6gChVCrWKupJVICFIq1gqZOqBGsSNUAeoAAAAAAAIsNUkARqjVJAEWIsVACnVGqVACnVGqVACnVGqVACmxNiQBGqNUkAAAAAAAAARYE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s://encrypted-tbn1.gstatic.com/images?q=tbn:ANd9GcQ8LFWw34vt3rkYc-Ab8ToqEMi-P5EHGNJPP5uw6ZeIjsVFBo4Y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620688"/>
            <a:ext cx="3327491" cy="5832648"/>
          </a:xfrm>
          <a:prstGeom prst="rect">
            <a:avLst/>
          </a:prstGeom>
          <a:noFill/>
        </p:spPr>
      </p:pic>
      <p:sp>
        <p:nvSpPr>
          <p:cNvPr id="6" name="מלבן מעוגל 5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 descr="ספל קפה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96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صح أم خطأ</a:t>
            </a:r>
            <a:b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r>
              <a:rPr lang="ar-S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تزداد سرعة التبخر </a:t>
            </a:r>
            <a:r>
              <a:rPr lang="ar-SA" sz="3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بإزدياد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مساحة سطح </a:t>
            </a:r>
            <a:r>
              <a:rPr lang="ar-SA" sz="3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التبخر.</a:t>
            </a:r>
            <a:r>
              <a:rPr lang="ar-SA" sz="2400" b="1" dirty="0" smtClean="0"/>
              <a:t> </a:t>
            </a:r>
            <a:r>
              <a:rPr lang="ar-SA" sz="2800" b="1" dirty="0"/>
              <a:t> 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מעוגל 5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68960"/>
          </a:xfrm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صحيح.</a:t>
            </a:r>
            <a:endParaRPr lang="ar-S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 action="ppaction://hlinksldjump"/>
              </a:rPr>
              <a:t>خطأ.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AQEA8PDxAQDxAQDw4PEBAQDg4PDw8PFBAVFBQQFBQXHCYeFxkjGRQUHy8gJCcpLS0sFR4xNTAqNSYrLCkBCQoKDgwOGg8PGiwkHyUsKSk0KSksKSwqLCwpLCwsLCwqKSksKTAsKiksLCksKikpKSwsLCwpKSksLCwpLCksLP/AABEIAIgBcQMBIgACEQEDEQH/xAAcAAAABwEBAAAAAAAAAAAAAAAAAQIDBAUGBwj/xABDEAABAwIDBgMECAMFCQEAAAABAAIDBBEFEiEGBzFBUWETcYEiMpGhQlJTYnKxwdEUIzMVgpKi4TRDVGSDwtLw8Rb/xAAbAQABBQEBAAAAAAAAAAAAAAADAAECBAUGB//EADQRAAEEAQMCAwUHBQEBAAAAAAEAAgMRBAUSITFBE1GxBiJhcZEUMoGhwdHwFSNCkuFyM//aAAwDAQACEQMRAD8A6FnTkRuVA8ZTaYrxzbXVaqnsFkZcqjF8dZA0lxssgN50fiZb81rR4ssrbYOEEuA6rol0V1W4Vi7Z2hzTdWF1myAsNFSCO6F0m6K6rl6lSXdZXa7aoUrDrqtMSuYb0cKkezM0EgcbLR0xrJZw2TooPsDhZqXepLn0Ol1u9i9vG1RDHH2lwGWmcCQQVuN12GzPqmFoOVurjysu1ztPx2wFw4oKqx7rXoRrrhVmL4I2oaWuFwVZwRWAunlxTWmw7orSxuE7vIIX57XN7rVxUbWiwT10LosshkNvNphwk+CERgCVdHdC9zyT8piWluNFzHbPYjE6mSzZGuiJ4A2sO/VdVuhdWcab7O7ewC/iouF8FYLZPYqKgbcjPKR7TyPkFabQ4r/DUk844sYcvnyWkmpmuGoVXiuERSwyQzf03Ns7yQHvc+cPm5sj6KYoNoLzA501ZUfSkllf3J1K9O7JYWaWjggPvMYL+fNVOzO7yhoneLC3O88HuN7DstVda+r6k3IAjiHuhCjj28lKJRXSSUkuXNOcj0nLosybuuTb1d4M0Ev8HTOyEC8jxx15BWMLEkzJfDjTPcGiyutiZvC4v5hLuvKLNpqsOziolzXvfOV1PdlvOlnkbSVZzOdpHJzJ6FbWX7PzY8Zka7dXVBbMHGl1y6UCmg5KDlgtKMlnVQqgWKl5lFq3Ag+SlLRAPdJqZEiMPVXh2Jxzuc2J4eWmzrcvNX1PRgau1KgYXXtpSJCra/CxOwscLghY126aMvLjwuunAAILRxp5MYU1yE4ByyuCbDQ05BA1WmZTgCyXdC6hLL4pt3KQFdEzPAcrsls+V2S/DPY5b9r2VEG4lf3Raw/4O5Ot9L+XPqtJdC6JDOyK/caf/QtMQT3Wcl/tMe6Gk3/5XLa/Imxvl7ce3FDX4n9JreDfdNKTe4zAk6Wte1vXjpproEI5zAekTP8AX/qbb8SsvNJidvYa29ne+aX3rjLqDwte4txAsdSpuGPrM/8APDRHldreEuzX09ztb/N2vbOamyVRyM22lvhMF9w3n8OVIM+KXdBN3QWXuRKVA8FpVlA/2UKmnB1TLXW0Vgu3hSXMt6GJPF2gmy5VFM8vBub3XetrNmBUg24rG0O7rLIC/hddrpmoQRY+13VU5I3Fy1u7R7/CGa/Bb7MqTAMPZCwNbbgrfMuQzpRLKXBWWCgnLoXTeZDMqFKScuo1VSskBDgCD1SzIiEgOim2xyElnJt3dFI7MYh100C0eD4BDTNyxRtYOw1KmQRp4laDJpZG/wBxxI8kMgDojuiRXRXUHPSR3Quk3Qugl6ekd0LpKF025OlXR3SLoXUw9NSWCkyxhwIIuChdHdGBsUUqUUR5dBoBy6IeKnpQs/je0ENI5njksY/QPI9m/Qnkq7WSF3ht5Knx1Kuc6LOq6kxiGUAxyseD9VwKlCUIb43A04KQT+Zcf3ubFTPl/jYGl7SAJABcttzsutGUdVQY5t3QUl2zTNLvs2fzH+oHD1Wjpcs8E4fC0uPl8FCRrSKK83OiINiCD3BW23X7LzzVkU+RzYonZi8ggE9AuobP1uGYkHSwwxucwgPD4mh7SeBI72WnhiawZWNDQOAAAC6DP154Y6Hwy13Q32QGQd7UsOR+Io+dEZFx1lWqUh8qatm0TPiXNlLjbZM4lNVJrCsHhgzeEwNzEucQNSSrG6bbojLldDiByeUOkq6K6TdC6E56ekq6F0m6F0PclSVdHdIujun3JqSro7pF0d0Rr0qSk29iWjRHNDwm6JjIiUiyCD9mT7lFdAVEmojyVuisiNhA7pblTCkcsxtYyVjbxg+i6BlCYqKFjxZwBR4QI3h3VImwuT4PtfJGcsoK08G2URGpAVhiOxUMlyGgFY/F938gv4ZK0HMxZzZ91DBcFpXbXwj6Q+KgVe39OwH2wsPLsVU3tco4d3cj/ffZFbgYTeXPS3vPQKxxbe0BcQszHkTwV9u2nqawuq6hxy3yxs4N7lVmF7tqZhBkvIeh4LpGGUbIY2sjaGtaNAOCr52RiRxeHjt5PUnyUmtdduSsdxyKigfPKbNaPUnoFxTFt99a+QmAMjjB0BFyR3V7v5rn5KaIEhji5x6EhcYW/pGnwvgErxdqvI83S9C7t95P9o5oZgGztF9ODwt9dee9zFG92IB7b5WMdmPLXkvQV1zutwR4+Ttj6VdeSNESW8o7oroiUm6wC5GpLuizJN0CVHcU9Jd0LpmSYNBc4hrWgkkmwAAuSTyC5pjm/KnieWUsDqkA28Rz/CjP4RYkjvotDDw58s1E26+n1UXODeq6jdDMuX4JvzppXhlVC+mubeI13ixj8WgIHoV0mGoa9rXscHNcA5rmkFrmkXBBHEKxPhz4pAlbXok1wd0T5Kodq8BZW00tO+wLgcjvqv5FXWdMTSdEBziwtkaaIKltvhee6rd3ikDj4bC+x4wyi/wJBTQo8dZoGYgPLxiPku0Y1Xsgdme4AOF7c7+SppMflf8A02iNvJzhd57gcAuqg1PJnAuJp+KPDpck3LLA8z0XMn4Njkws9lcRz8R72N/zkBKo93MzjepngpxzAf8AxEv+GO4v5kLfTPLzeRzpD946DyHAJIkA4ADyFlqCeaqG1vyH89Fpx6CzrI4n5KTsrFQ4axzIG1Ej328SV0ftPtewsSABqdO/NXv/AOrj+zmH9xv/AJLMGZF4yypdNimeXyEknutBulQNFAH6rVjaeDnnb+KN36XT0eMwv92Rh7ZgD8CsgJkC4HiAfMKu7Rov8XFQfpUZ6EhdAoRcZjz4eSp9o94lFh7skz3OlsD4UYzvaDwLtbN9Ss/SV0sX9KVzB9UnOz/CVgtpNjZpJJKhshlfI5z35zqXE30d+hsoYuis8a8h3u9q/XyWVlabPGLj971+i7bsxtlS4iwvp3klts7HDK9l+Fx07q7uvPu6bxoMWjic1zPEjna9pBF2iMvB+LQu+51S1bEbizbWGwRayo7I94cp26F01nQzrDcUSk7mQzJq6MFC3FKk7mQBTd0YKQcmpOXR3SAUYKM0qKXdKukXR3R2FMlXQSbo0XcmSroXRXRXQt6VJV0LpN0Lp96VJV0lzAeIR3QuiB6SjzULTyCp66gLdWhaC6amZdRfwNwUgVlaJ95AOhWhYVEkw1of4jdDzCcZIq8rg/kKap9tdkGYlB4ZOWRvtRu6HouWRbk64yZXOjDL+9fl5Ltk9RkY5/HK0m3WwWA2R3pGprH007WsBc4RnuDwK3NNy86OB4gotbzz2+SBIxhItavY3Y6HDYcjPae7V7zxcf2WgLk2HoFywp53zOL3myUUNrgJd0V0nMhdV6Ukq6K6SSiLkqTrFb4q2SPC5BGSPEmhieR9mcxI9S0D1Xn1epcewiKsp5aaa+SVtrj3muBu147ggH0Xn/aLd9XUbyHQvmiucs0LXPY4ciQNWHsfmu99m8qEQmEmnXfzVTIY67WaC7ZuRxiSSlqKd5JbTysMZP0WyBxLB2Dmk/3lybDdmKyocGQ00riTxyOawd3ONgPUrt+xOzQw2m8IuDpZHeJM4e7mtYNb2A59yVd1yeIY5jJtxIofqlixuc++y10sqzGMbWZSYqezn8DJxaD93qe/DzVTjm05lc6GE/yxo94Pvn6oPT81X08eUXPE/ILnMTTtzt0v0/ddhiaYGgPmHyH7p5zLu8SQmSQ65nG+qJ0qbfImnPXSNAaKC2WsTpkSDImS9IL0rRgxSDIi8RR86GdNalsUkSJQkUXOjD0rTFimNlTrZVBD042RStCcxS4XuikbNDZsjbgaA6HiPVa7BNqGT2Y4eHL9W+jvwn9FjGSIpY7+03Rw100v/qs/MwmTi+6o5GHHOKdwfP8AddN8RKDlk9ntpC+0Ux9vg131+x+9+a0jZFx88DonbXLmp8Z0LtrlKDkoOUcPTgeqxaqpCFTWMjaXyODGjUkmwCx9fvew6JxaHukseLW3Cw++LaWR04pGuLY2AFwBtmJ6rmZK7DTfZ+OWISzk880FSkmINBekcF3lUFS4NZLlceDX+zdaqOUHULyNHIWkEEgjUELu26TaWSpp3RykudEQMx4lqDqmhtxY/FiPHkUo5dxoro+ZHnTOdFmXMb6R6T+dEmcyCfxSnpSroIroXUdyijuhdEiT7kkpHdJuhdTDkkq6JyK6F0YG+Ekw4KHUstqFOkCjyhVK2upTCiNkBBB56LhW3uAyUFb48Vwxz/EY4cA697LtEz8jrcjwUbFsMhq4nRTNDmkaHmD1C3NNyzhybiLaeCFGSPeFR7D7zIapjYqhwjnAA1Ng/uFu2yAi4Nx1XANpt3FTSuMkAMsYNwW+81RcI3g19H7GcuaNMkgJWnkaJFlf3cNw57IAlLeHhei8yGZclw/fWDYTwEHqw/oVdwb3qA++ZGf9Mn8ljSaNmM/wJ+XKMJWHut8XJDnrFO3uYX9tIfKCX9lX1m+ihb/TjqJT+BkY+Jd+iizSMxx/+Z9PVS8Vg7roLpFR7QbX0lCAaiUNcRdsbfalcOoaOA7mwXMMa3yVUoLaaJlMD9MnxZfQkBo+BWTw/CKvEJXFjXzPc68krycoPV7z/wDVt4vs+W+/lO2gdgfU9AoOyOzBZXdcG2qgrozLTvJDTlc14yvY7iAR+qpdqsbd/s8R9pw/mEcm/V9eahYRhDMLpnhrvEmkLc7+Ac+xDWtHJoufn6V4u43OrnHU8yUOPFiExfHy0Hi11WkYpcBLKOnqnaKnA8h8ypL3ovdFgmnuW0xu0LePvG0HPTbnpLnJtzkiUZrUovSS5ILkkuTWiBqczIsybuizJlLansyUHJjMjDkrTbVID0416jByW1ykhlqlten2PUJrk8xykCgOal1Ef028edvzWq2dxvxW5Hn+Yzj99v1vPqs1G9RJZ308rJWHS/p5eSz83EEzeFUnxxkM2Hr2XTGSp1r1UUNeJGNe3g4X8uymsmXJPiLTRXIvYWmiuab2tkJJHishaXjLaQAXItzXKXMI0It5r1IXggg2I534LO1uAYVNJZ7IfEJ4BwBJXTadrRhjEUjSQO4WbLj2bBXAKemfI4NY0ucTYAC673ux2WfRUxMotJKQ4j6o5BXGGbNUdPrDCxp62ufirfOquqa0ctnhRtofHqnjh2myn8yIvTBkSHTLmw1HUnOjULxkE+xPSuLoIkFWUEd0d0lBK0kq6F0m6O6K1yakd0LpN0CUdpSQfwUZ5TznqPI5NJRIUmqrxeO7Mw4t1VbTVlwr2aIuBFr3CzVPgVTncAyzbmxJ5K5AWlhDj0U1bMnB46qqxTZWjqf6kLbn6QGU/JW0OCTc7fFSBg8g5hM2bw3Wx1H4JjtPVc5rt0lObmKRzOx1Cpp9z8/0J4/7wcPyuuvnDJB0TMlLIPon01WlHrWS3gPv5oXgxlcgbucq+c9OB5yn/tU2m3Nfa1g8o4Sfm536LpEkpHHQ91GkqFZ/rOY7/ID5AKbcaNZ2g3b4fBYuY+ocOcz7t/wNsPjdXbnMjaGMa1jRwa1oa0eQGibmqVWVtbYE9ASgF82Qf7jiVehiaDTQq3GazxJQ3kwf5j/ok0Y1J6frzVa6U58x1zfmpUM1jf4rXjaI6C7iOHw4gweSmvcmHuSi+/BUWJbUwxEtF5HDQhlsoPTN+yutY5/3QgS5EWM3dK6lbOcmy5UEO2MbjZ8b2DqCHgefBXEdQ17Q9rg5p4EcEpIns+8FPEzsfK4idZ8u6cc5NOm6JDn3SUC1qBqUXnqizHqiQTKSUJCnWyXTCCVpiApYKWH8/wD0KNHJyVPtZWlsbY2m3iE5vwttp6k/JHiZ4jg1Z2fkDEgdKeyk1W2ELCQwOltxIs1voTx+Cew7bCCQhrs0RPDPYsv+IcPVYK6AK1PssdUuB/r+Xv3EivKuP3XYGOTdeAQAe/6LPbFYoZI3RONzFlyk8chvYehHzCu6iW5t00WVkN8O2ldnhTjJjbK3unKPahtDE7xmvezMLZA0kE89SNOCan3wwgfy4JCfvuY0fK6g11KJWGN3A/l1TtLuzpdC6WZ44/QaPyVPw8Kt845/Fc/rcErZg+Po71VDjW8qsqbtafBYeTL3PqmNmtmq2qla9udoDgTI4kc+S6NhuxtDDYthDiObyXH5rRQva0WaAB0AsFCXVIoWFmNHXxK58Y7ibeVPpbtY1pNyGgE9SBxT3jKvFQiNSuWMZJtWaU506jzVSiPqeiYkjkd7rSfREbEO6ZS/43ugq7+zp/qFBG8NnmlYW7zBHmXIZt6+uinYXvRa4gOKE7Rcpovaq3itXULoXVVhOOMnaC0gqzusp8bmGnBFBtHdC6TdC6iOE6VdJceiW1ieZCjC3cNTXSjNgJ4p1lKOikAI1YbjgfeKgXlIbCAlZAhdHdFDWDoFG0LIEIroXUrHkkhkCSYglIXUSGHqEkxLRtdoQHeYBVTXbNRv928R7at+BV7dBMGVyw16KYeQucYxgFRCC4N8Vg4ujuSB1LeI+ayNZVXFuq7k+LosztBsVT1N3AeDNx8Rg4n77eDvPj3V7HzhG6px+IV/EyGtkaX9LXKMycBUrGMAnpH2mb7J0bI3WN/keR7HVQgVvhzXgOabC7+ORsjQ5hsKv2ixF0UBDTZ0hyA8wLe0R6aeqw5Wv2qpy+EOGvhuufwkWv8AGyyBW7hV4XC8/wDaEvOYQ7pQr+fNErzZmtLXmIn2XgkDo4C9/h+io1cbNUxdLn5MB17kWA/M+iPPXhm1Q0svGXH4fWx9O/5LVIIkFgL1xGgiQSSRoXRIJJI7qn2qpi6Nkg+gSHdg62vxHzVultaCC0gEEWIPAjoiwv8ADeHKhqOIMvHdF5+q52jWmrtk9SYXgA/RffTyI/VMU2ybyf5j2tH3bucf0Wx9piq7Xm7tGzQ/Z4Z+fb6qdsHAbzSfRs1g7m+Y/p8VoJJba9SmqMNiYI2NAaB69yT1QlFxosbIkEr77LvdMwziQNjd17/ilPdzV5htZdjewt8NFQP4eikUNRYW7qnLHuaq2stuAO8itOyqTzalUlM9zyGtBcTwA1K2WDbLGwdP55f3WRkbIRblyBcodNFJJoxpPfkril2eJ1kd6BXtNRtaLNAAUkMAWYZJJPu8BBL1X0+Dxt4NHmdVNbStHIJ1C6YRtHJNoZJKb/h29kaWgp03yTcrxxmSmSkG4KQlxRFxsAvVDXdZ66Tu2xx+cMJJC7VDJdoPZcc3b7PuDg8hdigZYALzfXTGZ/cV+G65ToCdYxBjE+1qxI4y8/BEJQYxLRXRXV4AMFBQ6o7oXRIXUC5JBBFdBQLkkaCJBNuT0jQRIJbkkd0ESF1MOTJV0l7boXRolhwopKDV0bJWOjkaHtcLOa4XBXMtqdjX0t5Ybvg4nm+Ls7qO/wAV1eRvNR5YwQQQCCLEEXBHdQx8qTEfQ5b5fzutLCzpMZ1t6dwuDu10OoOhB4EdFQ1my4JJidl+665A8iujbZ7ImmJnhF4CdW/ZOPL8PTpwWVuu0xcq274jwV1z4MXU4g5wv8iPgs7Bsq6/tvaB90En5q9paZkTQxgsB8SepPVO3REqw+d8nBRsPTMXDJfGOfMo0FU1u0UbLhg8Q/Bnx5qmqMenf9LIOjNPnxRGYj3cnhVMr2hxYDtadx+HT6rXPeBqSAOpIA+ajPxSFvGVno6/5LGPkJ1JJPcklLjpHu91jj5NJVkYTR94rFf7UTuNRRj8z6UtWcepx/vL+TX/ALIDHqf7S3m1/wCyzQwmf7J/q0hA4TOP90/0aSn+yw+f5of9e1Lr4Y/1K1ceJQu4Ss9XAfmpcTuY1HXksHJSyN95jh5tIRQ1L2G7HOafukhROC0/dKLH7TytNTR/Sx6roF0LrK0e1EjdJAJB1Fmu/Yq/o8RjmF2Ov1adHDzCpS4z4+Sugw9Xxsv3WGneR6/9Uy6F0jMklyr0tMlKcdLKTguHS1Egihbc8XH6LG/WceSRhmGSVMrYohcniT7rG83O7LreAYFHSRCOMXJ1e8j2nu6n9ByVHOzW4zK6uPb9Vz2s5LBF4XcosB2djpmAD2nn3nkak9ugV5ExNBSIhouTDnTSbn8rj3HhOIXRIK0XIaO6CJEhFydKuiQugm3JLzfFu6mJ1BWnwHdtlILwjQXQZWq5BbVobY2ro+E4SyFoDQFcRxo0FzDnGR9uRugUhrUd0EFdAocKCBKK6CCGUkESNBCJToroXQQULToXRXRoJkkV0d0EE6SF0EEFIFMgjQQRGlJBMyNsgglKLZadvVRqmna9rmPAc1wLXNPAg8QuPbUbPuo5i3UxPu6J3Vv1T3H7IIK7o8zmzeH2K3NHmeycMHQqmklDQXONgBck9FlcUxh0pLRdsfJvXu5Ggu+w420Xd1P2jzJWubC000iz8VHosNkmPsDTm46NHqrym2bjb/UJeeg9lv7oIKOTO8O2jhWNG0nGkgbPINxPn0+isoaONnusa3yaL/HinrokFQLiepXVxxRximNA+QQQQQTIqF01NQRP9+Np72sfiNUEE4cW9CgSQxyintB+YVPX7M8XQk/gd+h/dUkcj43XaS1zT5EHoUSC1MWV0gIcuF17AixHMkh4v+cLXYbiHjRh1rOByuHK/UKU0FxDWguc4hrQNSSeACCCoTtDHursukwsh8mG2Rxs16LrGyWzwpIQDYyvs6R3fkwdh+60bQiQXneRK6V5c7qVx80jpHlzupTrApCCClD90lVnIIIIKRKZEhdGghkpIkEEFG0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wgHBgkIBwgKCgkLDRYPDQwMDRsUFRAWIB0iIiAdHx8kKDQsJCYxJx8fLT0tMTU3Ojo6Iys/RD84QzQ5OjcBCgoKDQwNGg8PGjclHyU3Nzc3Nzc3Nzc3Nzc3Nzc3Nzc3Nzc3Nzc3Nzc3Nzc3Nzc3Nzc3Nzc3Nzc3Nzc3Nzc3N//AABEIAKEAogMBIgACEQEDEQH/xAAbAAABBQEBAAAAAAAAAAAAAAAAAQMEBQcCBv/EAFQQAAECBAMDBgcKCQcNAAAAAAECAwAEBREGEiEHMUETIlFhcZEUMkKBobHBFRYjM1JicpLR0hdDU4Oys8Lh8CQ3dIKTo8MIJScoRFVkdYSUoqTi/8QAGwEAAQUBAQAAAAAAAAAAAAAABQABAgMEBgf/xAAwEQABAwMDAQYFBAMAAAAAAAABAAIDBAUREiExQRMVIlFhcVKBodHwFDIzkUJiwf/aAAwDAQACEQMRAD8At8eYgxV7/wBnD2Gp1MutUshbaFJTlWTmKsxIPBOkMpmdr7R0cpkxbgCyq/daOq5/P7Tv6Gn9FyCfeWlaEtqCVWvqL3jVS03bkjOMIfX1/wCkxtnKT3w7XGNFYfkH+vkh7HRCjG+0tjSZwUhzrbbWPUpUMIqUwg8PV6oeTW5pO5ax2OK+2NRtjviQ8X9nVn1XStpON29XcBTNvmoePqQYQbYKpLH/ADlg2fZtv0WP0kCOxX5xI+Nd8zphxOJqkgcyYc86yYibZJ5hTF+h6tK4Rt0pKTaZotRb6bLbPrIiQnbphcjnSdVT+baP+JHBxTPuC0xybqfntoV6xCzWJKZTqX7pVdiXTL8sGQGpBtasxF78NABFMtFJENTiMLTBdoZ36GA5/PVC9umGQLokaqrtQ0P8SGVbdaN+Lo1QVf57f3onvVJTE+uVErJC1sjjcq3ZQIuDu6ISp4p979Heqs6FONocQy21LttoUtarneRpYJJiL6R7WayRhTjuUckvZNac/nqq/wDDjJq+Lw7UFfnE+yEO2xJ+LwvUD/W/+Yv5iszwUhTE48GnW0OpC0pCgFJBsbDfrHDdWn1lanqipllpBcedWoBLaBvUeqJCjdo15GFA3SMSdnoOc46fdUY212uXML1BI+kfux0NuVPGjtBqCPziPbaHqVjY1mXnZmnv1FuXlH0tcrMAWezXIKbcebqDuBHTDysVzt7cutY+chHtEKKifK3UwhKe6xwP0SNIPyUUbdqF5VKqQPa19+Ovw64e/wB2VTua+/DpxK8fGQ2rtYb+yERiIq8ZphP/AEzZ9kWd2zen58lX33TeR/PmmFbdqJ+Ko9SUeFy2P2jHCts78xpTsKTzyugkn9FJiUrE0whfwAbCflJZQk+qGnMUVVe6ZUB2/ZCFtlPUKLr7TjgFMnH+0KeFqdglTJva8w26fXkiC/jbaBS6zSWsQMSko3OzKG0y6WE89JWlKrnMSN/TFi3WJ91xAemFrzEc3Me/fFRj2667gNCiSVzW8/0huKqikMLQSVoork2reWNbjC3GCFgjGiSyDEfwW3yjE/jZRFu54eyItQKjNLB8g5REvHQ5HbbhV/5bKEf+Tn3obrTCm519YHMU4R2awWthAc5c9fx4Yz7qHflN/j+v98cEWOsJE2drcpQaNITD1Ll5zwubUxMuvH4tIAIAtuUQVEfRglPMIWaiEDpKU1UnZtOFDiezSXnWroflfCC1yyZTlk8upv5YRvt1wTNOU1Un5dKiG0K5qjxSdUnuilxK8rDmJ8O4nQhS2Gh4JMAEahIIt521HzpimqqXRsD2LVQUTJpnRScjP9q8laeNC9dSzuSmKXH89SmcLz1JXMs+6BeZcbl2zmWkpVrmt4vNJ36w2mfr2NZx2WwrLrplJzkOTrpspQ6Mw3fRT5zFvM7K5GWwzNy8gBNVlxIKJmZOUBQUCco3JuL6674FVdxa8dmEdt1mdC7tXHcKhkcazszJSbUjhien5lmWbZW6lS1JWUi1wEJNuHGI2K040rVGEtN4Zcl5JD4dysNKW4V5SkXGYm1lHhGsYSpr1Hw3TqdMFBeYZCXMhukq426YuP4tAx9Y8+HojUdBC12sNwVk5mNpCW0cphunvZUJSOaM1gLDc6OAjzuLsTV16RcoU7Rk0t58pW+GwsrfQL2TYk82+uh1yxvJF48HJ4eqUxtVnq5Py9pBlkCUdKgQTkSkWF7jeu9xxMO2qeQQTsk6iiDg4N381QUbE2E35CUprcw9TW5VOUMziLIKz4yytN7knibd0Xj1MLzCJim5ZhlfirYWHUK6LKFxHp6vhWhVq/uhTJZxfB1KMix/WFjGYYyw/wDg/XL1HDldm5R2ZcKUSoN1LtvNxooC48YHfvjbTXNzPDhDa2yRTOL87lemn6JO0+XD0wlGS4SvIsKKCdwV0GK7dFDhSpM0WZqlPxY3OSM9U1odVOP3y6ajOOi6icwvv4W19POpptOmJOTn6qyienlAS7LCeVBCjZKlKSeaFHdBWnr2OZmQ7oBWWmRkmIWkjCix2AEjMredwPthSnIbqGu4COCSokk3ggDnhBsY5T8ldU4i/TeGMb64r2ep/wCIQf8A2G4ekTaab7Y4xeM2OcAIPBSD/fJPsgbc/wBg90dsP8rvZbbBAN0EBF1KyLH6uX2yYSl2tXW0JWrqGZR/ZMO111KnHQk3zuk+a8NYiNtvtGvxlEW+q7HFV/F9pgpbB4nLn78cMZ81XR1MyArVHnaMcvKTKQ5KlW4PouU9mbVPniUJnD8g3T261NzLL9RUtLTjaRybOVWW6z2283RviRWeQwpKPTVQF1M2Ddjq8s+KlHb08ACeEbJ54ZGvjJ4Q2lpaqGSOVg5XnqPjaSaww03Uw4utyX8kEsdFTCU3yZleTbVJ46dcO03A1ZxehdWxPNrk87ZEnKpR8XfxSU+SncbeMeJERsJ4TrtarUji2dTJBqYmzMuNup8ZG/ME2sb62v0Axsu+ObmqX4DAdgu1gpI2vMmnBKpcH0Z+gYelaZNTKZlxnNz0pygAkkAdkXNtIWEjETk5W8ABLBBAi2dIVuJhk6SFOseDwpiSu+/WoYZxKiXL6Gy60tgWAGhA6wUm44i1uz3kScwtOCoteHcIisq1BplYmJKYqMqHnJJedgkkZTodekXA39EWcJEQccKRAKocb0ZisYenG109M5NNtKXKp3LDltMquHtjJMOyq8F1iVmMW05bDc20Uy8yoZlSp+WALi43EbwDcde8FQGvGPF7SKPWcRyklTqWiWMsp3NMuPEBTdrZSOrfe2u7rjRDLoIVE0OtpVJWZqlUp3LO1qUzEZglol1akncQEX0PXaIkjV6DPuhmXrLSHSbJTMsrZSo9GY6Dz2j0FH2d4Ww7TnZ2uFE2lhBcfmJpF0IA6ED95iZO4OwhiuiJmKMzJJZcTZqbkmQ2pCuhQAHnSoQU71m5HCBdw0vB591TtMOytQS1MNltwHVKt8MYsIGPcAk8eTH96IiYJmJt5M5husG9UoxLjC1HMVMhQC0XPAXCk9R6ofxtzcYbPSN/Ltg/9wiNFTOJ4Wu9VloKN1JVOYeMbf2twggggajayHGYMvt0wy+rRDjCE367vD2iErSCmZyngVD0x1tmJp2K8JVo6NszAS4eoLSo+jNFnX6Y67OTigthllhwlb0w4EISFbtYJW6QMc4uQS9RPkYzQMnKonqIzWaaqRqGiHSFMrSLqYXwWPaOI81vC4ffTXcTUai1+prmqbKulmVAuUuc7mp11yqsBc8LDoj2+NX3qRg6ZmCUgzCRKtONrCkqK7hWVQ+aFx6TAOHZak4apoelmlTmTl1uKQCpC1i5APCwsPNGa5Ss15atdkhlEOH9OMr06EpSkJQAEgWAG4COoSFgIujRHmsd4qGEadLTqpMzSXn+SKUry5RYknd0CPSxBrVIp9fpbtNqzS1y7hCgUKyrQobik8DEmY1bqD8huympUlaQpCgpChdKgbgjgRCxHkZKWpklLyMk2pEtLtJaaSpWYhIGlz0wOu5YY4zspsyQl8CkDP8Auj4DL+H8lyXhWT4TJ0Xh6IhmkNoLjriUNp1UtSgAO0xKbWlxAUghSSLhQNwYckncpaA3hdQitB1wsIrWIpdVDecIuYbacJMPOt34Q221Y7okFeNOE8401NSzrEy0h1h1JS42tN0rSd4I6IzvC0ocJbV5vDsi6s02eli7yS1XyHIVp84sRfoIjSW027eEZJO4zw3IYrqNdpcpUp+sPAspS9ZLKFeKSkDna2Gnb0xdCdiFhqB4gVaKShO3RAZAsuT+H/slX9ATDOLgHMcYARvILav75J9kd4Ppk7TJicxDiS6a3VEFthhWimkKsVKUPJvYADfbtgxEM+07AzQ8llCj9ZR/ZggI3NgyUK7Zj6otHIC2uCCCKlpWTf5RVve5S1WGYTqrH82r90WWKm2p5qap89LGZlXwypxtLhbUFJSDmSocbxVf5QR5WToEqDznJxWnaAn9qLqvEGsTNholQT3ACNlExr3kO4whd1lfFG1zDg5WR42wvLUBqTXSZuZdlJt5QEo+nVDiQNbjRVwq17XjVcAYtZxNJOtKl1y09JhKZhkjmjeAR3EWOotHi9ovNVhzlBlHhxVztNMzWvZGttNMIW47LttDljmUtCQM/QSRvjBXNax5aEUtsj5YWvdyU7CQE2F/RHWS3xiwgfxxjAASiROFzCwEteKEXJ8pZsIbSpRyi2th/Hohy1MHJw2I32jwOLsYzmHqyqVdoE09KZElE0i+VwkXNja2nbePdBZIOosCATa2+HUPuN6IUpPUIkwgHxBM4u/xKxyafxLtEy0ymUt2n0sqCn5mYBCTbpUQL232Gu6Nbp8lL0yQlafKA8hKspZbKt6gkWuYdW84rVxa1JsfRCXNwmxBJte2kSe7IwAotBzqccruEjnNp4pva8GY7wLi9uu8VYKsyEpSDAEgQmc5gOBjuGT5SWjLdrbbdFqmH6/KtIaUzMkucmmxWQUr16dAoeeNTjN9urYVhWVXxRN6edtUWQnDwq5RlpVriGRUK2/lVoHSoqJ11sYp6tztsuEG/kyTZ9Dx9kehqSy4824TcuS7Sj13QIoJsZ9uGHk/kqe3+g79sdBVu1QMXK21mmqm/Oq2aCFggcjayHat/L9omD6WNQHUurHVyifYgw1j3EBoyHphhKXJ2ZfU1KoIzWN9V2420sOJI6DDmKCXtvVBTvDMog/rj7Ypp9CZ7atQJeZuWG2Q8hCtxVmcVfvSn6sXMkMcbiPZZZoWzTRtdwMlOyezqniXZqGPa8tuoz6whCXHwk5zuTc+Mdewbo0um09qlSEvT5fMGZVsNIzG5snTfGc4j8Gqe2WUkq+8lqmyrDapVLqsqFqy5hc9a736coEacpSVpDzTrbza9UuNqzBXnED5sloKKQ41EJFkAd3rhVqHKrN+OndEV5wiG23L+eKOi2dmeVYFJDQWo6m2VIjhabm1ri9/X9sI108bQ5DE+Sr0+abIVcG1zobk66XgCbAjKfRfh9kOQQslLATSs3JkFOgufPHQ8YlIuCq9zaEfealmXH5h1DTLaSpbjiglKUjeSeAjOJ/G1XxPOu0jAMuuydF1FabADiRcWbHWbk20AixjXO3Vb3NavaViuUqhtg1afl5a4OVsqBcXx5qN5jx0xtYpi3i3SqVUJ8pNiUgI0tbQam/aBEqh7L6bLu+GYlmHazPrN151KDV+vXMvzm3VHuZKXl6eylmnyzEq0kWCGGwgDuieY27cqGJHb8LOF7SquhWZvBdRLAG9aXAfQ3aHJfa5TkOJaq1JqEionebLHdofRGl8s7+UX9YwzNssTramp6XYmm1CykPtJWCPOIbXEeifRIOqqqFiajV/MmlT7bzqU5lNG6XAOkpNjaPG7dXcuGJNv5c0T3Nq+2Pa0zDVCpM65O0qlsSkw4jIpTZNstwSAL2GoG7ojwu1dPuviXDWHkc5TzoW6kbwlSgm/cF90Jgb2g0pPJ0HUvT1VvkZpLXFtlpBHYgCKFscpt5k08Gqe3+qJ9sWE7OGark8Qq6FOKyns0iHIj/WBUPkyCf1Kftg7WN0xRhczbH655nDz/6VsEEEEDkaWQVbXb9J34SSbfUXFZiujTk94DVKIopq9PN2kg2LyL5so6wb6cQSIs8Rczb5Ryny5RF+537I5qqiOTQDpcnzxuo4RM1zChFzqXUskcjfVU72JMJYyYal8ZSzlNqUvdsupzJA11Ga2g45VDQx6GWxRgzCOHkSVMqbcy2zmU2yy7yq1qJubkaC/XaIhl6dWGgKrT5aceQMvKups7bhzxZXeY81i7CklISjVWoEiEeBrDszKuLLqHEAg5udfQbiOg34Rnnt8kYOeFrpbvBMQBs4r2Gz+pVuu0+aqNYSlLD7t5NIRaydb9qdwB6jHqm2rGIuF6zKYhojE9JAIBGRxkacksb0+bh1Wi3CAIEuO+F0Mb8MxlI2LCHN2sAFoIgok5RDUw+xKS7szNuoZl2UlbjizYJSN5MO6mwA1MZViGozO0bEKcNUF4poksoOTk4gaOWPjdY4JHE67gIsjZqO/CrkfpG3Kbedqu1OqqlpVTshheVWM7hGrp6xxWeA3JGpud+mUilSNFkUSNLlkS8ujXKkaqPylHiesx1TKdKUmnsyFOaDUsyLISOPSSeJO8mJUPJJnwt4TRx48TuUvCCCCKlaiCCEhJJuZmGZVhyYmXEtstJK1rVuSBvMZbhB9zEWMqnjOYbKJSSBYk0qGpWRZA7QklR61QuLatO45rvvVw64EyLZzTs35HNOpJ+Sm39Y9kXUyuUpMhLUqktlEpLps3carJ8ZaulRMFbfSOkfugl2r2wREDnoocgnJNqbOpAIhyUUG9v4Urc9IJy+dlP3TDEhrNp6Te580JVl+C7YcJTm5MzKNtqPSbOJ9qYK3MbNQOwu8TwtpggA0ggQukWQ1/4Tb5Srfi5RF/qun2xxVdzR7YWaVyu315R1DEgSPMzf9qFqifgWj0G3ogrbBu4rnb8dmD3UBtxTTgWg2Ii8l3wtCXEWsR4p1B6QYoYfk5nkFa3KFbxBV7Q4brnY3lp2VOVv7PK+mqSCFOYfn1hMxLp15FWvN7RclJ4i43iNcp87L1CSZnZJ1L0u8kLbWncQY8byspNsuS8yhLzL6Mq2FjRY/jdHl0OVnZ7Nuz8gV1HDzy8z7SzzmCdBm+Sd3O3HjaOarqEsOpvC7i13RszdDz4lsUIIpsN4mpWJJblqbMXWBdxhejjfaPaNIuhbMArdxgQRg4KPZBGy8DtTrs223J4YopJqVWtnymxS0SQBfhmIOvQDHpMJ4clML0ZunynPWee+8Rq6vp7OAHARTUjC1TG0Kq4krfJFNy3TwhwK5m4KtwsnS3Sox7KLpDpAaFTGNRLilgggihXogghibm5eSlnJmceQyw2LrWtVgISROE96+EZ1j/FsxMTYwrhcF+qTSuSdcaPxfSkH5VgbngL8Yh1nGtUxXNromB2HMpuH55V0ZU9IPkJ36nU8BFhRqTJ4VprqJJwTNSdQETE+RbP8xHQnr3mN9LRvlchtbcI6dmSUtLp0lhCjClyy0uzDllzkwn8aseSPmJ4RXvOqecK17zw6IHFKWoqUbknW8cR1cEDYWBoXAVVU+okL3KTT7GZT2H1RGx+rkatgapEgBqayE/RfQfVeJ1LQFOqWfJFgO2KzanphmgPfkak4O9Ob2RiuQzGEUsRxOR6fZbtBHLS+UaQv5SQYICrqljqTm26VdXyae5+qRD1V+Jb+l7Ijy38+Ff6qe7+rbiRVPiUfT9kFrZw5c3fv3M9iqyO0gJAUoXvuHT+6BICRdW/gn2xySSSSdTBflc5wlKiVZrm97+eLenzilJ8azgFiN+YdnrEU0KkkG6SQeqIuYHDBU2SFjshN1XBkhNTInqM+qj1BKipK278iVdg5yL/N06o6ZxXjXDAAr9MFVkk/7XL627VpFvrAGJ8tPrCgl62Xp4xYpmwweUbf5MnykqtAue2sfuNkepL5LGMP3TFN2r4am9JgzUk5uKXWcwv2oJ9NouW8d4VcFxXJRP01FPrEUkx7l1FV5+Rp04dwMxLpzfWsD6YiKwphZZJXQGQT+Tmn0juC7QOfaXjhGGX+AjfIXqTjbCw316R/tYgze0jCsqkn3RL3QGGlLv6LR5HEmDqCMN1KYpdNMrOyjQfSvwl1y6QoZxZSiNxjnAuBMP1vD8pU5sTLzjmYOIDxSkKSog+LrbS+/jGKalEJw9FKWr/VN1RqTUtrwdVyGH6Q+t9eiDMWJJ6kJJJ7LxSUKUm8ez89MYrqkzyVNUi8m2gJJKyoWSNyLZbE2J1jVKTQKVRk2pkgxLk71ITzj2qOp748BR0LkdpWKKe0kDwuWW+0k+URlcAHeqJU3ZmQDCatEjIS4HdelS5KU2RTJyEu1JSKfFab1Kz0qO9R6zFVNzSn+anmoBvbphhxanFFSzcnpjmOujhbGMNXnU1RJM7U45TgIWLHxtw64bOkEOD4TQ+P64sVHKGHlMuhaT2xH2qG+EqQ1xcqayPM3b2w8hBWsIG8m0NbS08rJYRlL6vT61d60p9sDrl/EPdGrECag+y3CVSW5VlB3pQkHughyCAa61YxKH/TbiL/AJe7+g1EyoIUUt2QpWp0A9cR8QUHF9K2gVPEdApbc8iZb5NAzIIyqSm90lQPkxGXiLGTN/DdniF9Km2nE/o3EbaSpEOQQhdxoH1RBacYSmXmFH4pZJ6ocEg+RfKB2mI3vwrvDZ479Z/7sL768Rq8XZ2rz8ufZG3vNnkUK7hl+IfX7Kcaacos5ZXHTSOBTneK0RFGJ8UcNnR+q/8AZAcV4lSPhNnardQfHshu8meRT9wy/EPr9lK9zXflItHaabpzne5MV/vyrJOVOzt3P9N/7kOoxDjF+3gmzxCb7i404r0qtCNyb0BSFil+IfX7KeiQZSoZipXUYnIbWoDI2o/RTeKlt7atMnLLUGnSCD5RaZTbvWT6IfThbapOm83idmW6mVgW+qgRU65Ho1aGWPHL/orqRkXJlbsq6y4GpllxlZKDaykER5vYi+tzDs5KrBzS814vRdIJ9N4mfg/2hrHPx455nHftitltjuJ5UuGTxOzLlxWZfJcqjMek2OsDqp/6jfGEZt8Ao26QcrTMvUYzPHVqLtIwvWWhq+sNOW4gKCFd6XYlN7McbtfF4zVbo5Z4e2IdU2XY3nVMLmsQS88uWVnY5ZxZ5M6ai6T0DujLHEWOzlEJJg9uMK1nKUG5yYb5W2V1QACdwuYaFNHB0nsTHLjG12T0XLU2pjpKWTfvyQz4ftLT8bgyQWekMN+xyDjbngYIXJvsRJJDgn/c2x+O70/vjk05XkvJv1i0cJmdqq9WcL01oHddpkW73YcSNryhpTaY31ZWfvGH7z/1TCwH405LSriZhCl2OXygd8VmOhmxDgBk7lTIv55huLAsbX/yFM+qzEN3DG0CuYhok5iCUlR7nTKHEuNrbSkIDiVKuEm9+bppGapq+3aBjCIUNt/SPLtWcrboISCMSKJsbvPHaYIIR4TBdQkEEIJ0GDhCwQySI4PjQkEOouXQhIIIZTSmETxgghM4S6JTugTwggh1HqgwDdCQQ6klEBgghimKDCcYIIQ4SC6gggh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הסבר ענן 9"/>
          <p:cNvSpPr/>
          <p:nvPr/>
        </p:nvSpPr>
        <p:spPr>
          <a:xfrm>
            <a:off x="2987824" y="332656"/>
            <a:ext cx="5760640" cy="2160240"/>
          </a:xfrm>
          <a:prstGeom prst="cloudCallout">
            <a:avLst>
              <a:gd name="adj1" fmla="val -25968"/>
              <a:gd name="adj2" fmla="val 101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حاول مرة أخرى</a:t>
            </a:r>
            <a:endParaRPr lang="en-US" sz="4400" b="1" dirty="0"/>
          </a:p>
        </p:txBody>
      </p:sp>
      <p:pic>
        <p:nvPicPr>
          <p:cNvPr id="21512" name="Picture 8" descr="http://ghaidaayehia.files.wordpress.com/2012/10/ist2_2334825_puzzled_kids_carto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5"/>
            <a:ext cx="4290098" cy="4005065"/>
          </a:xfrm>
          <a:prstGeom prst="rect">
            <a:avLst/>
          </a:prstGeom>
          <a:noFill/>
        </p:spPr>
      </p:pic>
      <p:sp>
        <p:nvSpPr>
          <p:cNvPr id="13" name="חץ ימינה 12"/>
          <p:cNvSpPr/>
          <p:nvPr/>
        </p:nvSpPr>
        <p:spPr>
          <a:xfrm>
            <a:off x="6732240" y="5517232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الرجوع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 descr="a7sa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165305"/>
          </a:xfrm>
        </p:spPr>
      </p:pic>
      <p:sp>
        <p:nvSpPr>
          <p:cNvPr id="52226" name="AutoShape 2" descr="data:image/jpeg;base64,/9j/4AAQSkZJRgABAQAAAQABAAD/2wCEAAkGBhQSEBUUEBQVERUVFRQUFRIVFBQUFRYUFBQVFBcUFhQXHSYeFxojGhUXHy8gJScpLCwsFR4xNTAqNSYrLCkBCQoKDgwOGg8PGi4kHyQ1LC4vLyosLykvLCosLCwsKi4pLCksKS8sLywwLCwsLCwvLCwsKiwsLCksLCwsLCwpLP/AABEIALYBFAMBIgACEQEDEQH/xAAcAAABBQEBAQAAAAAAAAAAAAAAAgMEBQYBBwj/xABGEAACAQIDBQQGBgcGBgMAAAABAgADEQQSIQUGMUFRE2FxgQciMlKRoRQjQnKSsTNic4KywfAkQ1Njg6I0k7PC0uEVFtH/xAAbAQABBQEBAAAAAAAAAAAAAAAAAgMEBQYBB//EADURAAEDAgMFBgQHAAMAAAAAAAEAAgMEERIhMQVBUWFxEzKBkdHwIqGxwQYUI0JS4fEVJDP/2gAMAwEAAhEDEQA/APcYQhBCIQhBCIQhBCIThMqcXvRQQkKxqsPs0hnsehb2VPiRG5JWRi7yAOaU1jnmzRdW8LzL1d6azfo6KIOtRyx80QW/3SK+1cSeNZU/Z0lH8ZaVsm2KVn7r9ApTaKU8B75XWynLzE/SsRzxNX4UR+VOH0vEcsTV/DQP505H/wCep+DvL+05+Qf/ACHz9FtrzsxibYxS8Kqv+0pA/wABWS6O9lVf0lFXHWk+v4HsP90kR7YpX5YrdQm3UUo0z981qISqwe81CoQubs2PBKgKEnoL6N5Ey1Es2SMkF2G45KK5jmmzhZEIQi0lEIQghEIQghEIQghEIQghEISj3xxZTDWUlTUdadxoQDctY8jlUi/fG5ZBEwvO7NLjYZHBo3qTV3mwysVavTBBsfWFgehPASxSoGAKm4OoI1BHUGef7LCgZbC3S2lvCT9l4k4SuqX/ALPWNgDwp1CdCOgJ0I7wet6Sk2x2r8L22HvVWE9CGD4TmPn0WzhOCdl+qxEIQghEIQghERVqhVLMQqqCSx0AA1JJ5CLmG9Me1DR2W6g2NZ0pfum7uPNUI84lxwi6XGzG4NG9Qqnpuwva5KVDEVwSQrIq3e3NKZYMR42PdNvsbbVPE089LOBexWpTem6ta9irgHn4Sh9HO6C4LCIWUdvVUPWc+0CRcUweSqDa3M3POatmAFzoBqSekSzFa7kuXs72YPHilXlNtTeVKZKUh21QcVBsqftH+z4C57pV7S2+1e60CUpcDVGjVP2fur+txPK3GL2ZsLQXHZpyAGp/rqZTVW03F3ZUwud53BSY6ZrBjm8lBxBq1z9cxe/90gK0/AqNX/eJ8BJ+G2E9he1MdP8A0NJd0MMqCygD8z4mOFpX/kjIcdQ4uPy9+SU6qIGGMWCrqew0HtFm87D5R4bOpD7A87n85ILRBaPiGFujQmsbzqSmjg6fuL+ERp8BT9weWn5Tz7b3pYqCu9HAUO2KEqajB2uykqSKSa5bjiSL9JDob+bWBu+EpuvQKyHyPaEj4Tj4ox3g0dbKQ2GUi/3XotTZScrjzv8AnIdbZjDhZvkfhKvYfpApV2FOuj4OsxChKwKq7HS1OoQAxvwBsTyE0paQZqWI7rdPdksPkYbH5qgq0QbqwuOYI/kYrCYurR/Qv6v+FUJZPBT7SeWndLavSDcfjzlZXw5U93Iyu/VpXYo3e+YUprmyjC4LQbJ3jSscjA0qv+G3PvRuDj59QJbXmArUQwswvz7wRwII1B75abJ3kamQmJOZOC1zxHQVf/P49TpNn7abMRHNk7juPooFRRYfij8lrITgM7NEq1EIQghEIQghE5eU+8G3ewASmA9V75VN7KBoXa3LXhzPmRRfRqz+tVxFQHorsgH7tMgD5ytqtpR07sFiTy3dbqVFTOe3ETYLa3lFvnSvhg3uVKbeROQn4OZVUNp18OfaOITmjG725lHOt+5r36iX2OrJicFUNM5lqUqlj+6RqORB5ciJxlVFXQvY3WxuDqldk6CRrjpfVY+l6pB/q0s8fQFXDuO64PQjmPK8gURdVPUA/EXk+jU+qYH3SPlaYeB9iQVdSm9nDctJsTGGrhqVRuLIpb71rN87ydKXc4/2NO5qo8hWcS5JnosD8cTXHeAfks7M0Nkc0biV2EosZvjQRiq56xBsezAIB5jMSFJ8DJOyt4qVc5UzK4F+zcZWt1HJh4EzgqYXPwBwvwulGCQNxFpsrSEIR9MomD9K+D7YbPpWuHx9FWH6pVw3yJm8mb3vw2argD7uOQnw7Cv/ADtEvzCdidheD70WiJsOkx+1tqfSjlU/UA/84jn+z6D7Xhxk7ybS7Rjh0Pqi3bsOd9RRHiNW7rDnpWV9rUsKhq1SqhBxY2ReQJ69Aomd2nXFz/y0R6n7D3yU6mgwt7V2u7199Vf7M2TazVBrxC9PHvlmWnkI9I+OxrEbMwtWug07d27Cle/Lhf8AFfuljhsVt+mMz0cLWH+GldlY916pZY9T0csbLMjIHMi5UaWRhd8TxfxXpZaILTNbG3w7RuzxNJ8JW/w6oy3ta5RgSrrqNVJ462l+XjT3kEg5ELoZldKLxBeJLRBaMOenA1VuH3coUy2VLZmZyBoMzG5OnHU85LXDIOCKP3RHC0beoACSQANSToABzJkU4b3tmnruOpTeJ7NFL1MiKgzF2ygKF1zFjwA6zzvbnpppip2Wz6L42pcjMMwQke6oBZ/gB3xrEYavvBWZabNh9mUnsag9rEup1Kg8R0voNCQToNlhNiUMCooYKioduCj2m5Z6tQ3Nu8+AEndkyBuKQXdw0t15poF0hs3IcVld1d59r18VTGKwqUcO2bOQjIyjIxXR3Le1lHCb2oLixkBsLZgHxD5+BFJKeRe71wSfjH0LLcMwqG5swXLcd4udfCVVROJDoBusPeqlMjw6G/VR3W0adb98eeIMpnKcCpWwdtGgRSqG9EkBGJ/RE8EJ9w8j9nhwtbYiefVEBBB1B0Il5urtc/8AD1DcgE0mPFkHFCebL8x4Ga3Y20i/9CU57j9lW1tLl2rPH19VpoQhNOqlEqdp7yUqLZCWd7XKIMxA5ZjwXzMtX4TznZKGoMzas96jdSzG5+HDylVtOudSsGAXJU2kp2y3LzkFz/5IvWapVBR3NlDDQKL5UVuB4k95Jk4EniZ2ps+4IYXB4gxGXsaZLEsFBNzqSBqBfmeUxUmOVxe69yrm7QAGp0JFYTG/R2cNpSrK57lrBCb92cC3io6xOBw72zVGJJA9QABV7hpc9LkxvHUu1+qCnLdTUciy2BDZVv7ROguNBrzkmlc6nkD27ky8B/wnRcwdG1JAeSKPgoiysmNTkPH1MlN291WPwBMiOZmltddaHdNLYOn353/G7N/OVe9e2CzHD0yQAPrmBsddRSBHAkanusOcsa2NGDwlNbXcIlOmnNnCgW8NLk8gDMmKRA9Y5mJLM3VmN2Pxmq2nWflYGwMPxEDwChUkIllMrtLm3vkmaVPgo04AAcpYYxOz7OqujU6iWPcTZh5gkecRs7D5nvyH5ywxtHO9CiOL1Vc91Omc7E+NgPOUFJGXPDhrcWVjUSAOt5/da+ELQnoCzC7K7bu0exolgAXNlpqedRuHkNSe4GWBmQ29iu1xJX7NAZfGo4DMfJSo/eaQtoVX5aAv36DqpFNF2kgB03qDSp5V1OY6lmPFmY3LHxJmC2Rsw7d2g7VCf/j8K+UICQK9XxHXiTyUqBbMTNbvhiTS2biKqmxCMqnoxQ2PxKyf6JNkLQ2VhgONRO2Y9TVOYX8FKjylRsCmDi6d+Z93T+0ZiAGN3rV4HZqoipTVURQFVFAVVA4AAaASX9Fj6rYTB76elNcLWOGwtMYiuoBqZmy06dxcA2BLNwNha1+PKa6KOWd+CMXKqSGMbdy0+1di061MpVXMvEcipHBlYaqw5Eayh2XiqlGr9FxDZzlLUKpsDVpggEMBoHW4BtpqCLZrDO7N9L9cN/bcKppni9AtmUdeze+a3cb9AeE1G8JTEYRcThWFTJbEUXTXNlBzKPvLmWx4E68JF2ns2UN/UbZw0PHlcJ2kqWE2a67TryPFWRaNl4xhsQKiK4NwwDDzjlpiDITornDZBeZXe/PimTAUmKdsC+JqLa9PCg2IHRqjeqLg6K/SakiU2EwZp1KtVx69V7k8QKaerSQHkAvrEe87nnOMl7M4zu06/wBei7gxfCFb0Gp4XDhaahKdJLKi9BoFHUk/EmVdbENSQkm9ar6zsPsjkq9ABoPAniYV6+eoq8ktUYdTcimPiC37gjlbCl2u2kaqapzwAE/FG1h+JQdm0mdu4SxqbSIJp4YAkaPWYXVT7oA9pu7gJFr1DfsqXqm13cfYX/yPLzPj3ZY+op6W9RT5kAkyPGeybcap6S0hudOHquipULEVCH0BFTKFPepA48iD4zpjjRDSLIS43K63LRNMJHqg6FDldSGRujDh5ciOYJkpoy4iGOLXXGqdGeS22yNoivSWoNLj1l91gbMvkQZNmP3UxuSu1M+zVGdf2iCzDzWx/cM2E9HoqkVMLZN+/qs5UxdlIW7t3RRNrY7saFSpbMUUkLwueQvy1tPPqfaoxcWbMxcqoyWZjc5L6W1OhPnPRsZhVq02puLq6lSO4i0xW0sJXwqgMFrUy2Rag0YE3sHB0BPC97X6XtKrbcMz2tc3ujXrxUygewXbvP0QN4dLMjA/sqh/hBEjVMV2tRFcMiXDDOpHaMDdV7gCL2OpsNJ2hiWJANNlHUmnYfBryTi6Oemy9QbHow1UjvBAMzDZCT8X1ViWtboFYUxHwkg7PxoqIrAi5UEgEXFwDwk0PJLLDVRHA3SHWU+MWswy5E9oHNnOUqrBrWtfUCx8ZcO0j1DEOdhNwnGKHVVmftKrdo9rXtZVX3UX7I+JPMxs0yxsI+8l4TDhRdtOpPKRiHzyXcb8SnsQjbklUaa0qZZjYKLsZK3YwTMWxNUWaoLU1PFKI1HgW4+AXvkTA4T6Y4Yi2GQ3UH++cc/2YPxPnNWJrtm0eG0jh09fRVdTLa7d519PXyXYQhL1V6axVcIjO2gVSxPcoufymEwlyuZvacl2+85LEeRNvKajeyrbCuPfKU/J3Ct/tvM4Jk/xBL8TI/FW9AyzC73l/qhb94E1NjYgAXPZu9hxOW5/kJbejTFB9l4MqbgYemnnTXIw+KmTUphqOU8CtjMb6M8QcHWxGzKpsaTtXw1/tYeodQOuVr3+8eks9iyNDez4gH5f4oFaCfi4FeqVHspPGwJ+AlTsbZdFsGgCpUSqgqO1h9a1UZ2qkjiWLFr98saVcEazxjbG0sbg6GJ2bRqmkaeYYc8WOGck0wlRtRdLpe/qspsRaaOGB8lwzUZ9bcOarpp2MaC/Q5dL8eS84xe+FejiqiZxXppVdAGVAGRXIBDIBYkDjw14T1n0YbYHaVKCm9KvT+lUgfstdVrL3Xz0zbqHPOeIbv4OkcdRp4wOtI1kWsoBDBCwzX5gW421te09qw9HCYbaLts6xw+FwNRmyuaiitWqDLSVmJJLZCbXOundJEUr3xvbKSQBfPOxBTD6djHtdEAL5EDK4tl87LU7pi2EpqOCDIPBdB8pcZZWbu4U08NTQ6kKAT1IABPxEtQZ5oSHEkLUO1SCIgiOGIMQ5cCZNMXJsLnibam04Ysxqo4AuSB4xhydCrsRT7Ki2U5nbTMeLVH9UE+ZHgB3STTpBVCjgoAHkLSNh6nbOKg1poSE/WbgX8BqB4k9JMMbfwT/ACTZiGizENIzkoJsxp46Y08a3p5qZeuaZWoONNlqeSn1h5rmHnPRka4uOHKedkX0M2W7FfNhKRJuQuQnvpk0z81ms/D8vfj8fVVu0mZNf4K0lRvWgODq35AEfeDKV+YEt5W7xUC+FrKup7NiB1KjMB8RNJMLxuHIqqiNntPMLKAWAPWPK0KBD0lYdP6+UaDTzQgsK0XeScJshOzRGRSyqBmAs1wOKsNQY/gsQwLU3OZlsQx4sh4E94IsfI85IwBuZE2j6uJS3+YPIqrfnaTASWYk1q4tKmM8Zdog1IuilzI+IuNgu2DUvD0eZisHs84xrm64ZT4GsRx15J38+U4MN9Iq9gpIQANXYaerypA8i1te4Ga2lSCgBQAAAABoABoABNJszZ4eMbxl9T6KDUVBZkNfp/aKdMKAAAAAAANAAOAA5RcITUKrRCEIIWd3wb1aI61rnwWlUP52lMJb738aH33/AOmZTiYbbh/7XgFe0Y/RHirLBVfVt0/KUe9u7xr9nWoMKOKoNno1bXF7WKOBxRhoR0+BnIekXeRYax0di3ULr4Q699Cm9397xWPZVl+j4lR61BvtW4vRbhVTvGo52ju9G71HGoO1JpulzTrpYOl7XGujKbaqdPAgERNpYOk6XqqCBYjS5zcsttc17WtrGcIEpIBiC+IIN1pO+ZKY5B2P6VvHNbrpeaun/ELQ3E9tnDeDlf6/VVL9lOJsw3B3W9jzssa+41ZmsuMp1F4Z6WGrVWFuRVCVH45o9m7qGmFo06dRaIdatSrVA7TEVgAVLD7KJoQLDVR0JbQUt4nawUKByAB+HGTKuKNtfhGa78Sz1sRic7LkLJ6HZjKZ4cG5+H2AS6YsAOmkGrASuTFPVJFBc9jYuTamp5jN9o9w87SQmwC36aoz/qremnwU5j5kyqp6KeoF2Cw4lSJHsj75z4JGJ2uie0yr3Ei/wkY7Xv7C1G+7Te34iAPnLfD7IRPYRU8AB85I+hyzbsS//pIfAWUc1rR3W+ZWdz134Jk76jC/4Uvf4iecb5bw1O2eilW6p6rFQFBce0FsToOGutwZpvSD6Q6eHDYfCMHrm6vUU3WjyIB51P4eeuk8swvrEL1IHxNop1BTwdwXPE5q52ZjkPaSAAbhb5r2vdOllwVEfq/zMszGdn0clGmvRFHnbWOmZWV13EpBN3EpLRtosxBkZyUEhoy8daMsY2NU81cmn3Mb+zsPdq1B+Ih/+6ZiaPcn9HW/bn/pUpf7CNqkjkfsoe0B+j4haKcInYTbLPrDYrDnB1ih/Q1CTTPIczT7mXWw5r4GGITmOHXumyxeDSqhSoodTxU/n3HvmWxu6VVP+HftE/w3azDuD8G87eMym0NkPJLoRccOHTkrinq2usHmx47j/ai4TGZCdL+dpEaqXrs7chlHi1mNu4AKPjE1aVVNKlGqn+mzD8SXHzjYxHQOe4U3J+AEoTFO0YC0+Ssg1hOIEeasKK5j3R/FYrswFQZ6jnKiDiSfyHfysTG8HhcRUAFKiaY/xK10A7wh9Yny85odjbvLQJdiatVhZqh0sPdRfsj5nmTLSg2XLIbuFhxP2UGoqGM335eqe2HsnsKWUnM7HNUf3nPHyHAdwljCE2TGBjQ1ugVK5xcS46ohCEWkohCEELOb4jSgf80j40qn8xKVTNFvfSvhiw+w9N/IOAx/CTM2pmI2+wtqQ7iAryhN4ehToMcBjQMWDKRpUohORlsAp4x0GKBjtgdUkEjRFDDqnsi3fzmT313tGHZUsWuy51BsezBBcA3FiRcX7xNNVSrmOV0A6GmWI884B+EyO+25Xa02rU2Zqqi7Xt6w48BoP685tKI+0b2mnvVKjtiu9es4ClTakjUcpplVNMrbLkIupW2lrST9HE+ZdhekPHYFezoVfqxf6qoodVJ45b6r4A21Okgbc9Iu0MUCK2KqZbn1KZFFbdCKYGYfevN02UEKnkontcc19B7zekHAYAEV6waoP7in9ZVJtexUex4sQO+eN74emjE4u9PDD6HROhytes419qoPYBFtF/ERPOAIumhOgnXOSoqcA55qTQaancnAdtjKa8gczeA/r5SsTdmqqB3BQHgWU2PPjPRfRfsI00es41Y5V8Bz/rrKaunayJxBz0V/2UsMeNwsCt6TEEzpMQTMgSoYC4TGyYomIJjJKdASWMZMW5iJwJ1oRNNuYn1Dn3qzn4BU/wC2Zia7dKllwdI++DU/5rGoPkwmi2Ay87ncB91A2ibRAc/VXEIQmyVCiEIQQuWnYQghctOwhBCIQhBCIQhBCIQhBCj7Qwgq0npng6sp/eBEwOFqEqM2jcGHRl0YfEGeimYfbeE7LFOPs1frV8dBUH4rN/qTO7fp8cTZB+36FWmzn/EWHemwYoGNK0WDMYMlakJ0GLBjIMWDHAU2QnQZ3xjYadvHAUkheIb8bH7DF1FA9VjmXz/q/nMxUpz2P0lbC7WiKyC7U+PUqf6/KeUvQ/MfObChqO0iB36FSOz7RoIVhsTc9q1I1mZVQXsGYgtbjawPztF7NppSrioqBsnI6gta/wAtDOriCFygkL7tzb4Qw9MuwVBcsdAOJJi3SON81fw0UMLQHAHnbPzWhwz1sfiFp9TqOQHMk+F/nPUMPhlpoET2VFh325+J4+crN192xgqF3/T1B6/6ie74nnLGnWzX8Zm6+fE7CNypqypFQ60fcbp9z6JwmJJnCYkmVZKiAIJiGMGMbYxGqdAXCZyEIpOJrEIWGVfacimv3nIUHyvfyno1CkFUKugUAAdwFhMdu3g+0xIY+zRGb/UcFVHkuY+azaCbTYUGCEyH930Co9oyXeGDd912EJwm0v1WLsJVVd4qYbKpzG9jblLGpUspPde05caLtjqnISt2RtQ1s1wBbp3yynGuDhiabhdc0tNiiEImpUCi50EUkpUhbS2j2QGlyeAktHBFxwlTvNS+qze6fkY3K4tYXN1CcjaHPAKsMDiu0QN1kiUu7Fa9Mi97GXU7G/GwO4rj24HFvBEIQi0hEqN5tlmtRumtSmc6d5GjJ+8tx426S3haNyxtkYWO0KWx5Y4OG5ec0qoYAjgY8rSZvHsvsKhqKPqqret0Sqef3X/i+9K4GedVlK6mlMbvDmFpo5GysDmqQDFAxhXiw0h6LpCdBis0aBnbzock2S3UEEEXBFiOoMwO3fRo7MWwhBub9mTYjW+h6TeXiXY8pKp6p8DrtXWOczuled4L0YYtz64WkOpYH8tZt9391qGB9Zfrq3vkaL4f18JJOKbmD84khm46CSZdoSPFtE7LLNMLSOy4DJKxGILmwN78T1/9RxFsLRKIBwnS0rXOum91glExBaJLRBaJ1XQ1dZomEIpOIiKtTKL8eQA4kk2CjvJIHnFy13Y2V2riu49RCeyHvPwNTwGoHfc8hJlHSuqpQxvjyCZmlETC4q93f2X2FEK1s7EvUI5u3EeAFlHcolnCE9EYwMaGt0CzDnFxLjqVHx2MFJCzcpmK+89Qk2ygdNT8ZebxYRqlBgmpFiB1txEx+G2vRy5KlIG2mYeq1+8nW8r6ueRkgYxwble7t54Dd/qnU0DHsL3NLs7WG7mrfYGR3JYEsPWAJBXxA/8A2WuD3gFRymW3G3DW0zWy9r06Ct2YLuxPrsRoOQ05SHQ2iVqCoOJLEcgddbecitrG07WNOG5PxWzsOJN1IfSumc8jFYDK+V+Vlrdl7bptUNNECangALnnoOcDvMudlK8L66cuOkyWHx5Sp2qgXLMeeUn7Qv5/OJfHkuammrG/u3t7N/CcG1QGjTvWOvd/l0Q7ZxLjrpfx4LWf/aly3ynja1xEbdx5egrLfKTr3ePSZEYuynhY9/ToZY4LeU0aeQhWU8j3/mIM2kJgWPcG3GvA3t9MwuuoDGQ5rS6x04j3kVdbB24oGSobe6T+UtNoha1J0DC5Bt48pkMHs2piLtSp5UPvXCeV+I8BL7Y+7b0nzOy6D2Vvx7yeUlU1RJI3s3sJGmIaEcc7FR54WRuxtdY62OoPDK6i7n4n1mU3v38bjQzVzK7GwzDH1rAhVNyeV2Ctbx1vNVH6EEQ4TuJHkSmq2xlxDeAfMAohCEmqGiEIQQmsRh1dCrgMrAgqeBB4iYXaWzWw1TI12psfq6h5/wCWx94fMd95v4xjMGlVClRQysLEH+tD3yvr6FlXHhORGhUqmqDA7lvWBnQ0kbV2S+GN2u9LlV5r3VOn3uHW3OLMHUU0lO/BIFoY5GyNxNOScDxQaNQkeyXZPZoZozedzTllzCnc05njWaF4WRhThaJLRMJ2y7ZBMIQnV1EJwmTNkbFbE2Y3Sj72oaoOidF/W58usk01NJUPwRj+k3JI2NuJxSdk7JOKe2ooqbO40zkcaaH+I8uHHhuqVMKAqgAAAADQADQACJw+HVFCoAqqLBRoAByEcm8oqJlJHhbrvPFZ2oqHTOudNyIQhJyjIkHF7EoVTepSRj71rH4jWToRLmtcLOF0pr3MN2m3RVdHdjDKbrSXzu3yJMnVMGjABkUgcAVBA8Byj0IlsTG5NaB4JTpZHm7nE9SmmwiFcpRSo4LlFvhOfQ0y5ci5fdyi3w4R6EVhHBJxHimGwNMqFNNCo4KVWw8BbSD4GmTcohI4EqCY/CGEcEY3cUAQhCKSVwLOwhBCIQhBCIQhBCIQhBC4y3FjqDymX2luiRdsKQvWixsn7jfY8NR4TUwkeopo6huGQXTsUz4jdhXm7sVbJUU039xxY+R4MO8Exc32LwKVVy1UV16MAR49xlDitzB/cVWp/qP9anzIYfi8pmKnYMjTeE3HA5FW8W0WHJ4ss/CTK+wMSn92tUdabi/4amW3xMiVKVRfao1l/wBJ2HxQESnkoaiPvMPlf6Kc2aN3dcPNchGzXA45h4o4/MQFcHhmPgjn8hGOxk/ifJOYgnITtKjUb2KNZv8ATZfm9hJuH3exL/YSkOtRwT+GncH8Qj8dDUSd1h8rfVNunjbq4KDE0ru2SkpqvzVeX3m4L5maPCbmJxr1Gq/qr9UnwU5j5tbul9hsIlNQtNVRRwVQAPgJc02wXnOY25DVQJdosGUYus/svdHUPiiKh4ikP0an9a/6Q+Nh3c5pQJ2E08FPHA3DGLBVMkr5Td5RCEI+mkQhCCEQhCCEQhI1faVJCQ9RFIGY5mAstma5vw0Rj4Ix5GCFJhImF2vRqHLTqo7esSqsCRkc02uOIs4KnoRaSs0ELsJzNOgwQiEZr4tEKh2VC7ZEDEDM5BbKt+JsrG3RTG6m1aK1VpNVRarWy0i6hzcORZL3NxTf8DdDBClQhCCEQhCCEQhCCEQhCCEQhCCEQhCCEQhCCEQhCCEQhCCEQhCCEQhCCEQhCCEQhCCEQhCCFA29skYrC1sOzFBWptTLLa4DC17HQ+EzezfR92bJUarkqoatnpg2ys2I7NCCcpRVr3ylTYiwIEIQQuN6MqTKVeozgtVcqUUrerXqVyAGubBqhtck6cZMw24606K0lq/VrWNcIaalS7MxIZQRmX1uHUA8oQghVOL9EdKoGD4isczVG1CcagxXrHSxcHFtZrDSnTFtNddsHYy4WgKKEsqtVYEgC3a1Xq5QBoAM9h3AQhBCzW0PR/Ur4irWfF1aZar2lJULMKVsO+HUqGNkYdo7aDjY3PCFD0bBK9CsuIqFqIC3ctUYgU8WgIaozHNmxZbUkAIBaEIIUvHbrYgkCjiTSRwVrikEoMS1OqrYgMEctWLMh4r+jGosQzGy9yMRTSzbQxIbUWVhUUKHc01BrBmOVWC34m1zCEELUbPw7U6SJUqGsyqA1VgFZyPtELoCe6EIQ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صح أم خطأ</a:t>
            </a:r>
            <a:b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6.</a:t>
            </a: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ازدياد حركة الهواء تزيد سرعة </a:t>
            </a:r>
            <a:r>
              <a:rPr lang="ar-SA" sz="3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التبخر.</a:t>
            </a:r>
            <a:r>
              <a:rPr lang="ar-SA" sz="2800" b="1" dirty="0"/>
              <a:t> 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מעוגל 5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68960"/>
          </a:xfrm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صحيح.</a:t>
            </a:r>
            <a:endParaRPr lang="ar-S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 action="ppaction://hlinksldjump"/>
              </a:rPr>
              <a:t>خطأ.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 descr="a7sa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165305"/>
          </a:xfrm>
        </p:spPr>
      </p:pic>
      <p:sp>
        <p:nvSpPr>
          <p:cNvPr id="52226" name="AutoShape 2" descr="data:image/jpeg;base64,/9j/4AAQSkZJRgABAQAAAQABAAD/2wCEAAkGBhQSEBUUEBQVERUVFRQUFRIVFBQUFRYUFBQVFBcUFhQXHSYeFxojGhUXHy8gJScpLCwsFR4xNTAqNSYrLCkBCQoKDgwOGg8PGi4kHyQ1LC4vLyosLykvLCosLCwsKi4pLCksKS8sLywwLCwsLCwvLCwsKiwsLCksLCwsLCwpLP/AABEIALYBFAMBIgACEQEDEQH/xAAcAAABBQEBAQAAAAAAAAAAAAAAAgMEBQYBBwj/xABGEAACAQIDBQQGBgcGBgMAAAABAgADEQQSIQUGMUFRE2FxgQciMlKRoRQjQnKSsTNic4KywfAkQ1Njg6I0k7PC0uEVFtH/xAAbAQABBQEBAAAAAAAAAAAAAAAAAgMEBQYBB//EADURAAEDAgMFBgQHAAMAAAAAAAEAAgMEERIhMQVBUWFxEzKBkdHwIqGxwQYUI0JS4fEVJDP/2gAMAwEAAhEDEQA/APcYQhBCIQhBCIQhBCIThMqcXvRQQkKxqsPs0hnsehb2VPiRG5JWRi7yAOaU1jnmzRdW8LzL1d6azfo6KIOtRyx80QW/3SK+1cSeNZU/Z0lH8ZaVsm2KVn7r9ApTaKU8B75XWynLzE/SsRzxNX4UR+VOH0vEcsTV/DQP505H/wCep+DvL+05+Qf/ACHz9FtrzsxibYxS8Kqv+0pA/wABWS6O9lVf0lFXHWk+v4HsP90kR7YpX5YrdQm3UUo0z981qISqwe81CoQubs2PBKgKEnoL6N5Ey1Es2SMkF2G45KK5jmmzhZEIQi0lEIQghEIQghEIQghEIQghEISj3xxZTDWUlTUdadxoQDctY8jlUi/fG5ZBEwvO7NLjYZHBo3qTV3mwysVavTBBsfWFgehPASxSoGAKm4OoI1BHUGef7LCgZbC3S2lvCT9l4k4SuqX/ALPWNgDwp1CdCOgJ0I7wet6Sk2x2r8L22HvVWE9CGD4TmPn0WzhOCdl+qxEIQghEIQghERVqhVLMQqqCSx0AA1JJ5CLmG9Me1DR2W6g2NZ0pfum7uPNUI84lxwi6XGzG4NG9Qqnpuwva5KVDEVwSQrIq3e3NKZYMR42PdNvsbbVPE089LOBexWpTem6ta9irgHn4Sh9HO6C4LCIWUdvVUPWc+0CRcUweSqDa3M3POatmAFzoBqSekSzFa7kuXs72YPHilXlNtTeVKZKUh21QcVBsqftH+z4C57pV7S2+1e60CUpcDVGjVP2fur+txPK3GL2ZsLQXHZpyAGp/rqZTVW03F3ZUwud53BSY6ZrBjm8lBxBq1z9cxe/90gK0/AqNX/eJ8BJ+G2E9he1MdP8A0NJd0MMqCygD8z4mOFpX/kjIcdQ4uPy9+SU6qIGGMWCrqew0HtFm87D5R4bOpD7A87n85ILRBaPiGFujQmsbzqSmjg6fuL+ERp8BT9weWn5Tz7b3pYqCu9HAUO2KEqajB2uykqSKSa5bjiSL9JDob+bWBu+EpuvQKyHyPaEj4Tj4ox3g0dbKQ2GUi/3XotTZScrjzv8AnIdbZjDhZvkfhKvYfpApV2FOuj4OsxChKwKq7HS1OoQAxvwBsTyE0paQZqWI7rdPdksPkYbH5qgq0QbqwuOYI/kYrCYurR/Qv6v+FUJZPBT7SeWndLavSDcfjzlZXw5U93Iyu/VpXYo3e+YUprmyjC4LQbJ3jSscjA0qv+G3PvRuDj59QJbXmArUQwswvz7wRwII1B75abJ3kamQmJOZOC1zxHQVf/P49TpNn7abMRHNk7juPooFRRYfij8lrITgM7NEq1EIQghEIQghE5eU+8G3ewASmA9V75VN7KBoXa3LXhzPmRRfRqz+tVxFQHorsgH7tMgD5ytqtpR07sFiTy3dbqVFTOe3ETYLa3lFvnSvhg3uVKbeROQn4OZVUNp18OfaOITmjG725lHOt+5r36iX2OrJicFUNM5lqUqlj+6RqORB5ciJxlVFXQvY3WxuDqldk6CRrjpfVY+l6pB/q0s8fQFXDuO64PQjmPK8gURdVPUA/EXk+jU+qYH3SPlaYeB9iQVdSm9nDctJsTGGrhqVRuLIpb71rN87ydKXc4/2NO5qo8hWcS5JnosD8cTXHeAfks7M0Nkc0biV2EosZvjQRiq56xBsezAIB5jMSFJ8DJOyt4qVc5UzK4F+zcZWt1HJh4EzgqYXPwBwvwulGCQNxFpsrSEIR9MomD9K+D7YbPpWuHx9FWH6pVw3yJm8mb3vw2argD7uOQnw7Cv/ADtEvzCdidheD70WiJsOkx+1tqfSjlU/UA/84jn+z6D7Xhxk7ybS7Rjh0Pqi3bsOd9RRHiNW7rDnpWV9rUsKhq1SqhBxY2ReQJ69Aomd2nXFz/y0R6n7D3yU6mgwt7V2u7199Vf7M2TazVBrxC9PHvlmWnkI9I+OxrEbMwtWug07d27Cle/Lhf8AFfuljhsVt+mMz0cLWH+GldlY916pZY9T0csbLMjIHMi5UaWRhd8TxfxXpZaILTNbG3w7RuzxNJ8JW/w6oy3ta5RgSrrqNVJ462l+XjT3kEg5ELoZldKLxBeJLRBaMOenA1VuH3coUy2VLZmZyBoMzG5OnHU85LXDIOCKP3RHC0beoACSQANSToABzJkU4b3tmnruOpTeJ7NFL1MiKgzF2ygKF1zFjwA6zzvbnpppip2Wz6L42pcjMMwQke6oBZ/gB3xrEYavvBWZabNh9mUnsag9rEup1Kg8R0voNCQToNlhNiUMCooYKioduCj2m5Z6tQ3Nu8+AEndkyBuKQXdw0t15poF0hs3IcVld1d59r18VTGKwqUcO2bOQjIyjIxXR3Le1lHCb2oLixkBsLZgHxD5+BFJKeRe71wSfjH0LLcMwqG5swXLcd4udfCVVROJDoBusPeqlMjw6G/VR3W0adb98eeIMpnKcCpWwdtGgRSqG9EkBGJ/RE8EJ9w8j9nhwtbYiefVEBBB1B0Il5urtc/8AD1DcgE0mPFkHFCebL8x4Ga3Y20i/9CU57j9lW1tLl2rPH19VpoQhNOqlEqdp7yUqLZCWd7XKIMxA5ZjwXzMtX4TznZKGoMzas96jdSzG5+HDylVtOudSsGAXJU2kp2y3LzkFz/5IvWapVBR3NlDDQKL5UVuB4k95Jk4EniZ2ps+4IYXB4gxGXsaZLEsFBNzqSBqBfmeUxUmOVxe69yrm7QAGp0JFYTG/R2cNpSrK57lrBCb92cC3io6xOBw72zVGJJA9QABV7hpc9LkxvHUu1+qCnLdTUciy2BDZVv7ROguNBrzkmlc6nkD27ky8B/wnRcwdG1JAeSKPgoiysmNTkPH1MlN291WPwBMiOZmltddaHdNLYOn353/G7N/OVe9e2CzHD0yQAPrmBsddRSBHAkanusOcsa2NGDwlNbXcIlOmnNnCgW8NLk8gDMmKRA9Y5mJLM3VmN2Pxmq2nWflYGwMPxEDwChUkIllMrtLm3vkmaVPgo04AAcpYYxOz7OqujU6iWPcTZh5gkecRs7D5nvyH5ywxtHO9CiOL1Vc91Omc7E+NgPOUFJGXPDhrcWVjUSAOt5/da+ELQnoCzC7K7bu0exolgAXNlpqedRuHkNSe4GWBmQ29iu1xJX7NAZfGo4DMfJSo/eaQtoVX5aAv36DqpFNF2kgB03qDSp5V1OY6lmPFmY3LHxJmC2Rsw7d2g7VCf/j8K+UICQK9XxHXiTyUqBbMTNbvhiTS2biKqmxCMqnoxQ2PxKyf6JNkLQ2VhgONRO2Y9TVOYX8FKjylRsCmDi6d+Z93T+0ZiAGN3rV4HZqoipTVURQFVFAVVA4AAaASX9Fj6rYTB76elNcLWOGwtMYiuoBqZmy06dxcA2BLNwNha1+PKa6KOWd+CMXKqSGMbdy0+1di061MpVXMvEcipHBlYaqw5Eayh2XiqlGr9FxDZzlLUKpsDVpggEMBoHW4BtpqCLZrDO7N9L9cN/bcKppni9AtmUdeze+a3cb9AeE1G8JTEYRcThWFTJbEUXTXNlBzKPvLmWx4E68JF2ns2UN/UbZw0PHlcJ2kqWE2a67TryPFWRaNl4xhsQKiK4NwwDDzjlpiDITornDZBeZXe/PimTAUmKdsC+JqLa9PCg2IHRqjeqLg6K/SakiU2EwZp1KtVx69V7k8QKaerSQHkAvrEe87nnOMl7M4zu06/wBei7gxfCFb0Gp4XDhaahKdJLKi9BoFHUk/EmVdbENSQkm9ar6zsPsjkq9ABoPAniYV6+eoq8ktUYdTcimPiC37gjlbCl2u2kaqapzwAE/FG1h+JQdm0mdu4SxqbSIJp4YAkaPWYXVT7oA9pu7gJFr1DfsqXqm13cfYX/yPLzPj3ZY+op6W9RT5kAkyPGeybcap6S0hudOHquipULEVCH0BFTKFPepA48iD4zpjjRDSLIS43K63LRNMJHqg6FDldSGRujDh5ciOYJkpoy4iGOLXXGqdGeS22yNoivSWoNLj1l91gbMvkQZNmP3UxuSu1M+zVGdf2iCzDzWx/cM2E9HoqkVMLZN+/qs5UxdlIW7t3RRNrY7saFSpbMUUkLwueQvy1tPPqfaoxcWbMxcqoyWZjc5L6W1OhPnPRsZhVq02puLq6lSO4i0xW0sJXwqgMFrUy2Rag0YE3sHB0BPC97X6XtKrbcMz2tc3ujXrxUygewXbvP0QN4dLMjA/sqh/hBEjVMV2tRFcMiXDDOpHaMDdV7gCL2OpsNJ2hiWJANNlHUmnYfBryTi6Oemy9QbHow1UjvBAMzDZCT8X1ViWtboFYUxHwkg7PxoqIrAi5UEgEXFwDwk0PJLLDVRHA3SHWU+MWswy5E9oHNnOUqrBrWtfUCx8ZcO0j1DEOdhNwnGKHVVmftKrdo9rXtZVX3UX7I+JPMxs0yxsI+8l4TDhRdtOpPKRiHzyXcb8SnsQjbklUaa0qZZjYKLsZK3YwTMWxNUWaoLU1PFKI1HgW4+AXvkTA4T6Y4Yi2GQ3UH++cc/2YPxPnNWJrtm0eG0jh09fRVdTLa7d519PXyXYQhL1V6axVcIjO2gVSxPcoufymEwlyuZvacl2+85LEeRNvKajeyrbCuPfKU/J3Ct/tvM4Jk/xBL8TI/FW9AyzC73l/qhb94E1NjYgAXPZu9hxOW5/kJbejTFB9l4MqbgYemnnTXIw+KmTUphqOU8CtjMb6M8QcHWxGzKpsaTtXw1/tYeodQOuVr3+8eks9iyNDez4gH5f4oFaCfi4FeqVHspPGwJ+AlTsbZdFsGgCpUSqgqO1h9a1UZ2qkjiWLFr98saVcEazxjbG0sbg6GJ2bRqmkaeYYc8WOGck0wlRtRdLpe/qspsRaaOGB8lwzUZ9bcOarpp2MaC/Q5dL8eS84xe+FejiqiZxXppVdAGVAGRXIBDIBYkDjw14T1n0YbYHaVKCm9KvT+lUgfstdVrL3Xz0zbqHPOeIbv4OkcdRp4wOtI1kWsoBDBCwzX5gW421te09qw9HCYbaLts6xw+FwNRmyuaiitWqDLSVmJJLZCbXOundJEUr3xvbKSQBfPOxBTD6djHtdEAL5EDK4tl87LU7pi2EpqOCDIPBdB8pcZZWbu4U08NTQ6kKAT1IABPxEtQZ5oSHEkLUO1SCIgiOGIMQ5cCZNMXJsLnibam04Ysxqo4AuSB4xhydCrsRT7Ki2U5nbTMeLVH9UE+ZHgB3STTpBVCjgoAHkLSNh6nbOKg1poSE/WbgX8BqB4k9JMMbfwT/ACTZiGizENIzkoJsxp46Y08a3p5qZeuaZWoONNlqeSn1h5rmHnPRka4uOHKedkX0M2W7FfNhKRJuQuQnvpk0z81ms/D8vfj8fVVu0mZNf4K0lRvWgODq35AEfeDKV+YEt5W7xUC+FrKup7NiB1KjMB8RNJMLxuHIqqiNntPMLKAWAPWPK0KBD0lYdP6+UaDTzQgsK0XeScJshOzRGRSyqBmAs1wOKsNQY/gsQwLU3OZlsQx4sh4E94IsfI85IwBuZE2j6uJS3+YPIqrfnaTASWYk1q4tKmM8Zdog1IuilzI+IuNgu2DUvD0eZisHs84xrm64ZT4GsRx15J38+U4MN9Iq9gpIQANXYaerypA8i1te4Ga2lSCgBQAAAABoABoABNJszZ4eMbxl9T6KDUVBZkNfp/aKdMKAAAAAAANAAOAA5RcITUKrRCEIIWd3wb1aI61rnwWlUP52lMJb738aH33/AOmZTiYbbh/7XgFe0Y/RHirLBVfVt0/KUe9u7xr9nWoMKOKoNno1bXF7WKOBxRhoR0+BnIekXeRYax0di3ULr4Q699Cm9397xWPZVl+j4lR61BvtW4vRbhVTvGo52ju9G71HGoO1JpulzTrpYOl7XGujKbaqdPAgERNpYOk6XqqCBYjS5zcsttc17WtrGcIEpIBiC+IIN1pO+ZKY5B2P6VvHNbrpeaun/ELQ3E9tnDeDlf6/VVL9lOJsw3B3W9jzssa+41ZmsuMp1F4Z6WGrVWFuRVCVH45o9m7qGmFo06dRaIdatSrVA7TEVgAVLD7KJoQLDVR0JbQUt4nawUKByAB+HGTKuKNtfhGa78Sz1sRic7LkLJ6HZjKZ4cG5+H2AS6YsAOmkGrASuTFPVJFBc9jYuTamp5jN9o9w87SQmwC36aoz/qremnwU5j5kyqp6KeoF2Cw4lSJHsj75z4JGJ2uie0yr3Ei/wkY7Xv7C1G+7Te34iAPnLfD7IRPYRU8AB85I+hyzbsS//pIfAWUc1rR3W+ZWdz134Jk76jC/4Uvf4iecb5bw1O2eilW6p6rFQFBce0FsToOGutwZpvSD6Q6eHDYfCMHrm6vUU3WjyIB51P4eeuk8swvrEL1IHxNop1BTwdwXPE5q52ZjkPaSAAbhb5r2vdOllwVEfq/zMszGdn0clGmvRFHnbWOmZWV13EpBN3EpLRtosxBkZyUEhoy8daMsY2NU81cmn3Mb+zsPdq1B+Ih/+6ZiaPcn9HW/bn/pUpf7CNqkjkfsoe0B+j4haKcInYTbLPrDYrDnB1ih/Q1CTTPIczT7mXWw5r4GGITmOHXumyxeDSqhSoodTxU/n3HvmWxu6VVP+HftE/w3azDuD8G87eMym0NkPJLoRccOHTkrinq2usHmx47j/ai4TGZCdL+dpEaqXrs7chlHi1mNu4AKPjE1aVVNKlGqn+mzD8SXHzjYxHQOe4U3J+AEoTFO0YC0+Ssg1hOIEeasKK5j3R/FYrswFQZ6jnKiDiSfyHfysTG8HhcRUAFKiaY/xK10A7wh9Yny85odjbvLQJdiatVhZqh0sPdRfsj5nmTLSg2XLIbuFhxP2UGoqGM335eqe2HsnsKWUnM7HNUf3nPHyHAdwljCE2TGBjQ1ugVK5xcS46ohCEWkohCEELOb4jSgf80j40qn8xKVTNFvfSvhiw+w9N/IOAx/CTM2pmI2+wtqQ7iAryhN4ehToMcBjQMWDKRpUohORlsAp4x0GKBjtgdUkEjRFDDqnsi3fzmT313tGHZUsWuy51BsezBBcA3FiRcX7xNNVSrmOV0A6GmWI884B+EyO+25Xa02rU2Zqqi7Xt6w48BoP685tKI+0b2mnvVKjtiu9es4ClTakjUcpplVNMrbLkIupW2lrST9HE+ZdhekPHYFezoVfqxf6qoodVJ45b6r4A21Okgbc9Iu0MUCK2KqZbn1KZFFbdCKYGYfevN02UEKnkontcc19B7zekHAYAEV6waoP7in9ZVJtexUex4sQO+eN74emjE4u9PDD6HROhytes419qoPYBFtF/ERPOAIumhOgnXOSoqcA55qTQaancnAdtjKa8gczeA/r5SsTdmqqB3BQHgWU2PPjPRfRfsI00es41Y5V8Bz/rrKaunayJxBz0V/2UsMeNwsCt6TEEzpMQTMgSoYC4TGyYomIJjJKdASWMZMW5iJwJ1oRNNuYn1Dn3qzn4BU/wC2Zia7dKllwdI++DU/5rGoPkwmi2Ay87ncB91A2ibRAc/VXEIQmyVCiEIQQuWnYQghctOwhBCIQhBCIQhBCIQhBCj7Qwgq0npng6sp/eBEwOFqEqM2jcGHRl0YfEGeimYfbeE7LFOPs1frV8dBUH4rN/qTO7fp8cTZB+36FWmzn/EWHemwYoGNK0WDMYMlakJ0GLBjIMWDHAU2QnQZ3xjYadvHAUkheIb8bH7DF1FA9VjmXz/q/nMxUpz2P0lbC7WiKyC7U+PUqf6/KeUvQ/MfObChqO0iB36FSOz7RoIVhsTc9q1I1mZVQXsGYgtbjawPztF7NppSrioqBsnI6gta/wAtDOriCFygkL7tzb4Qw9MuwVBcsdAOJJi3SON81fw0UMLQHAHnbPzWhwz1sfiFp9TqOQHMk+F/nPUMPhlpoET2VFh325+J4+crN192xgqF3/T1B6/6ie74nnLGnWzX8Zm6+fE7CNypqypFQ60fcbp9z6JwmJJnCYkmVZKiAIJiGMGMbYxGqdAXCZyEIpOJrEIWGVfacimv3nIUHyvfyno1CkFUKugUAAdwFhMdu3g+0xIY+zRGb/UcFVHkuY+azaCbTYUGCEyH930Co9oyXeGDd912EJwm0v1WLsJVVd4qYbKpzG9jblLGpUspPde05caLtjqnISt2RtQ1s1wBbp3yynGuDhiabhdc0tNiiEImpUCi50EUkpUhbS2j2QGlyeAktHBFxwlTvNS+qze6fkY3K4tYXN1CcjaHPAKsMDiu0QN1kiUu7Fa9Mi97GXU7G/GwO4rj24HFvBEIQi0hEqN5tlmtRumtSmc6d5GjJ+8tx426S3haNyxtkYWO0KWx5Y4OG5ec0qoYAjgY8rSZvHsvsKhqKPqqret0Sqef3X/i+9K4GedVlK6mlMbvDmFpo5GysDmqQDFAxhXiw0h6LpCdBis0aBnbzock2S3UEEEXBFiOoMwO3fRo7MWwhBub9mTYjW+h6TeXiXY8pKp6p8DrtXWOczuled4L0YYtz64WkOpYH8tZt9391qGB9Zfrq3vkaL4f18JJOKbmD84khm46CSZdoSPFtE7LLNMLSOy4DJKxGILmwN78T1/9RxFsLRKIBwnS0rXOum91glExBaJLRBaJ1XQ1dZomEIpOIiKtTKL8eQA4kk2CjvJIHnFy13Y2V2riu49RCeyHvPwNTwGoHfc8hJlHSuqpQxvjyCZmlETC4q93f2X2FEK1s7EvUI5u3EeAFlHcolnCE9EYwMaGt0CzDnFxLjqVHx2MFJCzcpmK+89Qk2ygdNT8ZebxYRqlBgmpFiB1txEx+G2vRy5KlIG2mYeq1+8nW8r6ueRkgYxwble7t54Dd/qnU0DHsL3NLs7WG7mrfYGR3JYEsPWAJBXxA/8A2WuD3gFRymW3G3DW0zWy9r06Ct2YLuxPrsRoOQ05SHQ2iVqCoOJLEcgddbecitrG07WNOG5PxWzsOJN1IfSumc8jFYDK+V+Vlrdl7bptUNNECangALnnoOcDvMudlK8L66cuOkyWHx5Sp2qgXLMeeUn7Qv5/OJfHkuammrG/u3t7N/CcG1QGjTvWOvd/l0Q7ZxLjrpfx4LWf/aly3ynja1xEbdx5egrLfKTr3ePSZEYuynhY9/ToZY4LeU0aeQhWU8j3/mIM2kJgWPcG3GvA3t9MwuuoDGQ5rS6x04j3kVdbB24oGSobe6T+UtNoha1J0DC5Bt48pkMHs2piLtSp5UPvXCeV+I8BL7Y+7b0nzOy6D2Vvx7yeUlU1RJI3s3sJGmIaEcc7FR54WRuxtdY62OoPDK6i7n4n1mU3v38bjQzVzK7GwzDH1rAhVNyeV2Ctbx1vNVH6EEQ4TuJHkSmq2xlxDeAfMAohCEmqGiEIQQmsRh1dCrgMrAgqeBB4iYXaWzWw1TI12psfq6h5/wCWx94fMd95v4xjMGlVClRQysLEH+tD3yvr6FlXHhORGhUqmqDA7lvWBnQ0kbV2S+GN2u9LlV5r3VOn3uHW3OLMHUU0lO/BIFoY5GyNxNOScDxQaNQkeyXZPZoZozedzTllzCnc05njWaF4WRhThaJLRMJ2y7ZBMIQnV1EJwmTNkbFbE2Y3Sj72oaoOidF/W58usk01NJUPwRj+k3JI2NuJxSdk7JOKe2ooqbO40zkcaaH+I8uHHhuqVMKAqgAAAADQADQACJw+HVFCoAqqLBRoAByEcm8oqJlJHhbrvPFZ2oqHTOudNyIQhJyjIkHF7EoVTepSRj71rH4jWToRLmtcLOF0pr3MN2m3RVdHdjDKbrSXzu3yJMnVMGjABkUgcAVBA8Byj0IlsTG5NaB4JTpZHm7nE9SmmwiFcpRSo4LlFvhOfQ0y5ci5fdyi3w4R6EVhHBJxHimGwNMqFNNCo4KVWw8BbSD4GmTcohI4EqCY/CGEcEY3cUAQhCKSVwLOwhBCIQhBCIQhBCIQhBC4y3FjqDymX2luiRdsKQvWixsn7jfY8NR4TUwkeopo6huGQXTsUz4jdhXm7sVbJUU039xxY+R4MO8Exc32LwKVVy1UV16MAR49xlDitzB/cVWp/qP9anzIYfi8pmKnYMjTeE3HA5FW8W0WHJ4ss/CTK+wMSn92tUdabi/4amW3xMiVKVRfao1l/wBJ2HxQESnkoaiPvMPlf6Kc2aN3dcPNchGzXA45h4o4/MQFcHhmPgjn8hGOxk/ifJOYgnITtKjUb2KNZv8ATZfm9hJuH3exL/YSkOtRwT+GncH8Qj8dDUSd1h8rfVNunjbq4KDE0ru2SkpqvzVeX3m4L5maPCbmJxr1Gq/qr9UnwU5j5tbul9hsIlNQtNVRRwVQAPgJc02wXnOY25DVQJdosGUYus/svdHUPiiKh4ikP0an9a/6Q+Nh3c5pQJ2E08FPHA3DGLBVMkr5Td5RCEI+mkQhCCEQhCCEQhI1faVJCQ9RFIGY5mAstma5vw0Rj4Ix5GCFJhImF2vRqHLTqo7esSqsCRkc02uOIs4KnoRaSs0ELsJzNOgwQiEZr4tEKh2VC7ZEDEDM5BbKt+JsrG3RTG6m1aK1VpNVRarWy0i6hzcORZL3NxTf8DdDBClQhCCEQhCCEQhCCEQhCCEQhCCEQhCCEQhCCEQhCCEQhCCEQhCCEQhCCEQhCCEQhCCEQhCCFA29skYrC1sOzFBWptTLLa4DC17HQ+EzezfR92bJUarkqoatnpg2ys2I7NCCcpRVr3ylTYiwIEIQQuN6MqTKVeozgtVcqUUrerXqVyAGubBqhtck6cZMw24606K0lq/VrWNcIaalS7MxIZQRmX1uHUA8oQghVOL9EdKoGD4isczVG1CcagxXrHSxcHFtZrDSnTFtNddsHYy4WgKKEsqtVYEgC3a1Xq5QBoAM9h3AQhBCzW0PR/Ur4irWfF1aZar2lJULMKVsO+HUqGNkYdo7aDjY3PCFD0bBK9CsuIqFqIC3ctUYgU8WgIaozHNmxZbUkAIBaEIIUvHbrYgkCjiTSRwVrikEoMS1OqrYgMEctWLMh4r+jGosQzGy9yMRTSzbQxIbUWVhUUKHc01BrBmOVWC34m1zCEELUbPw7U6SJUqGsyqA1VgFZyPtELoCe6EIQ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AQEA8PDxAQDxAQDw4PEBAQDg4PDw8PFBAVFBQQFBQXHCYeFxkjGRQUHy8gJCcpLS0sFR4xNTAqNSYrLCkBCQoKDgwOGg8PGiwkHyUsKSk0KSksKSwqLCwpLCwsLCwqKSksKTAsKiksLCksKikpKSwsLCwpKSksLCwpLCksLP/AABEIAIgBcQMBIgACEQEDEQH/xAAcAAAABwEBAAAAAAAAAAAAAAAAAQIDBAUGBwj/xABDEAABAwIDBgMECAMFCQEAAAABAAIDBBEFEiEGBzFBUWETcYEiMpGhQlJTYnKxwdEUIzMVgpKi4TRDVGSDwtLw8Rb/xAAbAQABBQEBAAAAAAAAAAAAAAADAAECBAUGB//EADQRAAEEAQMCAwUHBQEBAAAAAAEAAgMRBAUSITFBE1GxBiJhcZEUMoGhwdHwFSNCkuFyM//aAAwDAQACEQMRAD8A6FnTkRuVA8ZTaYrxzbXVaqnsFkZcqjF8dZA0lxssgN50fiZb81rR4ssrbYOEEuA6rol0V1W4Vi7Z2hzTdWF1myAsNFSCO6F0m6K6rl6lSXdZXa7aoUrDrqtMSuYb0cKkezM0EgcbLR0xrJZw2TooPsDhZqXepLn0Ol1u9i9vG1RDHH2lwGWmcCQQVuN12GzPqmFoOVurjysu1ztPx2wFw4oKqx7rXoRrrhVmL4I2oaWuFwVZwRWAunlxTWmw7orSxuE7vIIX57XN7rVxUbWiwT10LosshkNvNphwk+CERgCVdHdC9zyT8piWluNFzHbPYjE6mSzZGuiJ4A2sO/VdVuhdWcab7O7ewC/iouF8FYLZPYqKgbcjPKR7TyPkFabQ4r/DUk844sYcvnyWkmpmuGoVXiuERSwyQzf03Ns7yQHvc+cPm5sj6KYoNoLzA501ZUfSkllf3J1K9O7JYWaWjggPvMYL+fNVOzO7yhoneLC3O88HuN7DstVda+r6k3IAjiHuhCjj28lKJRXSSUkuXNOcj0nLosybuuTb1d4M0Ev8HTOyEC8jxx15BWMLEkzJfDjTPcGiyutiZvC4v5hLuvKLNpqsOziolzXvfOV1PdlvOlnkbSVZzOdpHJzJ6FbWX7PzY8Zka7dXVBbMHGl1y6UCmg5KDlgtKMlnVQqgWKl5lFq3Ag+SlLRAPdJqZEiMPVXh2Jxzuc2J4eWmzrcvNX1PRgau1KgYXXtpSJCra/CxOwscLghY126aMvLjwuunAAILRxp5MYU1yE4ByyuCbDQ05BA1WmZTgCyXdC6hLL4pt3KQFdEzPAcrsls+V2S/DPY5b9r2VEG4lf3Raw/4O5Ot9L+XPqtJdC6JDOyK/caf/QtMQT3Wcl/tMe6Gk3/5XLa/Imxvl7ce3FDX4n9JreDfdNKTe4zAk6Wte1vXjpproEI5zAekTP8AX/qbb8SsvNJidvYa29ne+aX3rjLqDwte4txAsdSpuGPrM/8APDRHldreEuzX09ztb/N2vbOamyVRyM22lvhMF9w3n8OVIM+KXdBN3QWXuRKVA8FpVlA/2UKmnB1TLXW0Vgu3hSXMt6GJPF2gmy5VFM8vBub3XetrNmBUg24rG0O7rLIC/hddrpmoQRY+13VU5I3Fy1u7R7/CGa/Bb7MqTAMPZCwNbbgrfMuQzpRLKXBWWCgnLoXTeZDMqFKScuo1VSskBDgCD1SzIiEgOim2xyElnJt3dFI7MYh100C0eD4BDTNyxRtYOw1KmQRp4laDJpZG/wBxxI8kMgDojuiRXRXUHPSR3Quk3Qugl6ekd0LpKF025OlXR3SLoXUw9NSWCkyxhwIIuChdHdGBsUUqUUR5dBoBy6IeKnpQs/je0ENI5njksY/QPI9m/Qnkq7WSF3ht5Knx1Kuc6LOq6kxiGUAxyseD9VwKlCUIb43A04KQT+Zcf3ubFTPl/jYGl7SAJABcttzsutGUdVQY5t3QUl2zTNLvs2fzH+oHD1Wjpcs8E4fC0uPl8FCRrSKK83OiINiCD3BW23X7LzzVkU+RzYonZi8ggE9AuobP1uGYkHSwwxucwgPD4mh7SeBI72WnhiawZWNDQOAAAC6DP154Y6Hwy13Q32QGQd7UsOR+Io+dEZFx1lWqUh8qatm0TPiXNlLjbZM4lNVJrCsHhgzeEwNzEucQNSSrG6bbojLldDiByeUOkq6K6TdC6E56ekq6F0m6F0PclSVdHdIujun3JqSro7pF0d0Rr0qSk29iWjRHNDwm6JjIiUiyCD9mT7lFdAVEmojyVuisiNhA7pblTCkcsxtYyVjbxg+i6BlCYqKFjxZwBR4QI3h3VImwuT4PtfJGcsoK08G2URGpAVhiOxUMlyGgFY/F938gv4ZK0HMxZzZ91DBcFpXbXwj6Q+KgVe39OwH2wsPLsVU3tco4d3cj/ffZFbgYTeXPS3vPQKxxbe0BcQszHkTwV9u2nqawuq6hxy3yxs4N7lVmF7tqZhBkvIeh4LpGGUbIY2sjaGtaNAOCr52RiRxeHjt5PUnyUmtdduSsdxyKigfPKbNaPUnoFxTFt99a+QmAMjjB0BFyR3V7v5rn5KaIEhji5x6EhcYW/pGnwvgErxdqvI83S9C7t95P9o5oZgGztF9ODwt9dee9zFG92IB7b5WMdmPLXkvQV1zutwR4+Ttj6VdeSNESW8o7oroiUm6wC5GpLuizJN0CVHcU9Jd0LpmSYNBc4hrWgkkmwAAuSTyC5pjm/KnieWUsDqkA28Rz/CjP4RYkjvotDDw58s1E26+n1UXODeq6jdDMuX4JvzppXhlVC+mubeI13ixj8WgIHoV0mGoa9rXscHNcA5rmkFrmkXBBHEKxPhz4pAlbXok1wd0T5Kodq8BZW00tO+wLgcjvqv5FXWdMTSdEBziwtkaaIKltvhee6rd3ikDj4bC+x4wyi/wJBTQo8dZoGYgPLxiPku0Y1Xsgdme4AOF7c7+SppMflf8A02iNvJzhd57gcAuqg1PJnAuJp+KPDpck3LLA8z0XMn4Njkws9lcRz8R72N/zkBKo93MzjepngpxzAf8AxEv+GO4v5kLfTPLzeRzpD946DyHAJIkA4ADyFlqCeaqG1vyH89Fpx6CzrI4n5KTsrFQ4axzIG1Ej328SV0ftPtewsSABqdO/NXv/AOrj+zmH9xv/AJLMGZF4yypdNimeXyEknutBulQNFAH6rVjaeDnnb+KN36XT0eMwv92Rh7ZgD8CsgJkC4HiAfMKu7Rov8XFQfpUZ6EhdAoRcZjz4eSp9o94lFh7skz3OlsD4UYzvaDwLtbN9Ss/SV0sX9KVzB9UnOz/CVgtpNjZpJJKhshlfI5z35zqXE30d+hsoYuis8a8h3u9q/XyWVlabPGLj971+i7bsxtlS4iwvp3klts7HDK9l+Fx07q7uvPu6bxoMWjic1zPEjna9pBF2iMvB+LQu+51S1bEbizbWGwRayo7I94cp26F01nQzrDcUSk7mQzJq6MFC3FKk7mQBTd0YKQcmpOXR3SAUYKM0qKXdKukXR3R2FMlXQSbo0XcmSroXRXRXQt6VJV0LpN0Lp96VJV0lzAeIR3QuiB6SjzULTyCp66gLdWhaC6amZdRfwNwUgVlaJ95AOhWhYVEkw1of4jdDzCcZIq8rg/kKap9tdkGYlB4ZOWRvtRu6HouWRbk64yZXOjDL+9fl5Ltk9RkY5/HK0m3WwWA2R3pGprH007WsBc4RnuDwK3NNy86OB4gotbzz2+SBIxhItavY3Y6HDYcjPae7V7zxcf2WgLk2HoFywp53zOL3myUUNrgJd0V0nMhdV6Ukq6K6SSiLkqTrFb4q2SPC5BGSPEmhieR9mcxI9S0D1Xn1epcewiKsp5aaa+SVtrj3muBu147ggH0Xn/aLd9XUbyHQvmiucs0LXPY4ciQNWHsfmu99m8qEQmEmnXfzVTIY67WaC7ZuRxiSSlqKd5JbTysMZP0WyBxLB2Dmk/3lybDdmKyocGQ00riTxyOawd3ONgPUrt+xOzQw2m8IuDpZHeJM4e7mtYNb2A59yVd1yeIY5jJtxIofqlixuc++y10sqzGMbWZSYqezn8DJxaD93qe/DzVTjm05lc6GE/yxo94Pvn6oPT81X08eUXPE/ILnMTTtzt0v0/ddhiaYGgPmHyH7p5zLu8SQmSQ65nG+qJ0qbfImnPXSNAaKC2WsTpkSDImS9IL0rRgxSDIi8RR86GdNalsUkSJQkUXOjD0rTFimNlTrZVBD042RStCcxS4XuikbNDZsjbgaA6HiPVa7BNqGT2Y4eHL9W+jvwn9FjGSIpY7+03Rw100v/qs/MwmTi+6o5GHHOKdwfP8AddN8RKDlk9ntpC+0Ux9vg131+x+9+a0jZFx88DonbXLmp8Z0LtrlKDkoOUcPTgeqxaqpCFTWMjaXyODGjUkmwCx9fvew6JxaHukseLW3Cw++LaWR04pGuLY2AFwBtmJ6rmZK7DTfZ+OWISzk880FSkmINBekcF3lUFS4NZLlceDX+zdaqOUHULyNHIWkEEgjUELu26TaWSpp3RykudEQMx4lqDqmhtxY/FiPHkUo5dxoro+ZHnTOdFmXMb6R6T+dEmcyCfxSnpSroIroXUdyijuhdEiT7kkpHdJuhdTDkkq6JyK6F0YG+Ekw4KHUstqFOkCjyhVK2upTCiNkBBB56LhW3uAyUFb48Vwxz/EY4cA697LtEz8jrcjwUbFsMhq4nRTNDmkaHmD1C3NNyzhybiLaeCFGSPeFR7D7zIapjYqhwjnAA1Ng/uFu2yAi4Nx1XANpt3FTSuMkAMsYNwW+81RcI3g19H7GcuaNMkgJWnkaJFlf3cNw57IAlLeHhei8yGZclw/fWDYTwEHqw/oVdwb3qA++ZGf9Mn8ljSaNmM/wJ+XKMJWHut8XJDnrFO3uYX9tIfKCX9lX1m+ihb/TjqJT+BkY+Jd+iizSMxx/+Z9PVS8Vg7roLpFR7QbX0lCAaiUNcRdsbfalcOoaOA7mwXMMa3yVUoLaaJlMD9MnxZfQkBo+BWTw/CKvEJXFjXzPc68krycoPV7z/wDVt4vs+W+/lO2gdgfU9AoOyOzBZXdcG2qgrozLTvJDTlc14yvY7iAR+qpdqsbd/s8R9pw/mEcm/V9eahYRhDMLpnhrvEmkLc7+Ac+xDWtHJoufn6V4u43OrnHU8yUOPFiExfHy0Hi11WkYpcBLKOnqnaKnA8h8ypL3ovdFgmnuW0xu0LePvG0HPTbnpLnJtzkiUZrUovSS5ILkkuTWiBqczIsybuizJlLansyUHJjMjDkrTbVID0416jByW1ykhlqlten2PUJrk8xykCgOal1Ef028edvzWq2dxvxW5Hn+Yzj99v1vPqs1G9RJZ308rJWHS/p5eSz83EEzeFUnxxkM2Hr2XTGSp1r1UUNeJGNe3g4X8uymsmXJPiLTRXIvYWmiuab2tkJJHishaXjLaQAXItzXKXMI0It5r1IXggg2I534LO1uAYVNJZ7IfEJ4BwBJXTadrRhjEUjSQO4WbLj2bBXAKemfI4NY0ucTYAC673ux2WfRUxMotJKQ4j6o5BXGGbNUdPrDCxp62ufirfOquqa0ctnhRtofHqnjh2myn8yIvTBkSHTLmw1HUnOjULxkE+xPSuLoIkFWUEd0d0lBK0kq6F0m6O6K1yakd0LpN0CUdpSQfwUZ5TznqPI5NJRIUmqrxeO7Mw4t1VbTVlwr2aIuBFr3CzVPgVTncAyzbmxJ5K5AWlhDj0U1bMnB46qqxTZWjqf6kLbn6QGU/JW0OCTc7fFSBg8g5hM2bw3Wx1H4JjtPVc5rt0lObmKRzOx1Cpp9z8/0J4/7wcPyuuvnDJB0TMlLIPon01WlHrWS3gPv5oXgxlcgbucq+c9OB5yn/tU2m3Nfa1g8o4Sfm536LpEkpHHQ91GkqFZ/rOY7/ID5AKbcaNZ2g3b4fBYuY+ocOcz7t/wNsPjdXbnMjaGMa1jRwa1oa0eQGibmqVWVtbYE9ASgF82Qf7jiVehiaDTQq3GazxJQ3kwf5j/ok0Y1J6frzVa6U58x1zfmpUM1jf4rXjaI6C7iOHw4gweSmvcmHuSi+/BUWJbUwxEtF5HDQhlsoPTN+yutY5/3QgS5EWM3dK6lbOcmy5UEO2MbjZ8b2DqCHgefBXEdQ17Q9rg5p4EcEpIns+8FPEzsfK4idZ8u6cc5NOm6JDn3SUC1qBqUXnqizHqiQTKSUJCnWyXTCCVpiApYKWH8/wD0KNHJyVPtZWlsbY2m3iE5vwttp6k/JHiZ4jg1Z2fkDEgdKeyk1W2ELCQwOltxIs1voTx+Cew7bCCQhrs0RPDPYsv+IcPVYK6AK1PssdUuB/r+Xv3EivKuP3XYGOTdeAQAe/6LPbFYoZI3RONzFlyk8chvYehHzCu6iW5t00WVkN8O2ldnhTjJjbK3unKPahtDE7xmvezMLZA0kE89SNOCan3wwgfy4JCfvuY0fK6g11KJWGN3A/l1TtLuzpdC6WZ44/QaPyVPw8Kt845/Fc/rcErZg+Po71VDjW8qsqbtafBYeTL3PqmNmtmq2qla9udoDgTI4kc+S6NhuxtDDYthDiObyXH5rRQva0WaAB0AsFCXVIoWFmNHXxK58Y7ibeVPpbtY1pNyGgE9SBxT3jKvFQiNSuWMZJtWaU506jzVSiPqeiYkjkd7rSfREbEO6ZS/43ugq7+zp/qFBG8NnmlYW7zBHmXIZt6+uinYXvRa4gOKE7Rcpovaq3itXULoXVVhOOMnaC0gqzusp8bmGnBFBtHdC6TdC6iOE6VdJceiW1ieZCjC3cNTXSjNgJ4p1lKOikAI1YbjgfeKgXlIbCAlZAhdHdFDWDoFG0LIEIroXUrHkkhkCSYglIXUSGHqEkxLRtdoQHeYBVTXbNRv928R7at+BV7dBMGVyw16KYeQucYxgFRCC4N8Vg4ujuSB1LeI+ayNZVXFuq7k+LosztBsVT1N3AeDNx8Rg4n77eDvPj3V7HzhG6px+IV/EyGtkaX9LXKMycBUrGMAnpH2mb7J0bI3WN/keR7HVQgVvhzXgOabC7+ORsjQ5hsKv2ixF0UBDTZ0hyA8wLe0R6aeqw5Wv2qpy+EOGvhuufwkWv8AGyyBW7hV4XC8/wDaEvOYQ7pQr+fNErzZmtLXmIn2XgkDo4C9/h+io1cbNUxdLn5MB17kWA/M+iPPXhm1Q0svGXH4fWx9O/5LVIIkFgL1xGgiQSSRoXRIJJI7qn2qpi6Nkg+gSHdg62vxHzVultaCC0gEEWIPAjoiwv8ADeHKhqOIMvHdF5+q52jWmrtk9SYXgA/RffTyI/VMU2ybyf5j2tH3bucf0Wx9piq7Xm7tGzQ/Z4Z+fb6qdsHAbzSfRs1g7m+Y/p8VoJJba9SmqMNiYI2NAaB69yT1QlFxosbIkEr77LvdMwziQNjd17/ilPdzV5htZdjewt8NFQP4eikUNRYW7qnLHuaq2stuAO8itOyqTzalUlM9zyGtBcTwA1K2WDbLGwdP55f3WRkbIRblyBcodNFJJoxpPfkril2eJ1kd6BXtNRtaLNAAUkMAWYZJJPu8BBL1X0+Dxt4NHmdVNbStHIJ1C6YRtHJNoZJKb/h29kaWgp03yTcrxxmSmSkG4KQlxRFxsAvVDXdZ66Tu2xx+cMJJC7VDJdoPZcc3b7PuDg8hdigZYALzfXTGZ/cV+G65ToCdYxBjE+1qxI4y8/BEJQYxLRXRXV4AMFBQ6o7oXRIXUC5JBBFdBQLkkaCJBNuT0jQRIJbkkd0ESF1MOTJV0l7boXRolhwopKDV0bJWOjkaHtcLOa4XBXMtqdjX0t5Ybvg4nm+Ls7qO/wAV1eRvNR5YwQQQCCLEEXBHdQx8qTEfQ5b5fzutLCzpMZ1t6dwuDu10OoOhB4EdFQ1my4JJidl+665A8iujbZ7ImmJnhF4CdW/ZOPL8PTpwWVuu0xcq274jwV1z4MXU4g5wv8iPgs7Bsq6/tvaB90En5q9paZkTQxgsB8SepPVO3REqw+d8nBRsPTMXDJfGOfMo0FU1u0UbLhg8Q/Bnx5qmqMenf9LIOjNPnxRGYj3cnhVMr2hxYDtadx+HT6rXPeBqSAOpIA+ajPxSFvGVno6/5LGPkJ1JJPcklLjpHu91jj5NJVkYTR94rFf7UTuNRRj8z6UtWcepx/vL+TX/ALIDHqf7S3m1/wCyzQwmf7J/q0hA4TOP90/0aSn+yw+f5of9e1Lr4Y/1K1ceJQu4Ss9XAfmpcTuY1HXksHJSyN95jh5tIRQ1L2G7HOafukhROC0/dKLH7TytNTR/Sx6roF0LrK0e1EjdJAJB1Fmu/Yq/o8RjmF2Ov1adHDzCpS4z4+Sugw9Xxsv3WGneR6/9Uy6F0jMklyr0tMlKcdLKTguHS1Egihbc8XH6LG/WceSRhmGSVMrYohcniT7rG83O7LreAYFHSRCOMXJ1e8j2nu6n9ByVHOzW4zK6uPb9Vz2s5LBF4XcosB2djpmAD2nn3nkak9ugV5ExNBSIhouTDnTSbn8rj3HhOIXRIK0XIaO6CJEhFydKuiQugm3JLzfFu6mJ1BWnwHdtlILwjQXQZWq5BbVobY2ro+E4SyFoDQFcRxo0FzDnGR9uRugUhrUd0EFdAocKCBKK6CCGUkESNBCJToroXQQULToXRXRoJkkV0d0EE6SF0EEFIFMgjQQRGlJBMyNsgglKLZadvVRqmna9rmPAc1wLXNPAg8QuPbUbPuo5i3UxPu6J3Vv1T3H7IIK7o8zmzeH2K3NHmeycMHQqmklDQXONgBck9FlcUxh0pLRdsfJvXu5Ggu+w420Xd1P2jzJWubC000iz8VHosNkmPsDTm46NHqrym2bjb/UJeeg9lv7oIKOTO8O2jhWNG0nGkgbPINxPn0+isoaONnusa3yaL/HinrokFQLiepXVxxRximNA+QQQQQTIqF01NQRP9+Np72sfiNUEE4cW9CgSQxyintB+YVPX7M8XQk/gd+h/dUkcj43XaS1zT5EHoUSC1MWV0gIcuF17AixHMkh4v+cLXYbiHjRh1rOByuHK/UKU0FxDWguc4hrQNSSeACCCoTtDHursukwsh8mG2Rxs16LrGyWzwpIQDYyvs6R3fkwdh+60bQiQXneRK6V5c7qVx80jpHlzupTrApCCClD90lVnIIIIKRKZEhdGghkpIkEEFG0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wgHBgkIBwgKCgkLDRYPDQwMDRsUFRAWIB0iIiAdHx8kKDQsJCYxJx8fLT0tMTU3Ojo6Iys/RD84QzQ5OjcBCgoKDQwNGg8PGjclHyU3Nzc3Nzc3Nzc3Nzc3Nzc3Nzc3Nzc3Nzc3Nzc3Nzc3Nzc3Nzc3Nzc3Nzc3Nzc3Nzc3N//AABEIAKEAogMBIgACEQEDEQH/xAAbAAABBQEBAAAAAAAAAAAAAAAAAQMEBQcCBv/EAFQQAAECBAMDBgcKCQcNAAAAAAECAwAEBREGEiEHMUETIlFhcZEUMkKBobHBFRYjM1JicpLR0hdDU4Oys8Lh8CQ3dIKTo8MIJScoRFVkdYSUoqTi/8QAGwEAAQUBAQAAAAAAAAAAAAAABQABAgMEBgf/xAAwEQABAwMDAQYFBAMAAAAAAAABAAIDBAUREiExQRMVIlFhcVKBodHwFDIzkUJiwf/aAAwDAQACEQMRAD8At8eYgxV7/wBnD2Gp1MutUshbaFJTlWTmKsxIPBOkMpmdr7R0cpkxbgCyq/daOq5/P7Tv6Gn9FyCfeWlaEtqCVWvqL3jVS03bkjOMIfX1/wCkxtnKT3w7XGNFYfkH+vkh7HRCjG+0tjSZwUhzrbbWPUpUMIqUwg8PV6oeTW5pO5ax2OK+2NRtjviQ8X9nVn1XStpON29XcBTNvmoePqQYQbYKpLH/ADlg2fZtv0WP0kCOxX5xI+Nd8zphxOJqkgcyYc86yYibZJ5hTF+h6tK4Rt0pKTaZotRb6bLbPrIiQnbphcjnSdVT+baP+JHBxTPuC0xybqfntoV6xCzWJKZTqX7pVdiXTL8sGQGpBtasxF78NABFMtFJENTiMLTBdoZ36GA5/PVC9umGQLokaqrtQ0P8SGVbdaN+Lo1QVf57f3onvVJTE+uVErJC1sjjcq3ZQIuDu6ISp4p979Heqs6FONocQy21LttoUtarneRpYJJiL6R7WayRhTjuUckvZNac/nqq/wDDjJq+Lw7UFfnE+yEO2xJ+LwvUD/W/+Yv5iszwUhTE48GnW0OpC0pCgFJBsbDfrHDdWn1lanqipllpBcedWoBLaBvUeqJCjdo15GFA3SMSdnoOc46fdUY212uXML1BI+kfux0NuVPGjtBqCPziPbaHqVjY1mXnZmnv1FuXlH0tcrMAWezXIKbcebqDuBHTDysVzt7cutY+chHtEKKifK3UwhKe6xwP0SNIPyUUbdqF5VKqQPa19+Ovw64e/wB2VTua+/DpxK8fGQ2rtYb+yERiIq8ZphP/AEzZ9kWd2zen58lX33TeR/PmmFbdqJ+Ko9SUeFy2P2jHCts78xpTsKTzyugkn9FJiUrE0whfwAbCflJZQk+qGnMUVVe6ZUB2/ZCFtlPUKLr7TjgFMnH+0KeFqdglTJva8w26fXkiC/jbaBS6zSWsQMSko3OzKG0y6WE89JWlKrnMSN/TFi3WJ91xAemFrzEc3Me/fFRj2667gNCiSVzW8/0huKqikMLQSVoork2reWNbjC3GCFgjGiSyDEfwW3yjE/jZRFu54eyItQKjNLB8g5REvHQ5HbbhV/5bKEf+Tn3obrTCm519YHMU4R2awWthAc5c9fx4Yz7qHflN/j+v98cEWOsJE2drcpQaNITD1Ll5zwubUxMuvH4tIAIAtuUQVEfRglPMIWaiEDpKU1UnZtOFDiezSXnWroflfCC1yyZTlk8upv5YRvt1wTNOU1Un5dKiG0K5qjxSdUnuilxK8rDmJ8O4nQhS2Gh4JMAEahIIt521HzpimqqXRsD2LVQUTJpnRScjP9q8laeNC9dSzuSmKXH89SmcLz1JXMs+6BeZcbl2zmWkpVrmt4vNJ36w2mfr2NZx2WwrLrplJzkOTrpspQ6Mw3fRT5zFvM7K5GWwzNy8gBNVlxIKJmZOUBQUCco3JuL6674FVdxa8dmEdt1mdC7tXHcKhkcazszJSbUjhien5lmWbZW6lS1JWUi1wEJNuHGI2K040rVGEtN4Zcl5JD4dysNKW4V5SkXGYm1lHhGsYSpr1Hw3TqdMFBeYZCXMhukq426YuP4tAx9Y8+HojUdBC12sNwVk5mNpCW0cphunvZUJSOaM1gLDc6OAjzuLsTV16RcoU7Rk0t58pW+GwsrfQL2TYk82+uh1yxvJF48HJ4eqUxtVnq5Py9pBlkCUdKgQTkSkWF7jeu9xxMO2qeQQTsk6iiDg4N381QUbE2E35CUprcw9TW5VOUMziLIKz4yytN7knibd0Xj1MLzCJim5ZhlfirYWHUK6LKFxHp6vhWhVq/uhTJZxfB1KMix/WFjGYYyw/wDg/XL1HDldm5R2ZcKUSoN1LtvNxooC48YHfvjbTXNzPDhDa2yRTOL87lemn6JO0+XD0wlGS4SvIsKKCdwV0GK7dFDhSpM0WZqlPxY3OSM9U1odVOP3y6ajOOi6icwvv4W19POpptOmJOTn6qyienlAS7LCeVBCjZKlKSeaFHdBWnr2OZmQ7oBWWmRkmIWkjCix2AEjMredwPthSnIbqGu4COCSokk3ggDnhBsY5T8ldU4i/TeGMb64r2ep/wCIQf8A2G4ekTaab7Y4xeM2OcAIPBSD/fJPsgbc/wBg90dsP8rvZbbBAN0EBF1KyLH6uX2yYSl2tXW0JWrqGZR/ZMO111KnHQk3zuk+a8NYiNtvtGvxlEW+q7HFV/F9pgpbB4nLn78cMZ81XR1MyArVHnaMcvKTKQ5KlW4PouU9mbVPniUJnD8g3T261NzLL9RUtLTjaRybOVWW6z2283RviRWeQwpKPTVQF1M2Ddjq8s+KlHb08ACeEbJ54ZGvjJ4Q2lpaqGSOVg5XnqPjaSaww03Uw4utyX8kEsdFTCU3yZleTbVJ46dcO03A1ZxehdWxPNrk87ZEnKpR8XfxSU+SncbeMeJERsJ4TrtarUji2dTJBqYmzMuNup8ZG/ME2sb62v0Axsu+ObmqX4DAdgu1gpI2vMmnBKpcH0Z+gYelaZNTKZlxnNz0pygAkkAdkXNtIWEjETk5W8ABLBBAi2dIVuJhk6SFOseDwpiSu+/WoYZxKiXL6Gy60tgWAGhA6wUm44i1uz3kScwtOCoteHcIisq1BplYmJKYqMqHnJJedgkkZTodekXA39EWcJEQccKRAKocb0ZisYenG109M5NNtKXKp3LDltMquHtjJMOyq8F1iVmMW05bDc20Uy8yoZlSp+WALi43EbwDcde8FQGvGPF7SKPWcRyklTqWiWMsp3NMuPEBTdrZSOrfe2u7rjRDLoIVE0OtpVJWZqlUp3LO1qUzEZglol1akncQEX0PXaIkjV6DPuhmXrLSHSbJTMsrZSo9GY6Dz2j0FH2d4Ww7TnZ2uFE2lhBcfmJpF0IA6ED95iZO4OwhiuiJmKMzJJZcTZqbkmQ2pCuhQAHnSoQU71m5HCBdw0vB591TtMOytQS1MNltwHVKt8MYsIGPcAk8eTH96IiYJmJt5M5husG9UoxLjC1HMVMhQC0XPAXCk9R6ofxtzcYbPSN/Ltg/9wiNFTOJ4Wu9VloKN1JVOYeMbf2twggggajayHGYMvt0wy+rRDjCE367vD2iErSCmZyngVD0x1tmJp2K8JVo6NszAS4eoLSo+jNFnX6Y67OTigthllhwlb0w4EISFbtYJW6QMc4uQS9RPkYzQMnKonqIzWaaqRqGiHSFMrSLqYXwWPaOI81vC4ffTXcTUai1+prmqbKulmVAuUuc7mp11yqsBc8LDoj2+NX3qRg6ZmCUgzCRKtONrCkqK7hWVQ+aFx6TAOHZak4apoelmlTmTl1uKQCpC1i5APCwsPNGa5Ss15atdkhlEOH9OMr06EpSkJQAEgWAG4COoSFgIujRHmsd4qGEadLTqpMzSXn+SKUry5RYknd0CPSxBrVIp9fpbtNqzS1y7hCgUKyrQobik8DEmY1bqD8huympUlaQpCgpChdKgbgjgRCxHkZKWpklLyMk2pEtLtJaaSpWYhIGlz0wOu5YY4zspsyQl8CkDP8Auj4DL+H8lyXhWT4TJ0Xh6IhmkNoLjriUNp1UtSgAO0xKbWlxAUghSSLhQNwYckncpaA3hdQitB1wsIrWIpdVDecIuYbacJMPOt34Q221Y7okFeNOE8401NSzrEy0h1h1JS42tN0rSd4I6IzvC0ocJbV5vDsi6s02eli7yS1XyHIVp84sRfoIjSW027eEZJO4zw3IYrqNdpcpUp+sPAspS9ZLKFeKSkDna2Gnb0xdCdiFhqB4gVaKShO3RAZAsuT+H/slX9ATDOLgHMcYARvILav75J9kd4Ppk7TJicxDiS6a3VEFthhWimkKsVKUPJvYADfbtgxEM+07AzQ8llCj9ZR/ZggI3NgyUK7Zj6otHIC2uCCCKlpWTf5RVve5S1WGYTqrH82r90WWKm2p5qap89LGZlXwypxtLhbUFJSDmSocbxVf5QR5WToEqDznJxWnaAn9qLqvEGsTNholQT3ACNlExr3kO4whd1lfFG1zDg5WR42wvLUBqTXSZuZdlJt5QEo+nVDiQNbjRVwq17XjVcAYtZxNJOtKl1y09JhKZhkjmjeAR3EWOotHi9ovNVhzlBlHhxVztNMzWvZGttNMIW47LttDljmUtCQM/QSRvjBXNax5aEUtsj5YWvdyU7CQE2F/RHWS3xiwgfxxjAASiROFzCwEteKEXJ8pZsIbSpRyi2th/Hohy1MHJw2I32jwOLsYzmHqyqVdoE09KZElE0i+VwkXNja2nbePdBZIOosCATa2+HUPuN6IUpPUIkwgHxBM4u/xKxyafxLtEy0ymUt2n0sqCn5mYBCTbpUQL232Gu6Nbp8lL0yQlafKA8hKspZbKt6gkWuYdW84rVxa1JsfRCXNwmxBJte2kSe7IwAotBzqccruEjnNp4pva8GY7wLi9uu8VYKsyEpSDAEgQmc5gOBjuGT5SWjLdrbbdFqmH6/KtIaUzMkucmmxWQUr16dAoeeNTjN9urYVhWVXxRN6edtUWQnDwq5RlpVriGRUK2/lVoHSoqJ11sYp6tztsuEG/kyTZ9Dx9kehqSy4824TcuS7Sj13QIoJsZ9uGHk/kqe3+g79sdBVu1QMXK21mmqm/Oq2aCFggcjayHat/L9omD6WNQHUurHVyifYgw1j3EBoyHphhKXJ2ZfU1KoIzWN9V2420sOJI6DDmKCXtvVBTvDMog/rj7Ypp9CZ7atQJeZuWG2Q8hCtxVmcVfvSn6sXMkMcbiPZZZoWzTRtdwMlOyezqniXZqGPa8tuoz6whCXHwk5zuTc+Mdewbo0um09qlSEvT5fMGZVsNIzG5snTfGc4j8Gqe2WUkq+8lqmyrDapVLqsqFqy5hc9a736coEacpSVpDzTrbza9UuNqzBXnED5sloKKQ41EJFkAd3rhVqHKrN+OndEV5wiG23L+eKOi2dmeVYFJDQWo6m2VIjhabm1ri9/X9sI108bQ5DE+Sr0+abIVcG1zobk66XgCbAjKfRfh9kOQQslLATSs3JkFOgufPHQ8YlIuCq9zaEfealmXH5h1DTLaSpbjiglKUjeSeAjOJ/G1XxPOu0jAMuuydF1FabADiRcWbHWbk20AixjXO3Vb3NavaViuUqhtg1afl5a4OVsqBcXx5qN5jx0xtYpi3i3SqVUJ8pNiUgI0tbQam/aBEqh7L6bLu+GYlmHazPrN151KDV+vXMvzm3VHuZKXl6eylmnyzEq0kWCGGwgDuieY27cqGJHb8LOF7SquhWZvBdRLAG9aXAfQ3aHJfa5TkOJaq1JqEionebLHdofRGl8s7+UX9YwzNssTramp6XYmm1CykPtJWCPOIbXEeifRIOqqqFiajV/MmlT7bzqU5lNG6XAOkpNjaPG7dXcuGJNv5c0T3Nq+2Pa0zDVCpM65O0qlsSkw4jIpTZNstwSAL2GoG7ojwu1dPuviXDWHkc5TzoW6kbwlSgm/cF90Jgb2g0pPJ0HUvT1VvkZpLXFtlpBHYgCKFscpt5k08Gqe3+qJ9sWE7OGark8Qq6FOKyns0iHIj/WBUPkyCf1Kftg7WN0xRhczbH655nDz/6VsEEEEDkaWQVbXb9J34SSbfUXFZiujTk94DVKIopq9PN2kg2LyL5so6wb6cQSIs8Rczb5Ryny5RF+537I5qqiOTQDpcnzxuo4RM1zChFzqXUskcjfVU72JMJYyYal8ZSzlNqUvdsupzJA11Ga2g45VDQx6GWxRgzCOHkSVMqbcy2zmU2yy7yq1qJubkaC/XaIhl6dWGgKrT5aceQMvKups7bhzxZXeY81i7CklISjVWoEiEeBrDszKuLLqHEAg5udfQbiOg34Rnnt8kYOeFrpbvBMQBs4r2Gz+pVuu0+aqNYSlLD7t5NIRaydb9qdwB6jHqm2rGIuF6zKYhojE9JAIBGRxkacksb0+bh1Wi3CAIEuO+F0Mb8MxlI2LCHN2sAFoIgok5RDUw+xKS7szNuoZl2UlbjizYJSN5MO6mwA1MZViGozO0bEKcNUF4poksoOTk4gaOWPjdY4JHE67gIsjZqO/CrkfpG3Kbedqu1OqqlpVTshheVWM7hGrp6xxWeA3JGpud+mUilSNFkUSNLlkS8ujXKkaqPylHiesx1TKdKUmnsyFOaDUsyLISOPSSeJO8mJUPJJnwt4TRx48TuUvCCCCKlaiCCEhJJuZmGZVhyYmXEtstJK1rVuSBvMZbhB9zEWMqnjOYbKJSSBYk0qGpWRZA7QklR61QuLatO45rvvVw64EyLZzTs35HNOpJ+Sm39Y9kXUyuUpMhLUqktlEpLps3carJ8ZaulRMFbfSOkfugl2r2wREDnoocgnJNqbOpAIhyUUG9v4Urc9IJy+dlP3TDEhrNp6Te580JVl+C7YcJTm5MzKNtqPSbOJ9qYK3MbNQOwu8TwtpggA0ggQukWQ1/4Tb5Srfi5RF/qun2xxVdzR7YWaVyu315R1DEgSPMzf9qFqifgWj0G3ogrbBu4rnb8dmD3UBtxTTgWg2Ii8l3wtCXEWsR4p1B6QYoYfk5nkFa3KFbxBV7Q4brnY3lp2VOVv7PK+mqSCFOYfn1hMxLp15FWvN7RclJ4i43iNcp87L1CSZnZJ1L0u8kLbWncQY8byspNsuS8yhLzL6Mq2FjRY/jdHl0OVnZ7Nuz8gV1HDzy8z7SzzmCdBm+Sd3O3HjaOarqEsOpvC7i13RszdDz4lsUIIpsN4mpWJJblqbMXWBdxhejjfaPaNIuhbMArdxgQRg4KPZBGy8DtTrs223J4YopJqVWtnymxS0SQBfhmIOvQDHpMJ4clML0ZunynPWee+8Rq6vp7OAHARTUjC1TG0Kq4krfJFNy3TwhwK5m4KtwsnS3Sox7KLpDpAaFTGNRLilgggihXogghibm5eSlnJmceQyw2LrWtVgISROE96+EZ1j/FsxMTYwrhcF+qTSuSdcaPxfSkH5VgbngL8Yh1nGtUxXNromB2HMpuH55V0ZU9IPkJ36nU8BFhRqTJ4VprqJJwTNSdQETE+RbP8xHQnr3mN9LRvlchtbcI6dmSUtLp0lhCjClyy0uzDllzkwn8aseSPmJ4RXvOqecK17zw6IHFKWoqUbknW8cR1cEDYWBoXAVVU+okL3KTT7GZT2H1RGx+rkatgapEgBqayE/RfQfVeJ1LQFOqWfJFgO2KzanphmgPfkak4O9Ob2RiuQzGEUsRxOR6fZbtBHLS+UaQv5SQYICrqljqTm26VdXyae5+qRD1V+Jb+l7Ijy38+Ff6qe7+rbiRVPiUfT9kFrZw5c3fv3M9iqyO0gJAUoXvuHT+6BICRdW/gn2xySSSSdTBflc5wlKiVZrm97+eLenzilJ8azgFiN+YdnrEU0KkkG6SQeqIuYHDBU2SFjshN1XBkhNTInqM+qj1BKipK278iVdg5yL/N06o6ZxXjXDAAr9MFVkk/7XL627VpFvrAGJ8tPrCgl62Xp4xYpmwweUbf5MnykqtAue2sfuNkepL5LGMP3TFN2r4am9JgzUk5uKXWcwv2oJ9NouW8d4VcFxXJRP01FPrEUkx7l1FV5+Rp04dwMxLpzfWsD6YiKwphZZJXQGQT+Tmn0juC7QOfaXjhGGX+AjfIXqTjbCw316R/tYgze0jCsqkn3RL3QGGlLv6LR5HEmDqCMN1KYpdNMrOyjQfSvwl1y6QoZxZSiNxjnAuBMP1vD8pU5sTLzjmYOIDxSkKSog+LrbS+/jGKalEJw9FKWr/VN1RqTUtrwdVyGH6Q+t9eiDMWJJ6kJJJ7LxSUKUm8ez89MYrqkzyVNUi8m2gJJKyoWSNyLZbE2J1jVKTQKVRk2pkgxLk71ITzj2qOp748BR0LkdpWKKe0kDwuWW+0k+URlcAHeqJU3ZmQDCatEjIS4HdelS5KU2RTJyEu1JSKfFab1Kz0qO9R6zFVNzSn+anmoBvbphhxanFFSzcnpjmOujhbGMNXnU1RJM7U45TgIWLHxtw64bOkEOD4TQ+P64sVHKGHlMuhaT2xH2qG+EqQ1xcqayPM3b2w8hBWsIG8m0NbS08rJYRlL6vT61d60p9sDrl/EPdGrECag+y3CVSW5VlB3pQkHughyCAa61YxKH/TbiL/AJe7+g1EyoIUUt2QpWp0A9cR8QUHF9K2gVPEdApbc8iZb5NAzIIyqSm90lQPkxGXiLGTN/DdniF9Km2nE/o3EbaSpEOQQhdxoH1RBacYSmXmFH4pZJ6ocEg+RfKB2mI3vwrvDZ479Z/7sL768Rq8XZ2rz8ufZG3vNnkUK7hl+IfX7Kcaacos5ZXHTSOBTneK0RFGJ8UcNnR+q/8AZAcV4lSPhNnardQfHshu8meRT9wy/EPr9lK9zXflItHaabpzne5MV/vyrJOVOzt3P9N/7kOoxDjF+3gmzxCb7i404r0qtCNyb0BSFil+IfX7KeiQZSoZipXUYnIbWoDI2o/RTeKlt7atMnLLUGnSCD5RaZTbvWT6IfThbapOm83idmW6mVgW+qgRU65Ho1aGWPHL/orqRkXJlbsq6y4GpllxlZKDaykER5vYi+tzDs5KrBzS814vRdIJ9N4mfg/2hrHPx455nHftitltjuJ5UuGTxOzLlxWZfJcqjMek2OsDqp/6jfGEZt8Ao26QcrTMvUYzPHVqLtIwvWWhq+sNOW4gKCFd6XYlN7McbtfF4zVbo5Z4e2IdU2XY3nVMLmsQS88uWVnY5ZxZ5M6ai6T0DujLHEWOzlEJJg9uMK1nKUG5yYb5W2V1QACdwuYaFNHB0nsTHLjG12T0XLU2pjpKWTfvyQz4ftLT8bgyQWekMN+xyDjbngYIXJvsRJJDgn/c2x+O70/vjk05XkvJv1i0cJmdqq9WcL01oHddpkW73YcSNryhpTaY31ZWfvGH7z/1TCwH405LSriZhCl2OXygd8VmOhmxDgBk7lTIv55huLAsbX/yFM+qzEN3DG0CuYhok5iCUlR7nTKHEuNrbSkIDiVKuEm9+bppGapq+3aBjCIUNt/SPLtWcrboISCMSKJsbvPHaYIIR4TBdQkEEIJ0GDhCwQySI4PjQkEOouXQhIIIZTSmETxgghM4S6JTugTwggh1HqgwDdCQQ6klEBgghimKDCcYIIQ4SC6gggh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הסבר ענן 9"/>
          <p:cNvSpPr/>
          <p:nvPr/>
        </p:nvSpPr>
        <p:spPr>
          <a:xfrm>
            <a:off x="2987824" y="332656"/>
            <a:ext cx="5760640" cy="2160240"/>
          </a:xfrm>
          <a:prstGeom prst="cloudCallout">
            <a:avLst>
              <a:gd name="adj1" fmla="val -25968"/>
              <a:gd name="adj2" fmla="val 101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حاول مرة أخرى</a:t>
            </a:r>
            <a:endParaRPr lang="en-US" sz="4400" b="1" dirty="0"/>
          </a:p>
        </p:txBody>
      </p:sp>
      <p:pic>
        <p:nvPicPr>
          <p:cNvPr id="21512" name="Picture 8" descr="http://ghaidaayehia.files.wordpress.com/2012/10/ist2_2334825_puzzled_kids_carto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5"/>
            <a:ext cx="4290098" cy="4005065"/>
          </a:xfrm>
          <a:prstGeom prst="rect">
            <a:avLst/>
          </a:prstGeom>
          <a:noFill/>
        </p:spPr>
      </p:pic>
      <p:sp>
        <p:nvSpPr>
          <p:cNvPr id="13" name="חץ ימינה 12"/>
          <p:cNvSpPr/>
          <p:nvPr/>
        </p:nvSpPr>
        <p:spPr>
          <a:xfrm>
            <a:off x="6732240" y="5517232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الرجوع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ASEBAOEBAQDxAUDxQQEBQPDw8UEBQQFBAVFBcSFBcXHCYeFxkjGRQUHy8gIycpLCwsFR4xNTAqNSYrLCkBCQoKDgwOGA8PGSkeHCAsKikpKiktKSksKS8pLCopKSksKSwsLCkpKSkpKSwpKSwpKSwpKSwpLCwsLCwsKSwpKf/AABEIAJ4BPgMBIgACEQEDEQH/xAAcAAACAgMBAQAAAAAAAAAAAAAAAQUHAwQGAgj/xABCEAABBAADAwoCCAIKAwEAAAABAAIDEQQSIQUxUQYHEyJBYXGBkbEyoRQjQlJicsHRkrIVJDNDY4KiwuHwU3PxFv/EABoBAQACAwEAAAAAAAAAAAAAAAACBQEDBAb/xAAqEQACAgEEAQMEAQUAAAAAAAAAAQIRAwQSITFBBRMiIzJRYRQzQnGB4f/aAAwDAQACEQMRAD8AvBCaEBgkwjCbIAPEWHeoS6N4+F2buf8AuFnpCxQNf6VXxtc3vHWb6hZY5muFtII7ivdLDJhGE3VHi3R3qEBlcVE8n3ZhPKQOvO6qJ3NAH7rS5UbeOEbG0PD3SOyASV1W2AXkitBa5bZPOY2K4DBnDXPAc19Od1ybIIr04KccU58pEuolmoVfxc82DMroXRSgtcGuIyOonfu7Au2g2nE9rZGSMLXAFpzN1BUpY5w+5ELNtC85tL7FobGxzpWPkNZekcGUK6gNfutVmSQQhYmYppc6MG3NALhwvclgyoXh8oFWQLNCzVngvayBpJoQAkmhACSaVoAKEIQAhCaASaEkAIQhACEUmgBJJ7qF71hweKEjA8CrvQ7wQaIKAzoKEIAQhFoATWKTEMb8Tmt8XALWdtiIbi5/5GPcPUBAbqaEIAQhJANJCRKApfnN2mZMTOL6seWJo8CC75k+i5qdutj4mn/vyWflFOXySG7LpnOvuMv7LFiPjriFe447YJGGRey8BAya3veGOvpB1OkzHcWF3f2Wt/a2Hw0QDo8ZIaHwvZldd9gv3Xp2Fa7RwWt/+chvMWglbeCG1nT8kucvElowltfHkcA54Je1gB+1evd4q1OSu04n4SFzA4Ny1ZaazA66i+21RL6YejjaAa081cHNY8/Q3sJvJMQO4FjT+qrdXhivnEmnxR1pxTKLszaG85go3YFuEs5/vJDlv7jdB87XKc7+0uhhw4aBndOH7t4jF68RZXPbH2xtHD7LlxxnIYZWtw7JGtcKL+s4X2a6DuVW38jvhpJTxKadW6RZmKd0mKji3sjHSvsfa3N+fsVLuOirXm85YT4vETs6NlmMSPeSd4pobp2E2V2m1tsdCwdI3LnJjaWm25spOu6hosx5Roz4ninsl4NzZuKMjM5r4nAVfwhxA9ltrmeTvK/ByMZCyUGRrRmaWkOvea468FN/0pF2vDfzW33UqaXJotPo21h+lMziLMM5bmDe3LxQzGRn4XsPg9p/VQ+KxTfpmHLZGnR7HBrmmjRoEDv9kbMpXwTyEgU1kwa4xX1pjr7Oa7137q81sLRDf6xf+GfcLdtRizLGsRxLM/R5hny5svblurSmxTW7z5dqhdsYpofDimG+jfleO3I7Q6KLyK6syotnQLU2tiHRwySMoOa2xYseiyHHR1edlVfxNUPyg5UYOGF/TTNbmaWtGpLiR9kVqpN8CMW5UkTWGnD2NeNzmhw8xay2uBg5zcFhWNw0xl6WMZXZYyRxBB7dCF4HPNgXStiAc1rv72QVEDpoasjesKS/Ju/jZXyossFFqLwmNMzQ+OeAtO4xdcV4kqB5X8scPgWXLiJJJiOpDE6Nrj3mh1R3qTfk1xxylLalydg8itd3eoTZ21YI3SRumiaC8vjuRvWad+XjqDuVFcqucDEYs5G54Yu1gle4u/O47/DRR0+3XPw2Hw+WjAXFkgcc1ON13Va0vIr4LWHpc3H5P/h9L/0k06sbJJ+WN1epoJmeY/DEG/8AskHs0H3UTyDjlGz8KZpHyvfGJC57i51P1As9gFLoVuKiS2yaNPoJzvla0cGRj3cT7I/o4H43yP8AF5A9G0FuIWSJgjwETd0bR30CfUrOhCAE0IQAkhCAa18fOGRSPO5sbnHwDSVnXNc4e1BBs+d5NZgIxW/rHWvIFSgt0kgUjtLEXJHEKzONd4G+17xj/rG+i1YyJcTDKKtuHBfW4Pc5xDfIELLtA9dvivQJdIhd8m0DqstrASvYcoskaM81S3+D52Arc5q3dTFN4SMPqwj9FUcWy553zOijdIIcjpMv2WZhZP8A3sPBWlzVT64pv4WP9C8Ln1dPHx4oxEhOerFh+Iw0DTbmxkkDi91Dz0UtznNbDsrC4cDKM0TABuGSOz8wq/5XbeOIx8uJaayyVERvAjNNPqL81McveUs+IGGgmZkMcLJJBuzSvjBuuwUfmVQ/k9Nj08l7K8K2zqOZTZ4EGJn+0+UR3+FjQfdy0+dvb9yMwbHBoZ133YtzhoL7KHus/MviKixjCaa17JN+gtrrP+kLiuUGN6fEzyk5g6Vxbp9m6HyC79FjTlb8HmvXMjhkkvyyN6Y2CKNXuIOpFKf2fziY2CMQtkOWqHSMDi3s0cd3oVASx7q4/JeMQ6jv0DusAdb/AGVs8cZdqzzcMzXTJPa/LCaYASzyPG+uq3UHd1QL0I3qMwO3XMEoY09etbOawbDrG46FeRmLnOrdpqLHfSxNLs5a01Q6w7OKe1GmqNsczu75PoPkps7+p4cy5nyOjD3F5Oa3dat/ZdKUlwsbWk0dB99/7rT5KYh78FhXyAB5hbdbt1A+lLY2jLub5nw/+rz2aW3cy/x8pEa0nNdnS+N+FlY3scXF5e+q0AdovQ3nxKzdipdzvs7DA0a8TSfQNcHNIsEUU4wACape8PuvvTzaMdGvA98YxEUAaZRAJIBJZBc0ZaJ378q+f9t7XnxEz5MQ9zpCSDegbWmUDsA3Ur+EuXFwHscHMPgf+aVX84fIPFR4ybERQmSCWXMzogXEOcLLS0ajW9VYQblBFj6fOEMjUq5XDOIxuNklf0khzOoAmmjQChuWs5ZHsLSWuBBBIIIogjeCF5KiehilXHQmzuHwkt8CR7Lw5zjqSSe0nefEr3SFgbF2eWxrYwuFfI4Rsa57nENAaCSSTSxBX3zS7AhiwEeIa0GWa3PeQC4AOIDQewClshG2cet1H8fHdcs7LZuG6OGKMCskbWfwtA/RbKKQus8g3bsEIQhgE6SQgC0WhCAaSaSACqt559rCocJemssmviBfoVaRVScreTcj9pT4maM/RmRmaw3qPyMAY0niX0COC6NNXuW/BhnE7Ewoa0u+9ZBqjV6LXx7vrB4qXy0K7gNFC43+0CuYu2RkqVG6dwXtrtF4buTCGTveROzxFsrH4v7UoeP8rGkaebnLU5AB7vp0URAlfgyI7+9mIH8wU7seEt5Pu4uhlf5OkcfZQnNc7+ukbrwz/wCdhVdJ7o5H+ycXRE8kOb7FOxsRxOHfHDG/PIZAMri3c0cbNLb54cAG42KYChJh6J7LjdXsQrkpQ/KPkrhsaxseIaSGm2lppwPceHcqzbwWUNfL3lkn0uCo+Qm0jFDtMA0Dgwb4OL8g/nK5nFYhwOhryVo8oeSWG2ds3FNiL3OmfE0ukILqEgcG6DdQKqjFv1vfwVv6fGos8/63njm1G6PRidLI41Y8gt0RtyBgG/ee01qT6Ba8J7e9bM2osD8O/d3/APeKsJFI2Ys4aw8SdAtnYuA6SVkZ0MsrGfxEAlYeiawZiNf1WXZmNrF4PXT6VET4B4UJXtdEsa3SSPpCCIMY1g0a1oaPAClGSyZnF3fp4Lc2hKQ2h9o15LQB7F4/VT/tPVY1wYDvPj+iydixSb3eXssgOi4DeeX7qWSIaLFazt3LKMMidrEh8Th2Ovzr/hdc0ggHiLXJ7a+EH8Q910eyJc0ER/AB6aKw0r8Ecq+KZRPOzs0RbTlIGUSMZKK3EkU4+oK4tWpz6YGpcLPxY+M+IIcPcqrFKfDPVaCe/BFnmkWmkFA7Bgq/OZzF59mtb/45ns8rzf7lQauvmOxN4TER/dxF/wATB+y24uyq9WV4L/DRZaaSF0nlgTSQgGhJNACEIQAhCEAqWhtvZDcTC+B7nMa6rLKvQ2N+8KQSROuUCtsbzWTa9FiI3jsErHMPq2x8lwvKTkji8M4OmiOUnRzOsz1G7zX0Gk5gIo6jtvcurHqpwfPJhqz5xiGmhXtjCdADmJAFDtJoK8to8jsDPfSYeME/aYMjvG20oODmvgZLHIyaXK14eWPDTdG6zCjwXStZFrngUTcuyA3ZpwoGjcJk0G8hn7+6rjm0a849honKyXOaPVBbpfDUBXCuR2FyGdh8ZJjOnvM55DGsoFjroON60aPkuTHlSjJPyZOvCEBBXOCv+eDF1h4Ir1dNmI4hrDr6uCpnGP1HcrM54cVeIgiv4YC6u9z/ANmhVjILcfFXejjWNFHqpXmf6Jrkpsc4nEw4YENznUkXTWjM6u+lF4/GuZLLGRQbI8N72B5APius5p4ydoyPrSLBSEdznFov9FyO1cPnnceBObzNlbFJvK14VGPbisacvJr/AEwkEmls8nsM+bF4cDQdNGNe94XiPCMG8eSmuR4vaOEY3QfSGGvDX9FtyNKLIY2nJJH0Dj29QHgR+yjmdpUxLHmaW8Qoh7S3MDvH7LxWrjTUj02PqjWk+34gfJeg7Su79F5iByZjvcc3kkFxm4ca2RuWtHvW1SIjIidt/CPzAqZ5MF30cAginOy97bux6qM2hhi+mtaXG7ocOPzU9sqAshYwiiBVea7tL2YyNbEcNz2YYHAxSVqzENrwc0gqjir+53tnzS7PPRNz5JRJIB8WRoNkcatUCfD5rdl7PQekyTw1+zyShKl6WotUCuDmO6VrMS0wuETi17ZSDTnDqlnfpR0Ve8iuT303GxYc3kvPKR2Rt1ProPNfSWEwrI2NjY0MY1oa1oFAAdi34o+Sj9V1KUfaXb5M4TSRa3nnQTSTQAhCVoBoQhACEIQAhCEAk0k0AJIpCAaSaEAkivS8SPABJ3AWfAICj+dDEZ9oTAfZayPfwbf6rim/F8lLbex3TYmaW9HyvffcTp8qUYz4l6HDHbBI85llunJlk8zGBuTGy9hiZH5uJJ9lwO0mZZpm1VSOb6OKtrmdweXCSy1WfEEDwY0D3JVZcrxWPxTf8d/Z+IrmwyvNM6s0awQIhzhSm+b/AF2pg63dL/tKgi29F13NVhw/acZAsRse/wAOrQPzXRndY5f4NGnXzRewWljsLo94+6TXeAt5Y8T8Dvyn2Xm8kFKPJ6FOmQIBDWg76WIO3+CyyFYCdVTs60ZoBqtkrBCNVmKwiEj3gB9d/kd7hTCiNm/2p/IfcKXCtNN9hpn2eZWAgggEEUQdxBXzjzhcmDgsa+MD6p/1sP5SdW+R09OK+kCuP5zOSv0zBuLBc8NyRUNTp1meYHqAts42js0Gp9nKr6fZ88tGovQXqeHeshY3rEPBo03qm3DiOCRZWhFVvvfaGxucWsYC5ziGgAaknQBc1HrJNVdlvcx+ym5cVjA0gOcII82+mjM8+paPJWooXkbsMYTBYfDVTmx3J3yO6zvmT6KbC64qkeM1OT3MspAhFIUjnBNJNAJNCVIBoQhACEIQAhJNACEk0AIQhAJNCEAKF5YbREOBxMhNHoixve54ygD1U0tDbGx4cTEYZm52Eg7yCHDcQR2rMWk02Rkm4tI+bpm9b0CTY9Va21eZ8EOOHxBv7LZmggf5hr8lyz+bnHNlbG6EljntaZGODmAEiye0AC1dx1ONrhlFLS5YvlFpcgsAItnYVtUXR9K7SutIc+vqFUvOVhMm059wDqk/iYP2KveCINaGN0DQGgcABQCqnnY2I9+LikjjfIXQgEMY52rXEdncVX6bJ9Vt+Sx1OO8SS8FZPcScrdeJXfczMWXGyXv+ju/naofDcjMc8jJhJuPWbl96Xf8ANzyKxGFmkxGIY1maPI0BwLtSDrXguzUZovG1ZyabHNTTrgsILxiB1HflPsvaTxofBUz6Lk52Q7lhfx7lllO5eYo8z2s4nXw1VLVyo7E+DPHuHh2r25ZMU2nn5eCxvKw402iD5M2yh9Y88GD5n/hSwUVsUdaU/lHuf1UsrXTr4I0T7BeSF6Qt5E4LlTzTYbFyGaN5w0jjb8rQ5rj2nLeh71s8mOa7CYOQT26eUfCZKytPFrR2967NFKO1G96nK4bNzoQXoJJqRoBIoTQAhCEAIQhACEk0AIQhACEk0AkJoQBSEIQAhCEAkJoQCSpekIBAJUvSEB5pOkIQAgppFAc5O3reBI9ClgH/AF7B31/pKyT/ABOP4j7rFs3WdhrtcfINpVKX1P8AZ1r7SV2jWZvGloyFb20hq09xUdO7RM/9RmuHRIbEHUeeMh+TQFIrR2MPqr4ucfmt5WWJVBGqXY0gmkthEaSE0AkJpIATQhACEIQCQhNACEIQAhCEAISKaAEIQgBCQTQAhJNAFoRSEAISKaAEIStANCEkA0ihBQHObRcQ9w/EVn2Phz0mY9jPm4/sCve1MOBIHcdT4rNsJ9tkN2elIscABQVfCH1Te38DZ2hDbL7RqoPFPAban8aTkdXD5LnsXGCG3eUPbm8MyzqI3NGMfRO7LZUMY/DfrqtxeWgVpwXpdsVSo1MEJJqRgEISQDQhCASaEIARaEUgBCEIAQhCAEk0kA0JJoAQhCASaEIBJpJoAQhCAEIQgBCEIAQhCAEFJMoCM2zVN46+lLR5I5skxO7piG+QFn1PyW9tqPqGT7rTY42smxcH0UEbDRNZnEdrnHMfmVpUfqNk7+NG49tgjsOi5dzyM7Hb2S9Ge8ZhR9CuqKg8dgT9IDgRUj2Eg9mTQ+tBMsdyQi6JsL0kE1uIAhJCAaEIQAhCEAIQhACEk0Ak0k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QEBQQEBQQEBQPDw8PEBAQEA8UDw8PFRAVFRUQFBQXHCYeFxkjGRQVHy8gJCcpLCwsFR4xNTAqNSYrLCkBCQoKDgwOGg8PGiklHxwsLCwpLCwsLCkpLCwqLCwsKTAsKSksKSwsLCwsLCwsKSwsLCktLCwpLCwpLCksLCwsKf/AABEIAOAA4QMBIgACEQEDEQH/xAAcAAACAwEBAQEAAAAAAAAAAAACAwEEBQAGBwj/xABCEAABAwIDBQUECAMGBwAAAAABAAIDBBESITEFE0FRYQYicYGRFDJCoQcjUmKxwdHwM5LhFnKCorLxFRckQ2PC4v/EABkBAAMBAQEAAAAAAAAAAAAAAAECAwAEBf/EADMRAAICAQMDAAcHBAMAAAAAAAABAhEDEiExBBNBFCJRcaHB0TJCYYGR8PJSseHxBRUj/9oADAMBAAIRAxEAPwD4uEQCLAiDFOzsUGCAjARhiIMSNlljBYE0Bc1qYGKbkXjAWQhsnFiENQsLgLDEeFMDUW7WchliK+7U7tWN2uwoag9pFctQ4FbbEbXsTw0TY4ri5GiDyUFYbM5SrRpwVDqbqEdaF7DKl0bUwwckYhsjrRlhZXc1LIVh4SiE6kJLEBZCQmEIbJrEcBdlNkdl1lrMoA2U2RKULHUQbLrIrLrIWNoAspRWUrWbQEIkYiTGhMDVJyKrGhG7UiNOwrg1DUOoABiNrUYauKWyijQJahwJgU4VrNos5jFJamsyS5Ul2yjjSFuC4NTI0zBdFyoChYoVDgAAbAXy8VqtphLBiGRb73VVGU3FXYJCBhANtTbiufJL+ktGFGS6OxtyQCNa1RC11yL3VMxWF/RPHJaD2wYoQchnzKGraG5BWqKPMlVtox95aMrlQ0o0ig4JRCc4JZC6kzjlEWQhITCEJCdMhKICldZciJRylQpWGRylQpQGRy5ddcsEutYjDETUQXO2dCiiMCAtT7IcCVMdxFhqMRKxHAnCMBI5jKBT3KkRKy6ygBDUx9CK5YubCSrZjToo8kryUhtBXbSKXxWVndm6M099VPue0bSMjosWG3EBdVR4cmrV2PF3S08L28/91nmEufY8CQfJcqm3J34MhMNJlc6apL6Euu7pkFp7Qdhs3wJTgyzMXA6JlkfIbMGGK1+gKpV7s1qvyBPMkLIrAurE7lYJ8FJyWU0pbiu5HJIAhCURKEp0QkCVCkqExJnLly5YxKkKF10A2SuUXXLBstMmTmSrOa9MbIlcBI5jTbIja5ZzZkW/UXjOlZ0aYnshfUrN3yneIdoPpBc36sU/eNlliRWKeqwkFCUNthoZl5NsRKxTw3yWU/ahXR7XIz5LkeKbR0d2J6RlOAqdRKMSyjtw9VWm2gSkh0073B3Y+09JsqqvI4X+A/iB+atStGIkfFn5nULz3Z8kve7lH8y4fotuZ5LXlvwWkHVpIDvQqOXHpnSMsie5Xr83nrZWwPqwzkb+ZWbJWB0g8R6J5qvxt+iDjKkhtSA2hTWaehv6rCrmL1gkxCxHDQ8RzWdtfZodGS0YXDhwI6K2CelpMWU1R5N7kkuUyAg2PBBdeukefLJZJKhddDdNQjkSVF1BK66NC6ibqLqLqLo0DUFdddDdRdagawrrkN1CNA1hBGClAogUWiCkNuiCWCjCRlEwwishaExoSMqiLKQjDFIjS2USHtbiF/3dFLT2b5XTKKK5I56eK1BQ4meA+S5Z5NLOlK0edwqQVefRFWdl7CdK77oOvPoqPLFK2T0NGp2epsEJcct4b+QyH5p1A/vvvo2OQ/09VrChwtDBwH5Ko+iwktGV7F5+dvmvKeRSbb8lk9qMeqpg14I0s0hOpW3N/Xr1VratN7vO2nnku2dHhN3eCdz9UN7FqClJz8krarcLWjjcEj7q1JZmxx4isKqq95KHHLE0gdLHipx33Jp7nltt0+F9xoVmL0e3Ke7T0N156y9nBPVBHLl2kAoKZhXYFeyNilCYWKCxNYti1CYWIS1GxWwFBKMtQ4URGyLqEWFciCyQ1GGpojRtjU3IdQFNYmBqaI0W7SORaMRYamtapDEbWqbZWOwTWpjWoQExoUmyqY6mNnBehpjYZ8eP5LAp47uA5kfivqtD2HdLA0YLXaDjccNjrlfVceaLk0oqx3kUVufNqnuuI6lev2dC1kTBbOwJ8TmtF3YGJhBqamJpbmBG173HPll8lZ9lpG5byrfbgyJjQf5rlRyJtJOv1RnlT4/szImkubnQcP1SXOD7P9fG+v75r0QoKRwvu6o/3pmN+Qakxw0rbtbBJr8VQTf0ao6UvK+P0F7n4P4fU8/JSvlJLW5DK/4qk+Eg2OX6+C9nVVkcbQ1sTrAcJrf+qz3TwS+9FIDzErSfHNiDdBUn7DzO25cRawaNAxdXWGXkqMzLhp4i/wA17b/hNO5lg2Vuud2n10usqp2LGNJMNybbyNwB82l1vROp0ZSPOuh3jTfM2sfyXlpqfC4jqvp1F2cc7NhZJl8D2k/y6/JeZ7W9n3072l7S0SXLbi17ars6bJu14JZKkeV3S7dK4IUW5Xb3CFFAxKDEtDcITTrdwVxM8xITGtAwITAmWQVxM8xoTGr5gQmBOsgukpbtQru5XLdwGkYIVIhV3cqdyubuHWolQRIhErYhRtgSvIOkUxCiEKvNpk1tKpvKMkZohTo4FdFKrMFGklmGof2ViaKqPHgGd2GWwi3gzAeTlnY2vley+m1G13k/WE4vs6NAtwAXz2ibu3aAh3dcHAOa4HgQciF7rY1C+RoEbLM5A/V+Qdex8FzvK5+rGyU0uWHVkPbmBzBWDK93hwXuIuzb72LWBtutx4EOt/lVlnZGI++HX44X5f6VRdDmnvx7yPpGOPk8NAXYDpnb80yOAki3TTmvdjslABYY/wCYfou/szCNMQ5d7+ib/rsy5r9QelYzxu2NnOuQBfIcr6LB9nwO8Dovp0+y2nM52Fs38PRZ1XsOJ2ZGfNr/AP5UMnSzTsaGdUeOEmoGV9EioYeN/PRetZsdjT3W38XgfkgOyS52kduRBcD81DtyK9xHl6JtnjCc+QzR9vqp9RSiMsxezPD3y5BsdxhDAficS4ZDQAr00+zXtabYGga4GAA8rrH7Q7MkmpX7pj3NjecRIDWgtIxFt9ePor4tcG0rFclKmfKxCmNgV51EW6ghG2nVnkG0lDcLvZ1pCnU+zod0FGUaZAada5pkBpkVlF0mSadLNOtc0yA0ydZQaTJ9nUrT9mXI902kRu0bYk8RJ8cCi50Xoqsp1cho1bhpFdip1zTzGKDKFNbRLSbCmCJReRgszBRJrKayv7pE2FK5MNmdUswsLvs2PoV7bsj2vjihwyEFt7teMNgeLHcjax815uSmxNI5gj5L50Noy0kzjE9zCCQRkWuHJzXAhw6EFd3RanK4umhckYzjUj75S9rXTylrLNbnbnbnc/v0XoIoXOGZPr81+etj/SLJTm5hhcdbtDo7nmWC7P5WhfRdj/TnTuaBUxSxOyBMeGRmuuoPlYr08UZan3m/kceXFx2l9T6LFS80TqMHkPBedi+lDZzgCKmMXsO+2Vpub5Zs6JrPpBo3AltTT2HxOeQMWXdzA72fu6nWy6qxJUcvbzXel/obD9neBVCqp8Pw9dEibtvSt1q6TIF5wy4hhte5te2Wfmky9vaPEGOqIw51rNLJbm4uLXABB4HQ5c1z5cWGS22KwWZeG/yYsAudbDqLhVpsYDratB06C91TrfpS2ey9p8TgMt3BIbG7gdSOQy69QvObW+lWHveyske7BJd82BrGnCQ0tay5ccRB1tl1XG+kSWzOqOt/dPZwTOqKR8br4i67eBI4aajI6KpX7ADXNc6oFO0MF43fxThsAW3vllyXyOl7eVrX3jnfGC4uwMsIgTrZlrL1+w3vma+eZzpHyvze7MkAW9OiXPKOOCc1b4HWJptp0jVrKvC3/qDFXREgOc2MRVMGI2FjpIMuiwdobKEbrsOJjrlh42voeq0a+D6p99CxwcLXu06tt6ei6ho3eyhr8RLQCMXvAcAetsvJcEsymk+GOlpZiinRezrQECLcKesYzDToHU61TAgdAipmMp1OlmnWq6BAYEymCjL9nXLS3C5HWaigykVqGkV2OnT2QqLm2GyvHAnsiTmxJrI0lgFCJTu1Y3aJsSBiu2JMESeI01tPzy6DM/080aNZVEa+e9tdmYJsQGT+8Lc+Xqvq8EYbowHrJc/5RYfisbt1sk1NMX5Yoc2hrWt7nHIDzXX00u3NSAnbo+MuXOFvMXRiqMMjZBhJjka8Ne1rmOt8LmnJwOhC9btDYkddE6t2e0OYBiqKKPCKiikIJcWMAtJCcyLC/wA7e9KVU3wTTWrSzxuP99VO8PlyzsoIF8jf0RMZcpx0mzr9FOPnn+avtog5gDCHvzxsbjuxt7YnkxhjR1x8dEiop2t7tw93HD/CZ0afjOuenLFqpqSY7hWyK0Q11/orGnmLKWMtqoc7MDLPj5rN2ymjRHcs7Opi97QLkYgLgZXN7D5H0X12iot3E1n2WgHx4rxn0d7I3spe6+GE3IOmPgF9Kkj636OzXidbPXOvYTk62KVNTYnC+gzKbtV4w2BF3HQcGjifNHPMGjC3XgOqpuiJz15lcS9VA5KIiU7pW92o3aWwlUxIDErhjQli1mKToksxK8WJbo0bMU9yuVrdqVrCLZGmtjQNKewLCnNjTBGmMYmNYtQBbY1JIBGIhuJwbc6XKcGrznair3M9K9xIj3sjHn4Q5zLNJ66/NUxx1SoDdI9P3fgvh+0cnu6/dHRQSBrlyH6BVoasW8ATlnoCTlxyB9FgV3bmkaSQ+pcBbvCmbY9c5QbK0cM8u8UDjk9KalQ+rvy4g9RovKw9uaN//eczpJDK3/SHD5ra2PUNqnFlM5s7hbEGX7oPF1wLDxQl0+aOzizKcH5Pm3bfs97PLiaPq5blh4NPFniPwsvN7M2pLTSiWF7o3t0c06jiDwI6HJfobavZaB0JjrpI2gjEGMN5QRo5pOh14W1XwvtFsB1NKWEGx70bnCxfEb4JLciB8ivb6actPbyrf9+BMiWT1oeCltDaj6iV00mHG8guwta1t7WvhGSmmfYgkA24EZHLj+iS2mI4FWIW9CfP+i6JUlSKYoyvcty1z3tDCe4DcRtAbEDnngbkTna+tuKCKO+mZKKJgF7tJ0yxW/Ips1T3MLWNjvrYvc5wHNx4dByXO34R3qOlW0V5xYaj96q1sLYxqHPe/FuoWY3lvvuOjYm3+JxsB4rMleSefD/ZfX9kbHbS0dIY5KNwc7e1QlfKGmoc0bsNkYx7QY7k2PxZ8BbZG4w25OPJktljYmx30pe0BkQcIsTGuL2tkwDGQ8+9Y93The54aE20GsOAfWSa7tp0+9I74B8zwQxdm6iZ1qh4wHNscJcGOBOWOTV9+lm+K2qbsi5jcLGRxC5NhYC/M21K8d4Mk22otiPJBfaaMmlYc3PcHOOpA7rR9lg4BOwfEA7+83gtWXYAibeSRg6WN1lumDbtDib5HkR4KOTDPG//AE2ApqX2RFZKxgbiIaXPwC+TXEju2665fqhwLzvaSvL5oKWE4pJJo5HDUMhY7EXO5A2C9PhSTjST9oU96EliEsVgtQlqmMVXMQFislqAtQCV8ClNwrljFONitRxqI4lZaxOBnNajUgLsKIoN1T2vsxlTC6GUXa8a8Wu4ObyIKu4UuRFNp2jVZ4GXfUQNPVB09M7uNqIwS+NmneGuQ/ZWPVbPaQZKYiWJt7tDsZa3noCPAjLmvp0kYcLEXvwWDtjsM1tpWANe4nJjiyXT7Qy9V34epXle+uP0F3g9j5saBrs4zb7ptfyPHwV3Ym0p6KUSwuMb25XGWXFpHEdF7Og2TEZMNU1zn5YTIxrX5cHFos//ABA3W1UdgoJWfVufA+9wCA+MDkAc7ea7o9VZKUcbflP4FOL6ZcbQ2tpIZ7FpBbYG4Nw4BwIBuOFll7T26K2R0stNbZ3f3U1QCyoa8R4jhqLkyOc8OAaS73umVys+iSotihnpnggHvMkaQeVrFaEfYapDcMmCrfgLBNLKXMiaQRgijdpl4ePBHPmk48fX9/umUwwxRd6jx01JQlmL2mSPFe0eB07rDI2tY+oCq0WzY5HfViscwfG2hkdfrZrl9M7O9i205OOlBLjm8lmX+FpI10HBeifsKG9/Zy6+pDIbea8555K0tX5/x+Z1+kyjta/Dj6ngaTY1KyLG+V8V7jFNsyraPMuGG/mqM3ZimlP1VbTTX+BklJG8nq0yB3yX2ABzoN1unYQMOAtZoNMibWWDV9m8Z71JC8f+Z0ZaOuEXHyRnHQ1KGt3y1/F/InDrMsrUpL86/wAHzv8A5fOicHGCYtBBEjIt9GdbkuY4kjxavYN22w92oEbGuZu5G+66bhG5weMnMGYJAOQBNibT/YdzH4ohDS2Is6GSSI9f4RBWwKJ7G4fanzH7MrWzNHnIC4+ZVotz3epe9L638CGSa/B+7/XzMTYu1zTkthmjki3ssW73jHA4TlJGL3a1wvkMri63KftFM+MsAc4g91zdSL8clTrKOK4c6OBzjqc2n0uR8lUqtqRukYGsF4nBwwRR4XEfCbMBIQ1uN1OkTqMvu2HtSvMTTLUuLWjiQ63he2Z6C68z/aGesJjoIixujquoaWsaPuM1cf3Ze2rNvSyMwNjjtb3XDu4rGxti0vbLosSQVLyC6nontGQs0xutyxNUmsKbalb/ABGub5VA7B7NMpA513SyynFLPJ/EeeX3WjktbCq9KZI8O4hggydvCZJZb97KzSQBktCSoc5pD3ElwsS0BgA6Bv6qWSEG3Jzt+4KbWyRWIQkJtlBC4yggtQFqsFqAtQGE4VybZchRhbWJgapa1MDVWhQQ1SGo2tTAxFIDZXe1U532/LmVfmyCrUlHjkBPAoeaGXFlqjaGZYcT8jno2+iz6/abA+xOJ183a+i1aujcSWsyve55nmvL1Ox3Y7i5sf2V0T9X1RYJPcsVe2mGzcIIB48eqIbb3crGhpDCQHWuSBzCyn0T8QyyvyWnFQF3eAuRYWzz6/gtF72h3CPk9bU1jY2G7ZAABcua24+67S3joeCwmdsadsuB12nDcE5sPnpfoqe39tSwtxAd9wGIPDg1+QGLEMmOIGmh58F84p3vdI5+FxDjezWm3hhOq7JS121wieLAn9o+2Q7fhdmCPUn8Cr8O0YyLg5eJXzHY+WgIOWrXtNl6FktwA4O8nA/iF5k+unjlSo6ZdHCtmz3kO0Ywy5e0DmXWVGp27BwkDv7uJ34LCp2MwaG99btug9nJORt4v/Qrql/yU3FKkcq6SCbtstVm24mi5xAZ5uaQMuWI3Ky6LtEx7iGsLbaF4Ix3yyBz48VMmyQXYnOuemvqmQbLs0lo05ZuH9Oq5vSZN8FO1BImpq8XvA3FsIsACOKXTPA0FvJMhhzs7PxvktAUosgm57gdR2KQPj6K3TnJ1uWY6c/LVGKdNjgTRi7Fk0V93cX4j5peFaMVOkywoyx0rFUinhUEJrmobKVDiiEJanEISEKCKwrkyylajWLa1Ma1cAmMaqJCtnBiI5IrJZKfgXkrVJTqF2YQVEeV0mF9j4KN1KylWjdeLhVTR3zFgOZ4pP8AxEgWCgyXzLrjgB+fJdU8kZElFogxNBzt5q46qGG36AKiBxXFw43Uo5HHgZxsRUuacyBwztmOl0tsEWtgPIKwMP2b+KcWgj3WDwBv6lRfrblLoqNgbwKtHZ1xc6c7Lo6Rp4LXhIa22qVYdT3M8jXBlsosrAt9AljY7ie6+3ktgQMPwjyS9zhN2kjxOSL6fiwLM/B5/aNNJHkHXNlWpqiUg2Ia9puA7Jrh0dwPjkvQVABPeF+qQyNt9EixU6TH7lrdHnp9vvaDvIntkHADuvHHwPyKii7ZNvZ4LfEFegMQ0IDraE8OngqE+yGOuS0Z9E8fVM3F+DUp9oMeARx0VuKYFY2z6IMsOC22RADu8l2Ym5HPNJDi8AdSq0jxZLlhPNU5mu5rZcjXgEYjC5cWpUER4qwQueKtFGKIQlqcQgIRaNYFlyKylCjWLYE0KA3opKqo0I2Q9yEBQeqJqV7jcHYbqpUQEHLRXQUdrovHqRlKjLjV2GUckUlIDmFXMRHBT0OA1qRedI22gzVEuUPkQAoTnqNFUPaU/ESMyVWarMRRiZjGMtyTBdJe8keiY2VMkrFLLXkDh6KHvvySW1LuH4BQag/sBUtcCUS9lxqkGAjP8UzeHmULif2UjSGtgYOq59uV/H9FIdY3OaIuFr2tnbmskaxD26FOhq7ZIHt480OBLvF2g2miy6W6ANuuggJ5qzu7Kig5bsW0uBWGyEhNIQEJ2gWAQgITCEJCRoYGy5TZchR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data:image/jpeg;base64,/9j/4AAQSkZJRgABAQAAAQABAAD/2wCEAAkGBhQSEBUUExQVFBUWFRQXFxcVFxcVFhQXFRUVFBcVFBQXGyYeFxojGRUUHy8gIycpLCwsFR4xNTAqNSYrLCkBCQoKDgwOFA8PFykcHBgpKSkpKSkpKSkpKSkpKSkpKSkpKSkpKSkpKSwpKSkpLCkpLCwpKSksKSkpKSkpKSkpKf/AABEIAKQA5AMBIgACEQEDEQH/xAAcAAABBQEBAQAAAAAAAAAAAAAEAAIDBQYBBwj/xAA6EAABAwIEAwYEBAYCAwEAAAABAAIRAyEEBRIxQVFhBhMicYGhBzKRwRQVsfAjQlLR4fFichczkhb/xAAYAQADAQEAAAAAAAAAAAAAAAAAAQIDBP/EACERAQEBAAICAwEBAQEAAAAAAAABEQISAyETMUFRImEE/9oADAMBAAIRAxEAPwDYdru0jqMxPosG/wCJTmugkhHfFBxEx7LxvF1y6XEmRbogPWG/E0mPFubRKIb8SSOJ3jmvI8K6b/Tz6qxbqLRF4KKl6X/5HPM/r7omj8QyRuvMqYtdTU2kJHHpjfiBJ+ZTjtyefuvMWjiiGVSIU6b0kdujAgqVnxCje/6LzV9Rx6/ZNfiJEXCWh6zhfiSGzt5GSFdYH4iUHSHy08LSP1XhAMGxt5p7saQeMo2h9Hf/AKGhpa7vBDpiOm88gicJmTKrC5hkAlvqDEfWF84U87ewiCbTxI368VbUO11QNIDy2XBx0nTJ3Ntt7o7U3u9TGS0kcHFp9H6fsitdl4VT7f4thBFQmSSZg3JBJI9FMz4m4p1nViGkOFg3ebEGJCfcPcO8ETNon7oIZ7QLwzvG6jED/sJH1XlVX4pValJ1MBploY50HUdQI57quyx5JIc9jH6nSNUFpEBu/ECbDmFny8uDHt1PFguLeI5+8KUPHNeH5r2tfTrAscQRA1X8VtzfayMPxLxBa0agOegQDyE3IPWL8U+Pk38D2QlJYTs929Y5wFWs1ogz3tnhwgQNA0lpmQTexWxbmtIloFRhLhLfEPEOl1rOWkKlclAYvO6VPd4J5Agu3idIMn0Wbz7tB3tMBhfTBcHAmznRcAAXF481HLy8eM90RqWZlTNQ0w9peBJbNwFU5l22oUmk6tUEgxbTETJO9yIjqvIz3jnPOt1Mud4T/NFpLTPGY3VNmGLM92+m4tYHCm3UXHgZdG97/VR82/R5+vcMJ8QMJUqMpip4qkRLYAJEgH0Vx+b0p094yejgY+i+cKWZbAAtDZI0xOrbQPSFeZKxtMkt0y50GHOdtY7jfdL5vf0Me5MzDVcQRNklRZOSKQuea6tO4xgfidSmY3B9V47i8EWvAdIDo34Hkeq9l+JQNyP3C8/qBlTCmoR4g5oP/YuWhKGngyy3VWNEEKCpUl9xfSPW26lo1ZtN1ATEKVrbLjBIUhEN9UqbrbDgRxUjDa4t7qXB0p6yE17oJHPmkSE78vJNLeM+abWcReEtQIjjxHI8kwRl3mE0ViQOfFJlWHTEEfRPxrvCx07mDHEDl1SBjnklMdWjgLciu03SLAHzUThzsUw7+OM8fsiWEEAGeKB0N5+ibUr2PSE6G37M1aYZokeJ3jdpbGgC9zfieKEzqsA1rmtHjBIMCd7OaeUcFm8JUdUboaTBJkCZPGwHkrPPX1AyjYaWtDDHHyi46ysfi/1p6DxVZ7gZdr/5CyVOsYAEgjrMwYnoo6oLCQ8CIBGkg26mUbl+BL6ZebAHbaWm5cDxgrb0SB+NdEgkRMifp9ERhM5q6WgGTMAGDJMwPrCixGAaZLCQREg8ouQjshwQ7xrjcAy0c3CCAp5fQXbMY6k8d4WC3KTO5aOUHkhMJmhLy0VHQ4G4MQTub8t4CH7U4gwTHGZ891maeIO+1+JWXxTlA3WaY9/hZSdBaweIkEOaAJMEHlO6ybsZUqPaAXEajJa3fa46D7hVtfEuggOPiGkRJF+Ciy3GBlQO8Vtmzp2kGSdvRE8fWHa0dYd2yGxru2XFuoOOm7xpiYJuCrTszji4M1EHxQ0A/wAxNri8+iocNmYLRI8TZN2kgajNydzYXjgr/s9jqTnNaLOkS4AAatrHzU9f6cevZVPdj98AkllVNvdDZJa+iYH4kVImwInisbghTqYRzBFjJAG53F1sPiU2dQ5yvOcBjBRD/DqkDpBkX+i2qQmJedRJtf2FoUtJwEFtr3C7Xex58/oDyUDLFSY1pkcN1JrtH7CiocbxCLNIE25XPVMyotME3PslWkm9psrFtKLE8PaEOIc8AkEAgBSStqmHRytfonAAg8wmZi/TUkHwkHfe5PPyQ1PEXngUA+C2b3N1yvWkA+3NPqAWMpRsNuE7/qkciClidJEcDaTxCIqVpEbmb+ZvKgqYcNB2ALiOcERuonN/h8y5077RaI5p5ow2ubmee0oWo4gRspy43MTAk9Ao3VARI2hXhYtcjcGS62pxi3CfuUXj8Q58SbXlvXh+iEyEgankAydInhpbui2YcvrthsxJI4CWmJ68Uv8AgV7QC8SLyJvPWZPotJjsZrYC2CXfMCYAi/8ASqjF0+5OoiXGIPSBuOaGpYk1DtE7eQ5AbKbAuctySrVaauprGAnS5wI1neA0XsePFLLcUHWbAOpwBI25zx6pY3MHtptBda0A325cgqluLh2oCJIO/ET/AHS+yF46oZIkHe4mD5SqShV0lxLt7ARseN0fWxEybT9AgnVAdUjqAOm5VyG5UpamyDB5k3Ka0Q2BcnfeDKZQNyZgdU+mIgkTG1978AlTEN8LYGoDpMH/AAr7s5inF4LYHiiTYwB0upKuTVBREcQDYRM3TMmwrhUEloE8SAss9qe35LWAotGkbcykociZ/Ab8v03SVYliPiW8AleVNEAOmQ4mB0G89ZXqnxMbe3ovKaTiHEciY6E7rWotd7niDtdT0qX++KC74hxmLqxwDNUdUYcc0xJlF4F8dT9lN+VCJHDmUynRh44fZSaxLS4Gdjt0Q7aeh4c7aRHVENY4XJEIXGOlwJIIBBSpyaEzJs1P6rC3ImT9ygNAaTcxFxH3VqQKmIgzL3tDgLT/ACiPqqqs/S5zXcDF+hPFP8I+m6WwBxSqvgX5lMgNvcyoK7pH9t/VLFypO/uTPCY6mASmYmzaZkWBJjz49VFSu8RAk8dlZupU3aGhwh063RMby0eoVyFapjXJBmwIvfdJzQQIO4Ex+kox+W2HigHmOEcOpVZiaRHyyFRNTk9KKbIgag90cBDha/OI9Ufgawa9zTBeRq3A1RNh5AqpwVF4YHW2cAOV2m/uuV5knfa/nwUQfgrN8wDgNI23ngeUyqzCXM/KeMKVlJz3E7tAEyJAjgmtcCHOETx4A9Gjoj7J2vjCevDoh36Sb+0qB8qXDYQvDjsWiR13/sqyQkVKtc3HqFJUdqFvtHnzUZwha0OJAJJtEqywuGZEGCS2dtj1QpWNbJFyegiPVF4Npc4fywYAMDb7Imhlzg1xa2fb6I7Ksmq1KjGlphxA225mfoooj0rKsgfXo02h4Pg3iY53WWOWNZXjUZBIIiQQDuJ5r1zBYduFwQAFmNEyd/VeX16gfiiR8usc7dOoU1T0rI8Oe4auI/KKf8JqSCec/EkTM3A+q8cfhHl5gje0/Ze4dvcEXA815RXw51wfryWyLAmGwJJl24tCu8qoXkNIhRYXFMZY3KvsHjG6LiJTJwYTWLC+3ooPy0CwG3FHUsxDdk7EYsDlB9kYAJwjjxVHVpHvACd3AH0WpB0tkGfPl0WeNNxxIIkAOmI4eanqctDtqAVm3NiC2DEDlKHzHEa6j5dOondMq0oeRBBnhyCg/DSLm8mFGfhohSAMEzZSYQBz9J8IIE+i4+mQDKfh6RAEj059SqkGtJT7N03xFxp3JKrqmWd1qJEt2sJgFW+R4ol/ikCPqripTbc6RpuY4Fa9fWlrNYDCk6bS2N3C5F4lVmNwDm1Gtc3UCbaTwJsrbF4g2cwEgcBwCBx2aiGiL2MqBq+xeQODGd3EWBG9tzdGUchpl41DiSORuh8Bmc2v8sneCpMBmJdUiZgwq9Gmz6mxjCA0AHkIlYk4fwEtIueIv6FbbOqIqwNREcv7LP18oLbk6gDxsFHKBS/lNTU0EeE3JF+vG8pOcR4m2GrTpjSYI3ngVcuxAY0+KwvE7egVZjKxcNFpOkg8biJ9lIQVMTqY0Rff/HVWGVU2kh2xIHhHRUzKRDwASfPryhazJ8CWt1HhCqBLXpPMAOhvERuFtOy1ZtNzSRMD0CzVNk3IsrGhimgWKKcbXtL2todyWXkxIHEcisBl5bUqy0kXMnhY7dFG/FF2onhYX5oPL8I8V2gE3M7w3ebnZZ8lPa8qP8JsGRG8hJNysfwmwGxFgNhbYJJQmO7fmGuJsvHjWNyea9b+I1MuaQF5Bi2aeMreRGnYd8vjdXOGYXOg8kHlmEtq5q3w7SDsbW2RidMqEMiF3BaqhgkRPH7Ip+AkxzurHAYIC0RGyucaHW4OB0CDxeHkEQbiP8q4bRg2XamHm3FXeBawNbKH6zE+Z4+ad+WEtvuOS3jsuBElA4jCtaDFz5KL4/StY1lVsFpbcbo/B4Rj7kGYsJ2RD8iJcSf5t4sjsHlYbcByU4FpmBohrv0Vng7ggi1x5gpUcMSbBWOFwXMrWcb9FrLnKw2sdwL25yh8b2cazxEEi9uRW4r5SHKTE5dqZHTmleA1h8KwtYHcS0D3Ep+FpAOJaNjfhutScmGnSeAKgoZVBM7H9hReFh6DqQ7YeJV+OrWgiff9FejDAGON0BUyjWZg2PMhTZVRh8S1z3OhkN4kGEVRy/U0uILjpMcY2iFuG5MA2A0mZkQOKMyvIg1oBZ7beamcTYTKcmquqBxYY4m3DpErZ0MALktstE3K4Fgnfgoar6lrF502KfhOmFW4XEFzAW77R5cVp8xwwcYhQMwGwBAHOFFh4o6YdqAjzsn5Vii7GCmD8uw4fTmr5uAtYz1Q2ByUHEB9gQeqi8VSPU8qMUgP3sFxR5bSPdj98AkkMZftnRklefnKwTOkL0vtZTmVh3iCunjGVoWnhQ3YAJ9Nh5qUNUgpK+qOxMpI1lMBQUmolgkK+MLsJoMUrKMqPCjmiW1BKtNptSnZVtbDGVcCoLqCq9pKRdlY3Dat0TRwgJhEtLSbKdjgCLJ4OyGjgQCiRh72XTXE7J9LFjkkOyZtNP7tNZX5rprieCm0agqUydku4Uvf8mrrsTtARaOwf8AFLSwTYujGttwTNfBSfYK+hHylEYIHmm1m8kVQbCVVOVEMbZRVmqYOQuJxACk+yor5ZLjJ3XTgA0CNk9+OkqF+MKdipzdqYYgWhLB0jquohjSZlSYJ4Lxv9VneK55G0wUaAuLuDaNASU4fdm+1VYAkH9+axFR4k3C2PbOmDY/qsA6lBMStOLLnRjaoRNJ0qu1wFPSetNYaM7yE9lbgo2bXUpjzVSnqRjip6Qkoam6+xRArAJ6k2vM7rlOkTzXakEyN0RhiSbqdCANINptKcajuaLODG55c4Q5c0SPQdEaRwfz/AFXAY4pjqg2PsnUmC/TmgCRVJgQpaTSChm1L7hSkx18kBLN7FS03oei8GU9jrwgLOlVBsu1GXQmEs5T4quBGylWpHEcV04tvBVpZMulNYUH2WFXFWkFV9fEFwgLrnqFjhKeDsHqUob1TWMtun4up5IN2IMWhK0tPqGFPgXeIKuLz0ROXVDrGymrleh4EeAJJmX/+sLqzaKXtXTa4Xt1ELDVcGJsfqI+633aRm6xlYQbiEtbdJVe7A+STcC7p9VYax/oT6WT2kHhfqjvU3wyhaWFcP9qdlJ87qdoTwBy9yE55KPg4om03Tt7rponkpe6HAkLrLInkF8ERUqJnZGdyAou9PNPc8yE5z2pvh9ehg29EN3QnZT0zZM1XlXK57xsCVGiflhNKOqvBG11GW81WpoFgkqyoM/RBsHpe1kTRY4WJlGknGkN9VEysNQTarx6KCm6+yN9Aea5nZMq1OqhLzzsuTujQmFTwwhyTtunNqf4U9JskX0gmL7dJU3ljXh47yCmm7cKE03o8jxAAjr057JYrCNF2v1Tv4YWXy10T/wA8/arXUp4hMbQ5uUponmEwURcyl3q/h4xHV0jc/VSZdGtRnDtN7IrA0m6gp7VXx8f43eXR3YSSwDf4YSRpdVb2hpknb2WXqYdxgFk8Pl/yvRM5c2nSLy3UZY1omAXVHtptkwYGpwkgExMA7IFz6VOBiKfdONOtUdpcX0206OgveamlpA8bYloO9rIsKcsYqngHE2AAtyH1Tjl0GALrTU85wlQ0RSaanePDSQbU71AC9wkSXUqgAE/Kb8ychxVLF0zUFF7BLomYOkMIIJAInXYRPhKWH2ZQZa7f2TvwLh/LfpdX+DzzDupMrFjW0nNZreXlwa51E13NbpadQawElx0g2ieEjO0WHDdVSjVpt11WyWkhopOeHOqEXbDaZcReBxujB2Z1uWOJuD+/VO/AEGACPMWWobmeFJpCHg1CRdrvA5tRlEtqf0nvHsZ5u5KN2d4Z1DE1KUVDhmPc5odE6GvIEgEiTTc3afCbbSYfdnfwBKd+APmtHTxlIMp963Q+oGkNb3jx46zKDJLmU3DxVacgtESeUprs2w/4atWpsce5pvqaXama2gVNLgYJ0uNN4Bg/Kbc3h/IoBlzkvy8+X1WidmVGlSovrtFM1nhrQ0ucJc4Bs941j+IkaLX4CUPU7TYdrxNOqGGnrD3NLQZe1jWjVA8QcHAzFwNzCftPafxTnLTw9oTPwJW7p5fTMHTEjjY+RCd+WU+XujaW8f4wLstJXXYE8it3+VU+Xul+V0+XunLYi8eF/GDdh2xHiJ4GNLfXVdEsyqmNy48y2CPS62Ryeny910ZTTGwS205x4T8Y9uWNnwiRydc+ynfgWgCzR5Ng+p4rUjKqfL3KTsqZy9yjaf8An+MdUwu37/RMqYdbT8pp8vdL8qp8vdJU5RhxQ/4j9CuPpnkPotv+U0/6fcrn5VT/AKfcpYfdgKmHP+h7LjsmqESGwOtj6heg08rptMht/VPfg2ncH6lGF2edvyObGZ/4hTYLJx3mz7fXZbv8sp8vcroy5nI/VPB2C4PCwwCD9UlYtpALqMHY3EYZtRjmvGppFx7ggi4IIBBFwRKGoZLRaABTEBlRnil0tqFpqBxcTr1FjZ1TMJJJoR0+z9AOpu0Eupklpc+o48fmLnEvjW6NUxqMRJUuX5RSpCKbdI5BztN202/KTAsxvvzM9SQDXZDQIYDSaQxoY0ESAxrS1rSD8wAc4AGfnd/UZFb2Tw3h/hm2oXqVDIe81Hh4L/GHOuQ6ZgAyAkkgCG5FQAYO7HgjTJcT/wC1lWS4mXHvKbHSZJLU5uS0QyozR4KoIe0ucWkEOBDWkwwEONmxukkkEmNyqlVcx1RgcWODmmSILXNeJg3GprXQZEtB4JrMlohjmCmNL6YpuF4LBrIab7TUqf8A0Ukkw5j8lo1qjH1GanM+Uy4bPa8SAYcNTWmCDcBDO7LYa0UyI1fK+o0kOIkOLXDUPC0QZADQBYAJJIC1psAgAAAAAAWAHIDgFIkkgEuJJIDqSSSA4kkkgOprikkgGJJJIBJJJIBJJJIBJJJ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דיאגרמה 1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מלבן 1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dirty="0" smtClean="0"/>
              <a:t>أدوات ومواد </a:t>
            </a:r>
            <a:r>
              <a:rPr lang="ar-SA" b="1" dirty="0" err="1" smtClean="0"/>
              <a:t>التجربة:</a:t>
            </a:r>
            <a:endParaRPr lang="ar-SA" b="1" dirty="0" smtClean="0"/>
          </a:p>
          <a:p>
            <a:pPr marL="514350" indent="-514350" algn="r" rtl="1">
              <a:buAutoNum type="arabicParenR"/>
            </a:pPr>
            <a:r>
              <a:rPr lang="ar-SA" dirty="0" smtClean="0"/>
              <a:t>ماء.</a:t>
            </a:r>
          </a:p>
          <a:p>
            <a:pPr marL="514350" indent="-514350" algn="r" rtl="1">
              <a:buAutoNum type="arabicParenR"/>
            </a:pPr>
            <a:r>
              <a:rPr lang="ar-SA" dirty="0" smtClean="0"/>
              <a:t>كأس.</a:t>
            </a:r>
          </a:p>
          <a:p>
            <a:pPr marL="514350" indent="-514350" algn="r" rtl="1">
              <a:buAutoNum type="arabicParenR"/>
            </a:pPr>
            <a:r>
              <a:rPr lang="ar-SA" dirty="0" smtClean="0"/>
              <a:t>مقياس حرارة.</a:t>
            </a:r>
          </a:p>
          <a:p>
            <a:pPr marL="514350" indent="-514350" algn="r" rtl="1">
              <a:buAutoNum type="arabicParenR"/>
            </a:pPr>
            <a:r>
              <a:rPr lang="ar-SA" dirty="0" smtClean="0"/>
              <a:t>موقد كهربائي.</a:t>
            </a:r>
            <a:endParaRPr lang="en-US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012160" y="476672"/>
            <a:ext cx="2818656" cy="7969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 rtl="1">
              <a:buFont typeface="Symbol" pitchFamily="18" charset="2"/>
              <a:buChar char=""/>
            </a:pPr>
            <a:r>
              <a:rPr lang="ar-SA" dirty="0" smtClean="0"/>
              <a:t> تجربة</a:t>
            </a:r>
            <a:endParaRPr lang="en-US" dirty="0"/>
          </a:p>
        </p:txBody>
      </p:sp>
      <p:pic>
        <p:nvPicPr>
          <p:cNvPr id="5" name="Picture 6" descr="http://us.123rf.com/400wm/400/400/shock77/shock771108/shock77110800004/10372172-funny-cartoon-busine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530080" cy="5466184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SA" dirty="0" smtClean="0"/>
              <a:t>من الماء إلى البخار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45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SA" dirty="0" smtClean="0"/>
              <a:t>التبخر: عملية تسخين المادة في الحالة السائلة ومن ثم يتحول الى </a:t>
            </a:r>
            <a:r>
              <a:rPr lang="ar-SA" dirty="0" err="1" smtClean="0"/>
              <a:t>بخار </a:t>
            </a:r>
            <a:r>
              <a:rPr lang="ar-SA" dirty="0" smtClean="0"/>
              <a:t>(وهي نفس المادة ولكن في حالتها الغازية</a:t>
            </a:r>
            <a:r>
              <a:rPr lang="ar-SA" dirty="0" err="1" smtClean="0"/>
              <a:t>).</a:t>
            </a:r>
            <a:endParaRPr lang="en-US" dirty="0"/>
          </a:p>
        </p:txBody>
      </p:sp>
      <p:sp>
        <p:nvSpPr>
          <p:cNvPr id="37890" name="AutoShape 2" descr="data:image/jpeg;base64,/9j/4AAQSkZJRgABAQAAAQABAAD/2wCEAAkGBg0OEBAQEA8NDw4NDRAPEA4PDw8QDQ4PFBAVFBUQEhIXGyYeFxkjGRISHy8gIycpLCwsFR4xNTAqNSYrLCkBCQoKDgwOGg8PGikkHCQzNSwsKiwsKS8qLCwpNTU1LCwpLCkuKSwsKSwpLCwpLCksLywpLCkpKSwpLCksKSkpLP/AABEIAQMAwgMBIgACEQEDEQH/xAAcAAEAAQUBAQAAAAAAAAAAAAAABAECBQYHAwj/xABLEAACAQICBAcKCwUHBQAAAAAAAQIDBAURBhIxUQcTIWFxkbEjJDJBUnKBobLBFCIzNEJzdJOis9EVYoKSwkNTZIPD0vAlY3WUo//EABgBAQEBAQEAAAAAAAAAAAAAAAACAwEE/8QAJhEBAQACAAYBAwUAAAAAAAAAAAECEQMSITEyQkEiUXEEYYHB0f/aAAwDAQACEQMRAD8A7iAAAAAAAAAAAAAAAAAAAAAAAAAAAAAAAAAAAAAAAAAABZKtBPJyinubWZjNKq1SFnWlTbU4xjk03F+HFPJ9DZqejf7SqJcbOuo57aNS0VN9MVCM/W+krl6bTzddOgKov+Jldbp6mYunbyWWevLnkpy/1D11EvorP6io/eTqq3E/WKa6IDf7kPuKq9w135FP7qqv6Tm3U/XRXWRjpSf93S+7q/7Sxp/3dL7ms/6TmxlNZc/UyjqLeYO6c0m4QjnuVrcS/qRjLqdw4NxjVjLLY7apT5ebWuFkVOqbW3KvDyo9aLzjGJ4nikZakKtxrSzSjOdDi8+dS4zkNs4HMQr3FhOdapKpON1Uhy7IqKjmorxLPPkXJ0FXHTky23sAEqAAAAAAAAAAAAAAAAYjSz5nW51BfjiR9HYZU0SNLPmdboh7cTy0f+TRWXhPzf6TPKszFFchEqQsAAcUKNFxQ4LJIhXseRk5kS7XIzjrnmK0e+IeczI8CkcrCt/5C49pIj4jHvmHNJk7gbhlh834p31w10a5vezLHu3sAGbQAAAAAAAAAAAAAAABitKV3pW82PtxPLR75NejsRJ0hhna1l/2/eiLo4+4we+MX+FF3wn5/wATPJmUXFqLjNQAAKFCpQCjIt1sZKZGudjODSMQj3xHm1uwlcDTzwuP2m4fXUbPDEF3fPdCb/Cz14FpZ4TT+uq+uWfvNKiN7ABKwAAAAAAAAAAAAAAAELGvm9X6tmP0YedCn9XD2UZHF4p0KqexwZitEqqlb08vFCKf8qKvh/KfZsCKlEVIUAACjDAAtZFutjJTI9xHkZwaRirynUl5NCq/ws9OBJf9Ipc9Wb9USJpLcRhG5zeT+CV8vRTZkOBmKWEUOdyfqRrlNIjeQAQsAAAAAAAAAAAAAAABjNJrl0rO4qJJuFGUknseRxrAtMby1XdFd0aa28XFTg823moTWT6c2di0sjnY3f2ar7LNK0S8FdBpjZMesZ5TdS8I4SLGaSnfpS8mvR4l9eSRs9ppHaVUtS5ozz8mafYI4Zb1F3SjQnmuXXpU5Zr0ojVdBMIqPOVha57401D2ciPpv3VOZlle0/Lh6WkXq5j5cf5kYB8G+E/RoTp/V3N1BdSnkFwd2C2SvY9F5ce+RNk+K71Z93UfKj1o86mI047alNdM4r3mDfB3Zv8AtsQ/9yt+ofBzYPbO9eW+8r/qJPvTqyVfH6UYt60JdE1ymDxDhCoUlm+JWTyetWgmlvy5GyUuDTCfpUKlT6y5uZf1ntb8H2D0s3Gxt83t1ouftNlyYTvtN5q5bpfp9bXtOdPUpSqOE4xnRjUUk2mvDcsmubJ7Wb3wMKawmlGcXFxq1Y5NNPJNZPJmeu8KtqNOXFUKFLk/s6VOD2b4o89B13q+e4re0XlZlNyOYyy6rYAAZNAAAAAAAAAAAAAAAAGN0ljnZXa/wtb8tmjaI+DE3zHlna3K32tb8uRoeiHgR6CvVN7t7ttiJcSLbbCVEzUvKlCp0VAB0C1lxRgY7Fvk5dDIehS716a9b8xkvF/k5dDI2hi70jz1az/+si54J9mcABCgAAAAAAAAAAAAAAAEPGFnb11vt6v5bOf6Hv4keg6JiKzo1VvpVF+BnOtDfAj0Ir1Te7frbYSokW22EqJmpeVKFToqADoFGVLWBjsX+Tl0M8ND13nT86t+dM9sYfc5eazz0S+Z0f8AM/NmVPBPszAAJUAAAAAAAAAAAAAAAA8rpZ0588JdjOb6GeBHoOlVl8WXmvsOa6Gr4qK+E3u3622EqJFtthKiZqXlShU6KgA6Bay4tYGMxr5KfQy3RRd50eiT66kmXY18nLoZXRdd50Pq8+tsqeKfZlAASoAAAAAAAAAAAAAAABSS5DmeiCyXRJr1nTTmeim2S3VJL8RXxU3u3y22EuJEttiJcTNS8qUKnRUAHQLWXFrAxeNvuUuhnpo2srS3+pj2HljvyUugkYAu9bb7PS9hFeqfZPABKgAAAAAAAAAAAAAAAA5jow/j1OavUX42dOOZaNRyqVluuavtsr4qb3jfLXYiZEiW2wlxM1LypRFUdAqUKnQLWVKMDEaQPuM/NfYS8D+a232aj+XEhaRvuFTzH2E/Bllb2/2el+WivVPymAAlQAAAAAAAAAAAAAAAAc2wFZXFyt11V9tnSTnGG8l7drdd1fbZ34qb3btbbES4kO1fIiZEzUvRUoipQqADoFGVKM4MJpO+96vmS7DK4dHKjSW6lTX4EYfSyWVtV8yXYZy3jlCK3RivUX6p+XoACVAAAAAAAAAAAAAAAABzeg9XELxf4iT6+X3nSDmd5LVxW6W+cH104v3lSblTl3jeLR8hNizG2M+RGRgzJT1RUtRcihUFCoAtZcWyA13TCXe8+dZdbNkSNV0yn3JLyqtOPXNI2sv1iZ3oACVAAAAAAAAAAAAAAAAByfSO7dPGq8cuSVKhLPf3NL3HWDiPChcyo4wpxcot29PWajrrLnjmnyG3Bx5rZGXEy5ZK6bhtxrJGWhI5pgOma5I/Fml9JKUU+hSSa9JudlpBRmvGmZZ4XG6qsc5lNxnUy9MxkcXpbz1jidJ/SRC08ERYhT3or8PhvOiUWTkQ6mJwW/qZhcY0rjShJxhKbSeUYJyk+ZJCTblumL05v0qlnSz5a1/bQS/zot+pM384bO/vLvEMPq3FLioyv7dU4fGbh3VZqT2azy2cuw7kenjcO8OYysuFnM7bAAHnbAAAAAAAAAAAAAAAAB8/8NsqlPF6UoNpVLelFvxP40ll05H0AcI4bqcoYpQm/BlaRkny5ZxnPPPm2dZvwMebLTPiXU2h4HVuM03JzglnkkpVZcy1nkbfhd+nBSnGrT/dqUoxkubWSUH1roNI0d0otUlxmtT55RbiumSOmaP6QYfUS1Lu1b3KtBS6m80d4110uMZ4Y/uyFlGFRZwrUXzaus/VMyUMNreKVP7uf+891aW9dfGhQrJ+VGnVT60zyeiWHPbZWnooU49iPJZL2bzZKwrLx0vTGp+pj729hR8O5soPdLW1urXMlDRLDVssrT00Kcu1Emjh9nb+BStaHm06VPsSHLHerRbrSZtuNGnc3MvEraynKL/jk3FL0mLla47cZyqZWFHateVOdw1u4umkl/Ezol5pNh9LNVLy1jJbYcfT1l/DnmahpRwiWlOLVGnWuJNPLUpVtR7eVSUGns3o14c6zUZ59utahShV/auEwlOrU1b7NupLN5pazeS5F4OxJI7wj580MxS4xDHLGcqfF0qc6s1FxcZZKjUebWb8cUtviPoM3/U36k8GaxAAeZsAAAAAAAAAAAAAAAAGhcLmiNS/toVaEHUr2jm+Lj8pUpSWUow3tNReXjyeXLkb6C8M7hlMonLGZTVcD0HnQUIU5wdOUVlm45QeTyz5nvOoWGGW80tanSqLL6UIzXrzMliWiNlcSdR0+Lqyebq0soyk98lk4yfO02WW2AVaPgVVNLYppp+mXL6ki+Lljn1k0jHGzuup6N4ft+B2We/4NQz9k9qej1jHZaWqy3UKS7ESIRqrbDPzZRfbkeqqPxwmvQn2M8zXSM8Bsny/BbVve6FJvsL44Pap6yt7dS8pUaal15Enjf3Z/wAo15eRL06v6nTSziYx8FKPmpLsNW0uxG2owkpx42o4vVowSnVqcyibTOnOXjjHrf6dpF/YFvJuVSPGt7VPli+lfSXnZl4Zct2nLHc00Pgq0ZqcdWxKtSjR42Lp0KSUckm85Ti1yNZKKzW163iyz6cUSy2ciRUvicS8TLmphjMZqAAM1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eg;base64,/9j/4AAQSkZJRgABAQAAAQABAAD/2wCEAAkGBhQQEBQQEBQQEBQPDw8PEBAQEA8UDw8PFRAVFRUQFBQXHCYeFxkjGRQVHy8gJCcpLCwsFR4xNTAqNSYrLCkBCQoKDgwOGg8PGiklHxwsLCwpLCwsLCkpLCwqLCwsKTAsKSksKSwsLCwsLCwsKSwsLCktLCwpLCwpLCksLCwsKf/AABEIAOAA4QMBIgACEQEDEQH/xAAcAAACAwEBAQEAAAAAAAAAAAACAwEEBQAGBwj/xABCEAABAwIDBQUECAMGBwAAAAABAAIDBBESITEFE0FRYQYicYGRFDJCoQcjUmKxwdHwM5LhFnKCorLxFRckQ2PC4v/EABkBAAMBAQEAAAAAAAAAAAAAAAECAwAEBf/EADMRAAICAQMDAAcHBAMAAAAAAAABAhEDEiExBBNBFCJRcaHB0TJCYYGR8PJSseHxBRUj/9oADAMBAAIRAxEAPwD4uEQCLAiDFOzsUGCAjARhiIMSNlljBYE0Bc1qYGKbkXjAWQhsnFiENQsLgLDEeFMDUW7WchliK+7U7tWN2uwoag9pFctQ4FbbEbXsTw0TY4ri5GiDyUFYbM5SrRpwVDqbqEdaF7DKl0bUwwckYhsjrRlhZXc1LIVh4SiE6kJLEBZCQmEIbJrEcBdlNkdl1lrMoA2U2RKULHUQbLrIrLrIWNoAspRWUrWbQEIkYiTGhMDVJyKrGhG7UiNOwrg1DUOoABiNrUYauKWyijQJahwJgU4VrNos5jFJamsyS5Ul2yjjSFuC4NTI0zBdFyoChYoVDgAAbAXy8VqtphLBiGRb73VVGU3FXYJCBhANtTbiufJL+ktGFGS6OxtyQCNa1RC11yL3VMxWF/RPHJaD2wYoQchnzKGraG5BWqKPMlVtox95aMrlQ0o0ig4JRCc4JZC6kzjlEWQhITCEJCdMhKICldZciJRylQpWGRylQpQGRy5ddcsEutYjDETUQXO2dCiiMCAtT7IcCVMdxFhqMRKxHAnCMBI5jKBT3KkRKy6ygBDUx9CK5YubCSrZjToo8kryUhtBXbSKXxWVndm6M099VPue0bSMjosWG3EBdVR4cmrV2PF3S08L28/91nmEufY8CQfJcqm3J34MhMNJlc6apL6Euu7pkFp7Qdhs3wJTgyzMXA6JlkfIbMGGK1+gKpV7s1qvyBPMkLIrAurE7lYJ8FJyWU0pbiu5HJIAhCURKEp0QkCVCkqExJnLly5YxKkKF10A2SuUXXLBstMmTmSrOa9MbIlcBI5jTbIja5ZzZkW/UXjOlZ0aYnshfUrN3yneIdoPpBc36sU/eNlliRWKeqwkFCUNthoZl5NsRKxTw3yWU/ahXR7XIz5LkeKbR0d2J6RlOAqdRKMSyjtw9VWm2gSkh0073B3Y+09JsqqvI4X+A/iB+atStGIkfFn5nULz3Z8kve7lH8y4fotuZ5LXlvwWkHVpIDvQqOXHpnSMsie5Xr83nrZWwPqwzkb+ZWbJWB0g8R6J5qvxt+iDjKkhtSA2hTWaehv6rCrmL1gkxCxHDQ8RzWdtfZodGS0YXDhwI6K2CelpMWU1R5N7kkuUyAg2PBBdeukefLJZJKhddDdNQjkSVF1BK66NC6ibqLqLqLo0DUFdddDdRdagawrrkN1CNA1hBGClAogUWiCkNuiCWCjCRlEwwishaExoSMqiLKQjDFIjS2USHtbiF/3dFLT2b5XTKKK5I56eK1BQ4meA+S5Z5NLOlK0edwqQVefRFWdl7CdK77oOvPoqPLFK2T0NGp2epsEJcct4b+QyH5p1A/vvvo2OQ/09VrChwtDBwH5Ko+iwktGV7F5+dvmvKeRSbb8lk9qMeqpg14I0s0hOpW3N/Xr1VratN7vO2nnku2dHhN3eCdz9UN7FqClJz8krarcLWjjcEj7q1JZmxx4isKqq95KHHLE0gdLHipx33Jp7nltt0+F9xoVmL0e3Ke7T0N156y9nBPVBHLl2kAoKZhXYFeyNilCYWKCxNYti1CYWIS1GxWwFBKMtQ4URGyLqEWFciCyQ1GGpojRtjU3IdQFNYmBqaI0W7SORaMRYamtapDEbWqbZWOwTWpjWoQExoUmyqY6mNnBehpjYZ8eP5LAp47uA5kfivqtD2HdLA0YLXaDjccNjrlfVceaLk0oqx3kUVufNqnuuI6lev2dC1kTBbOwJ8TmtF3YGJhBqamJpbmBG173HPll8lZ9lpG5byrfbgyJjQf5rlRyJtJOv1RnlT4/szImkubnQcP1SXOD7P9fG+v75r0QoKRwvu6o/3pmN+Qakxw0rbtbBJr8VQTf0ao6UvK+P0F7n4P4fU8/JSvlJLW5DK/4qk+Eg2OX6+C9nVVkcbQ1sTrAcJrf+qz3TwS+9FIDzErSfHNiDdBUn7DzO25cRawaNAxdXWGXkqMzLhp4i/wA17b/hNO5lg2Vuud2n10usqp2LGNJMNybbyNwB82l1vROp0ZSPOuh3jTfM2sfyXlpqfC4jqvp1F2cc7NhZJl8D2k/y6/JeZ7W9n3072l7S0SXLbi17ars6bJu14JZKkeV3S7dK4IUW5Xb3CFFAxKDEtDcITTrdwVxM8xITGtAwITAmWQVxM8xoTGr5gQmBOsgukpbtQru5XLdwGkYIVIhV3cqdyubuHWolQRIhErYhRtgSvIOkUxCiEKvNpk1tKpvKMkZohTo4FdFKrMFGklmGof2ViaKqPHgGd2GWwi3gzAeTlnY2vley+m1G13k/WE4vs6NAtwAXz2ibu3aAh3dcHAOa4HgQciF7rY1C+RoEbLM5A/V+Qdex8FzvK5+rGyU0uWHVkPbmBzBWDK93hwXuIuzb72LWBtutx4EOt/lVlnZGI++HX44X5f6VRdDmnvx7yPpGOPk8NAXYDpnb80yOAki3TTmvdjslABYY/wCYfou/szCNMQ5d7+ib/rsy5r9QelYzxu2NnOuQBfIcr6LB9nwO8Dovp0+y2nM52Fs38PRZ1XsOJ2ZGfNr/AP5UMnSzTsaGdUeOEmoGV9EioYeN/PRetZsdjT3W38XgfkgOyS52kduRBcD81DtyK9xHl6JtnjCc+QzR9vqp9RSiMsxezPD3y5BsdxhDAficS4ZDQAr00+zXtabYGga4GAA8rrH7Q7MkmpX7pj3NjecRIDWgtIxFt9ePor4tcG0rFclKmfKxCmNgV51EW6ghG2nVnkG0lDcLvZ1pCnU+zod0FGUaZAada5pkBpkVlF0mSadLNOtc0yA0ydZQaTJ9nUrT9mXI902kRu0bYk8RJ8cCi50Xoqsp1cho1bhpFdip1zTzGKDKFNbRLSbCmCJReRgszBRJrKayv7pE2FK5MNmdUswsLvs2PoV7bsj2vjihwyEFt7teMNgeLHcjax815uSmxNI5gj5L50Noy0kzjE9zCCQRkWuHJzXAhw6EFd3RanK4umhckYzjUj75S9rXTylrLNbnbnbnc/v0XoIoXOGZPr81+etj/SLJTm5hhcdbtDo7nmWC7P5WhfRdj/TnTuaBUxSxOyBMeGRmuuoPlYr08UZan3m/kceXFx2l9T6LFS80TqMHkPBedi+lDZzgCKmMXsO+2Vpub5Zs6JrPpBo3AltTT2HxOeQMWXdzA72fu6nWy6qxJUcvbzXel/obD9neBVCqp8Pw9dEibtvSt1q6TIF5wy4hhte5te2Wfmky9vaPEGOqIw51rNLJbm4uLXABB4HQ5c1z5cWGS22KwWZeG/yYsAudbDqLhVpsYDratB06C91TrfpS2ey9p8TgMt3BIbG7gdSOQy69QvObW+lWHveyske7BJd82BrGnCQ0tay5ccRB1tl1XG+kSWzOqOt/dPZwTOqKR8br4i67eBI4aajI6KpX7ADXNc6oFO0MF43fxThsAW3vllyXyOl7eVrX3jnfGC4uwMsIgTrZlrL1+w3vma+eZzpHyvze7MkAW9OiXPKOOCc1b4HWJptp0jVrKvC3/qDFXREgOc2MRVMGI2FjpIMuiwdobKEbrsOJjrlh42voeq0a+D6p99CxwcLXu06tt6ei6ho3eyhr8RLQCMXvAcAetsvJcEsymk+GOlpZiinRezrQECLcKesYzDToHU61TAgdAipmMp1OlmnWq6BAYEymCjL9nXLS3C5HWaigykVqGkV2OnT2QqLm2GyvHAnsiTmxJrI0lgFCJTu1Y3aJsSBiu2JMESeI01tPzy6DM/080aNZVEa+e9tdmYJsQGT+8Lc+Xqvq8EYbowHrJc/5RYfisbt1sk1NMX5Yoc2hrWt7nHIDzXX00u3NSAnbo+MuXOFvMXRiqMMjZBhJjka8Ne1rmOt8LmnJwOhC9btDYkddE6t2e0OYBiqKKPCKiikIJcWMAtJCcyLC/wA7e9KVU3wTTWrSzxuP99VO8PlyzsoIF8jf0RMZcpx0mzr9FOPnn+avtog5gDCHvzxsbjuxt7YnkxhjR1x8dEiop2t7tw93HD/CZ0afjOuenLFqpqSY7hWyK0Q11/orGnmLKWMtqoc7MDLPj5rN2ymjRHcs7Opi97QLkYgLgZXN7D5H0X12iot3E1n2WgHx4rxn0d7I3spe6+GE3IOmPgF9Kkj636OzXidbPXOvYTk62KVNTYnC+gzKbtV4w2BF3HQcGjifNHPMGjC3XgOqpuiJz15lcS9VA5KIiU7pW92o3aWwlUxIDErhjQli1mKToksxK8WJbo0bMU9yuVrdqVrCLZGmtjQNKewLCnNjTBGmMYmNYtQBbY1JIBGIhuJwbc6XKcGrznair3M9K9xIj3sjHn4Q5zLNJ66/NUxx1SoDdI9P3fgvh+0cnu6/dHRQSBrlyH6BVoasW8ATlnoCTlxyB9FgV3bmkaSQ+pcBbvCmbY9c5QbK0cM8u8UDjk9KalQ+rvy4g9RovKw9uaN//eczpJDK3/SHD5ra2PUNqnFlM5s7hbEGX7oPF1wLDxQl0+aOzizKcH5Pm3bfs97PLiaPq5blh4NPFniPwsvN7M2pLTSiWF7o3t0c06jiDwI6HJfobavZaB0JjrpI2gjEGMN5QRo5pOh14W1XwvtFsB1NKWEGx70bnCxfEb4JLciB8ivb6actPbyrf9+BMiWT1oeCltDaj6iV00mHG8guwta1t7WvhGSmmfYgkA24EZHLj+iS2mI4FWIW9CfP+i6JUlSKYoyvcty1z3tDCe4DcRtAbEDnngbkTna+tuKCKO+mZKKJgF7tJ0yxW/Ips1T3MLWNjvrYvc5wHNx4dByXO34R3qOlW0V5xYaj96q1sLYxqHPe/FuoWY3lvvuOjYm3+JxsB4rMleSefD/ZfX9kbHbS0dIY5KNwc7e1QlfKGmoc0bsNkYx7QY7k2PxZ8BbZG4w25OPJktljYmx30pe0BkQcIsTGuL2tkwDGQ8+9Y93The54aE20GsOAfWSa7tp0+9I74B8zwQxdm6iZ1qh4wHNscJcGOBOWOTV9+lm+K2qbsi5jcLGRxC5NhYC/M21K8d4Mk22otiPJBfaaMmlYc3PcHOOpA7rR9lg4BOwfEA7+83gtWXYAibeSRg6WN1lumDbtDib5HkR4KOTDPG//AE2ApqX2RFZKxgbiIaXPwC+TXEju2665fqhwLzvaSvL5oKWE4pJJo5HDUMhY7EXO5A2C9PhSTjST9oU96EliEsVgtQlqmMVXMQFislqAtQCV8ClNwrljFONitRxqI4lZaxOBnNajUgLsKIoN1T2vsxlTC6GUXa8a8Wu4ObyIKu4UuRFNp2jVZ4GXfUQNPVB09M7uNqIwS+NmneGuQ/ZWPVbPaQZKYiWJt7tDsZa3noCPAjLmvp0kYcLEXvwWDtjsM1tpWANe4nJjiyXT7Qy9V34epXle+uP0F3g9j5saBrs4zb7ptfyPHwV3Ym0p6KUSwuMb25XGWXFpHEdF7Og2TEZMNU1zn5YTIxrX5cHFos//ABA3W1UdgoJWfVufA+9wCA+MDkAc7ea7o9VZKUcbflP4FOL6ZcbQ2tpIZ7FpBbYG4Nw4BwIBuOFll7T26K2R0stNbZ3f3U1QCyoa8R4jhqLkyOc8OAaS73umVys+iSotihnpnggHvMkaQeVrFaEfYapDcMmCrfgLBNLKXMiaQRgijdpl4ePBHPmk48fX9/umUwwxRd6jx01JQlmL2mSPFe0eB07rDI2tY+oCq0WzY5HfViscwfG2hkdfrZrl9M7O9i205OOlBLjm8lmX+FpI10HBeifsKG9/Zy6+pDIbea8555K0tX5/x+Z1+kyjta/Dj6ngaTY1KyLG+V8V7jFNsyraPMuGG/mqM3ZimlP1VbTTX+BklJG8nq0yB3yX2ABzoN1unYQMOAtZoNMibWWDV9m8Z71JC8f+Z0ZaOuEXHyRnHQ1KGt3y1/F/InDrMsrUpL86/wAHzv8A5fOicHGCYtBBEjIt9GdbkuY4kjxavYN22w92oEbGuZu5G+66bhG5weMnMGYJAOQBNibT/YdzH4ohDS2Is6GSSI9f4RBWwKJ7G4fanzH7MrWzNHnIC4+ZVotz3epe9L638CGSa/B+7/XzMTYu1zTkthmjki3ssW73jHA4TlJGL3a1wvkMri63KftFM+MsAc4g91zdSL8clTrKOK4c6OBzjqc2n0uR8lUqtqRukYGsF4nBwwRR4XEfCbMBIQ1uN1OkTqMvu2HtSvMTTLUuLWjiQ63he2Z6C68z/aGesJjoIixujquoaWsaPuM1cf3Ze2rNvSyMwNjjtb3XDu4rGxti0vbLosSQVLyC6nontGQs0xutyxNUmsKbalb/ABGub5VA7B7NMpA513SyynFLPJ/EeeX3WjktbCq9KZI8O4hggydvCZJZb97KzSQBktCSoc5pD3ElwsS0BgA6Bv6qWSEG3Jzt+4KbWyRWIQkJtlBC4yggtQFqsFqAtQGE4VybZchRhbWJgapa1MDVWhQQ1SGo2tTAxFIDZXe1U532/LmVfmyCrUlHjkBPAoeaGXFlqjaGZYcT8jno2+iz6/abA+xOJ183a+i1aujcSWsyve55nmvL1Ox3Y7i5sf2V0T9X1RYJPcsVe2mGzcIIB48eqIbb3crGhpDCQHWuSBzCyn0T8QyyvyWnFQF3eAuRYWzz6/gtF72h3CPk9bU1jY2G7ZAABcua24+67S3joeCwmdsadsuB12nDcE5sPnpfoqe39tSwtxAd9wGIPDg1+QGLEMmOIGmh58F84p3vdI5+FxDjezWm3hhOq7JS121wieLAn9o+2Q7fhdmCPUn8Cr8O0YyLg5eJXzHY+WgIOWrXtNl6FktwA4O8nA/iF5k+unjlSo6ZdHCtmz3kO0Ywy5e0DmXWVGp27BwkDv7uJ34LCp2MwaG99btug9nJORt4v/Qrql/yU3FKkcq6SCbtstVm24mi5xAZ5uaQMuWI3Ky6LtEx7iGsLbaF4Ix3yyBz48VMmyQXYnOuemvqmQbLs0lo05ZuH9Oq5vSZN8FO1BImpq8XvA3FsIsACOKXTPA0FvJMhhzs7PxvktAUosgm57gdR2KQPj6K3TnJ1uWY6c/LVGKdNjgTRi7Fk0V93cX4j5peFaMVOkywoyx0rFUinhUEJrmobKVDiiEJanEISEKCKwrkyylajWLa1Ma1cAmMaqJCtnBiI5IrJZKfgXkrVJTqF2YQVEeV0mF9j4KN1KylWjdeLhVTR3zFgOZ4pP8AxEgWCgyXzLrjgB+fJdU8kZElFogxNBzt5q46qGG36AKiBxXFw43Uo5HHgZxsRUuacyBwztmOl0tsEWtgPIKwMP2b+KcWgj3WDwBv6lRfrblLoqNgbwKtHZ1xc6c7Lo6Rp4LXhIa22qVYdT3M8jXBlsosrAt9AljY7ie6+3ktgQMPwjyS9zhN2kjxOSL6fiwLM/B5/aNNJHkHXNlWpqiUg2Ia9puA7Jrh0dwPjkvQVABPeF+qQyNt9EixU6TH7lrdHnp9vvaDvIntkHADuvHHwPyKii7ZNvZ4LfEFegMQ0IDraE8OngqE+yGOuS0Z9E8fVM3F+DUp9oMeARx0VuKYFY2z6IMsOC22RADu8l2Ym5HPNJDi8AdSq0jxZLlhPNU5mu5rZcjXgEYjC5cWpUER4qwQueKtFGKIQlqcQgIRaNYFlyKylCjWLYE0KA3opKqo0I2Q9yEBQeqJqV7jcHYbqpUQEHLRXQUdrovHqRlKjLjV2GUckUlIDmFXMRHBT0OA1qRedI22gzVEuUPkQAoTnqNFUPaU/ESMyVWarMRRiZjGMtyTBdJe8keiY2VMkrFLLXkDh6KHvvySW1LuH4BQag/sBUtcCUS9lxqkGAjP8UzeHmULif2UjSGtgYOq59uV/H9FIdY3OaIuFr2tnbmskaxD26FOhq7ZIHt480OBLvF2g2miy6W6ANuuggJ5qzu7Kig5bsW0uBWGyEhNIQEJ2gWAQgITCEJCRoYGy5TZchR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156176" y="2852936"/>
            <a:ext cx="2055490" cy="8640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الحالة السائلة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331640" y="2924944"/>
            <a:ext cx="1983482" cy="8640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الحالة الغازية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חץ שמאלה 8"/>
          <p:cNvSpPr/>
          <p:nvPr/>
        </p:nvSpPr>
        <p:spPr>
          <a:xfrm>
            <a:off x="3563888" y="2924944"/>
            <a:ext cx="2232248" cy="72008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يتحول </a:t>
            </a:r>
            <a:r>
              <a:rPr lang="ar-SA" b="1" dirty="0" err="1" smtClean="0">
                <a:solidFill>
                  <a:schemeClr val="bg2">
                    <a:lumMod val="50000"/>
                  </a:schemeClr>
                </a:solidFill>
              </a:rPr>
              <a:t>الى ...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تبخر</a:t>
            </a:r>
            <a:r>
              <a:rPr lang="he-IL" b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 غليان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7896" name="Picture 8" descr="https://encrypted-tbn1.gstatic.com/images?q=tbn:ANd9GcRfFKYbKqAf4BPlFADBTTRtASKolTgMAD72Rr16K3c149JGER11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3528392" cy="2714148"/>
          </a:xfrm>
          <a:prstGeom prst="rect">
            <a:avLst/>
          </a:prstGeom>
          <a:noFill/>
        </p:spPr>
      </p:pic>
      <p:pic>
        <p:nvPicPr>
          <p:cNvPr id="37898" name="Picture 10" descr="https://encrypted-tbn0.gstatic.com/images?q=tbn:ANd9GcTEIHm3loDQHlw6EcgHf3HK7jbodHxVegV1rcyxk3NxrG6h31jB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652" y="4005064"/>
            <a:ext cx="3565772" cy="2592288"/>
          </a:xfrm>
          <a:prstGeom prst="rect">
            <a:avLst/>
          </a:prstGeom>
          <a:noFill/>
        </p:spPr>
      </p:pic>
      <p:sp>
        <p:nvSpPr>
          <p:cNvPr id="12" name="מלבן מעוגל 11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/>
              <a:t>عوامل تساعد على سرعة التبخر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ارتفاع درجة الحرارة.</a:t>
            </a:r>
          </a:p>
          <a:p>
            <a:pPr algn="r" rtl="1"/>
            <a:r>
              <a:rPr lang="ar-SA" dirty="0" err="1" smtClean="0"/>
              <a:t>إزدياد</a:t>
            </a:r>
            <a:r>
              <a:rPr lang="ar-SA" dirty="0" smtClean="0"/>
              <a:t> مساحة سطح التبخر.</a:t>
            </a:r>
          </a:p>
          <a:p>
            <a:pPr algn="r" rtl="1"/>
            <a:r>
              <a:rPr lang="ar-SA" dirty="0" smtClean="0"/>
              <a:t>ازدياد حركة الهواء.</a:t>
            </a:r>
          </a:p>
          <a:p>
            <a:pPr algn="r" rtl="1"/>
            <a:r>
              <a:rPr lang="ar-SA" dirty="0" smtClean="0"/>
              <a:t>التعرض الى أشعة الشمس.</a:t>
            </a:r>
            <a:endParaRPr lang="en-US" dirty="0"/>
          </a:p>
        </p:txBody>
      </p:sp>
      <p:sp>
        <p:nvSpPr>
          <p:cNvPr id="39938" name="AutoShape 2" descr="data:image/jpeg;base64,/9j/4AAQSkZJRgABAQAAAQABAAD/2wCEAAkGBhASERQUEhQWFBISFRUUFBEVGBUVGBQWFxoYGBUYFxQYHSYeHBkvGhQVHy8hIygpLC0sFx4xNTAqNSYrLCkBCQoKBQUFDQUFDSkYEhgpKSkpKSkpKSkpKSkpKSkpKSkpKSkpKSkpKSkpKSkpKSkpKSkpKSkpKSkpKSkpKSkpKf/AABEIAP0AxwMBIgACEQEDEQH/xAAbAAEAAwEBAQEAAAAAAAAAAAAABAUGAwIBB//EAEYQAAIBAwMBBgIIAgYGCwAAAAECAwAEEQUSITEGEyJBUWFxgQcUIzIzQlKRYqEkU2OCkrEVFjRUcpMlVYOio7LCw9Lh8f/EABQBAQAAAAAAAAAAAAAAAAAAAAD/xAAUEQEAAAAAAAAAAAAAAAAAAAAA/9oADAMBAAIRAxEAPwD9xpSlApSlApSlApSlApSlApSlBzuLhI0Z3YKiKWZicBVAyST6YFekcEAjkEZB9Qape28u3Trs+sEi/wCNSv8A6qnRatbCQW4mj75R+DvXeAB+jOenNBOpSlApSlApSlApSlApSlApSlApSlApSlApSlApSlApSlApSlBQduLSWWzaKENvlkgQMozsBlTc59goJ+VRNb0mGBbFYlClLyHYerMWDiQsx5LFN5JPJPWtVXGa0RyjMoYxtvQkZ2tgrkeh2sw+dBmta1a5bUIrSB9m63aWR8BtilwN+CMbhsKqDxmXJB24MXRb2+c3FtFJn6tPKrXlwplODh40VVK7mAbkkgABeDnjTxaRGtxJcDPeSpHGcnICxliAoxxy5J+AquPZ2SOya3gk+0kLd5O+QzGVszyeH8+Gbb5A7fIUEnSNbD2UFxOVQyxwsx6KGk2gY9izDHxqZZarBNu7mWOTYcN3bq+0+h2k4qq1bRO+a2t+7H1OL7SQHG1u6AEEO3PK5O88Y+yA86qV0a1uJb6aYf0aPFuI+Vj/AKOhMkjIMBiGkdRnONhxQbWlUGkaslvZWpu5FjcwR7jIcZKxhmznzwOff41c2t3HKiyRsHRwGV1OQwPQgig7UpSgUpSgUpSgUpSgUpSgUpSgUpSgUpSgUpQmgUqINWt87e9j3fp3pn9s1Fvb+5jG7uomUf2zK3yBiwT7ZFBa0rOp21iUjv4prcHjvJFDRj4yxllUe7YrQqwIBByDyCPMUH2oeq6WlxH3blthZSwU43hWDbG4+6cYI8wSKmUoKDUNKH1hrudd6WsR+rxqC7AnxSvsxzIdqqoGfu+p4zs3ZTu9OJny1yx+wTJC2sk8v2aRBTgMHl5fqcdcACv0Gol7pqytEzFvsX7xVBwrNtKruGOcbsj3APlQS6UpQKUpQKUpQKUpQKUpQKUpQKUpQKVU6tqkW14xudhgOsbFduegaQEbCfTO4g8A1mrgTclQka+StLdysf2kTH7UG0vb1Io2kkOEQZY4JwPgATWGv+3+lmYmZ5JFwDHE8bJGMDlgsu0OST1IOPLFWmn26yRYuFZHyRmKedlI8iNzZGR1B/nXC5+jTT58EgtjplnJAPXq3FB9nvY7tB3No8ijy/ou0qejAGX4c4qI/YfvFVlaezccqEclY2PrFuMZHrjr61o9L7Mx2sapB4VT7q8+pJ5J9Sf3q2Q7l5HXqPT1oMzpOjXqqwuTG7A4DR5+1TH3mRvunkgryK8m0eyHe2+4wocz2XLAIer246qw6lB4WGcAHGdWo4r4RzQc7O8jlRZI2Do4DK6nIYHoRXasxZj6leGHpa3hZ4fSK4+9LGPRWGXA9Q4HWtPQKUpQKUpQKUpQKUpQKUpQKUpQKUpQKiatEWhkAlMOVP2w25jHUtluBxnnyqXXC8s0lRo5BuRxhl5GR8uaD84sNA1G4P2sksVspbuYIwsTMp/PJIqqQT1/VzyeudtYdnkQDeSxAx1P+Z5NWyIAAB0AwK4ahqEcEbSSNtRep5JJJwAAOSxJAAHJJAoPQsY/0j+de0tkByAM+tV+ka+s5Ze6mhdQGKTRmMlT5qeVb5HjzxVpQK8qmM+/8q9UoFfMV9pQQNc0sXEDR52tw0b+cciENG4+DAH9xXzQdT+sW8cpG1mGJEH5JFJWRefR1YfKrCqPQQI7i8h6farcKP4Z0GSP+1jm/f3oLylKUClKUClKUClKUClKUClKUClKUClKUCoN3pgkmidjlYdzLGRx3hwFkznqF3gDH58+QqdSgUpSgh6rqIgiMhR3wQBHGpZmZiFUAD3I5OAOpNRNH1mWR2inh7iZVWQIHWVWRiRkOAOQRgjHGR1zVvVNqrbLu0f+sM1uf7yd6P52/wDOguaUpQKoYmP+lJBng2cWR8JZdv8Am1X1UGmvu1K7P9XDaxD2J76Q/wDnWgv6UpQKUpQKUpQKUpQKUpQKUpQKUqk1TtQkcncwo1zc9TDHjEYPnNIfDGPjyfIGgu6Vme41mQ8y2kAJ4VY5Z2UehdnQE/IV5bTdYTxJd28x/q5bcxr8njcsPmDQXeq61b2yb7iVIkJwC5AyfQep+FeNE163u4u9t3DpnBOCCp64ZSAQcEdfUV+XdstP1DULqKPaLa5SJkMLSeCVCwLSW8wHiHQMvDAAcEZredkuyRsjgMGX6vbxE9C8kRl3OR5eF0UeeFx5UGlpVZr3aCG0QNJuZnO2OKNd8kjdcIg6nHPoKidnu2lresVhLBwm8o6lWA3FWBH6gwAI8ty+tBfVymtEdkZlBaNiyE9VYqVJHvtZh8660oFKVHv45WjYQuschxtdl3heRk7MjPGfOgkVnuybCR7ycHKzXTBD5FYUSHIPmNyPivk/YmCUZnkmlm8pzK6NG3k0SphIyD0wvxzXXszcyL3lrKQZLUoA6gKJYnBMT7RwG8LKQOMoSOtBe0pSgUpSgUpSgUpSgUpSgUpSgoddvpnmjtLdtjyKZJpsZMMIO3Kg8d4zcLngbWODirLS9Kit4xHEu1epPVmY9WdjyzHqWPJqr7NkPc38h++LhYcHySKKMoPgTI7f3q0FApSlBC1HR4pzE0gy0EgljYEqVYe48iCQR0IqbSlBgfpU7D3GoC3a3K74S4KuxUYfbyDg8gp/P2r72T7AS2b2zMwklVrmW4nyee9RFEYzy3iVW3HzQ+ore0oFKUoFcrnfsbu9vebTs3Z27seHdjnGcZxXuSQKCTwACSfYdawStdCK21BriXvJpbfdbZAhEFw6qI1jx94B1O885B+FBwvezl53hudSvCIom3iKB2hiAXnnkNnPQDLHHXnFarQIZJJZbuRTH36xxxQtwyxRlyrSDydmkY7fIbR1zX59ruiPNeXtwt1Kx0xGmRnCOiTYaVYkjI2hVVQCeuSOmK32mdsreWcW2SJ9gYjaQhbYruiv0LBXBI9DQX9KUoFKUoFKUoFKUoFKUoFKUoMjNeCx1F2l8NvfiPbKT4UuIxs2t6bk249dprWqwPTmuF/YRTxtHKiyRuMMjDIPyrLv2KuYf9jvGRPKC4Xv0UeivkOB8zQbCvhYVjo9H1rODcWiD9SxTMf8JcD+dcbDs9NcSzx3V7O/cOqGKILbowZFcHwZbad5GN3VTQbSC4VxuRgy5IyCCMgkMMjzBBBHtXSuFjYxwxrHEoSNBhUXoB/+858813oFc5p1QZYhRkDJOBkkAc/EgfOulQ9Y0uO5gkhkGUkXafUH8rD0YHBB9QKCZWY7aYZrSGQsttcTmOYqzIWPdsYkLKQQpcDPrgDzrn2G7Yx3UIRpFNxCNkvUZZSV3c+u0t86uu0Olpc20sTcB0OGzgqw8SMD5EMAflQZuCCSyna0MjS2tzBKbbvW3NFJGvji3nkoUO4Z6bTVbrWupb6Np8rZZc2JKjq3dqJMc+8Q5r1rl7dyaRZ3sQ33MKpMeNxO+J4nYKBz+IGx7V6i7GPf6LZQSOYWQROSVycAMMbeMHaw/agqNCZm0aR5jiTVLs5PTIlkVHPw2Ryn4VbadBmPT5sYkutQkuQD1CSpOQPlCE/YVN7Q9h5ZfqVvCypZwK6y5PjwQqeHA+8UMi54xvY1aXESvqNtGuAtpBJMVHRTJiGIf4RN+1Bo6UpQKUpQKUpQKUpQKUpQKUpQKUpQKzes3a2d0tzIdtvMggnfyjdCWgkY+S+KRCfLKVpK8ugIIIBB4IPII9xQcLbU4JADHKjg9CrqwPzBrpNdxoMu6qB5sQB/Oqe47DaY5y1nBn1EaKf3AFQ9M7MaLJkw29s+GZD4VYhlJDAq2SCCKCTc9vLBW2JMJpPKK3VrhifTEQOPnio011qF4pSKI2ULggzzfj4PB7uBT4D7u2R1xV/Z9wuY4u7Xu8bo02jZnkZVenFSQaCg0nsHp9uIu7gXfCdyzNzJuxgsZOpz6dPau3a7Vu4tZCvilkHdQRjrJLJ4UUD4nJ9ACastQvkhieWQ7UjUux9AoyeKotB02aaX67drtkK7be3PP1aM9Sf7ZhjcR0Hh9aC20LTvq9tBD/UxJHn1KqAT+4qdSlB5kkCgkkAAEkk4AA6kn0rOdjnM7XF4QQty4WHPnbwgrG395jI/wYVz7Zzmcpp8X37r8c4z3VsPxHPoT9xc+Z9q0ttbrGiogCoihVUdAoGAB8hQdaUpQKUpQKUpQKUpQKUpQKUpQKUpQKUpQKyfaH6O4LmUzJJLbTNw7wNtEnoXXzPv1rWUoM32W0qxtGktYSTOMSymTPeSbhw+4gb15xlcgHI4NaMsByeg6mq7WOz1vc7TKp3xkmOVGeORCeu2RCCPh0rH9rdAgthBLcTSz24mWOSC5mZ1xJwGQZGWU4ODnw7vSgtO0utw3VhctbsJRA6lwMgOIXSSRVYjDAqrDIyCeKu9H7RWt0geCVHDDOAw3D2ZeoPsa+20SqqqoCqowqjgAeQA6AVgta7C2cuq2qxwqAVkmulQlRtGBEWVT4Sz56Yzg+lB+nVX9oNXFrbSzkbu7XIXpuY8IufdiB86wrhrS7mksC5tLNF+tw75JVdmYmRIw7HbIkeH8PwPWttrWmR3to8W7wTICkg5weGjcfA7TQcuy+htBGzzEPdTnvLiX1byRf4FHhA9s+dXVUnZHWXuIPtcC4hdobhR5SIcE49CMMPZqu6BSlKBSlKBSlKBSlKBSlKBSlKBSlKBSlKBSqK67QSPI8NnF3zodskznZBE36Wfku44yqA48yK5nsmZebueWZj1RHe3hHsscTAke7MxoO2r9rIYWMSZnuj921i8TknpvI4jX1ZsAD1rOSxSxXTzalB38UsMaI0SNPHbNtInj7sZYKTjx7TnzI6DZabpEFumyCNI19FAGT6k9Sfc81LoPzdX0keG3uL4j/drZ7tsD02bcqPmKtdL7PyyKVjR7C2Y5Ybt13cH1klJYxjHGMlvdelbOlBE0/SoYIxFDGqRjPhA656k+ZJ8yeTVX2K8Nu0OSfqs81uM9QiOTEP+W0fyxWgrPWI7rUp0/LdRJcqOmHjxDL8fD3JoIPat5bGT67boHV9sd3ETtUqPw5iwB2lclS2D4WGeFzV9pGtx3AIAKSpgSQPgSRk9MgHlT5MMqfImps0KurKwDKwKspGQQRggj0xWLXTVhuEtZHZCATp14p8aqOXtmZsh9vBCtkMvuuaDcUqo0nVJO8a3uNonRd6uoISePON6Ak4IJAZcnBI5IIq3oFKUoFKUoFKUoFKUoFKUoFKUoFUXbi5kj0+4eKTunWMkSZAIwRnaT+YjIHuRVpqOoxwRtJK21FHJ9fQAdSxOAAOSSBVNZaRJcyLc3i42ENb2hOVh9Hkxw037heg5ySHjsZcLHGlt4WCxiSCZOFuIWP4mPKQFhvHqwP5uL+8u0ijeSQ7UjVnZvRVGSf2FYW9vY7W6kijZc25N9GoIJSNv9tgI8sqTKo9x+kVf9rZVliitwQxvJY48DHMQPeTNj9Pdowz/ABCgvYZg6qy/dYBhxjgjI4PSvdAKUH2lUN92sRXaO3iku5U++sG0rH7PKzBA3Xw5J9q4DttsbFxaXVupOO9aMSJ/eaFm2/Og0tZ3tHmO6sZvISvbufRZ0wv/AIiR/uKkR9tdOZtou4Nwxx3iDr8TTtFai7tJFhYM+BJCykHEsZDxHI/jVflmguah6vpEVzGY5RkZDKwO1kYfddGHKuDyCK86Hqq3NvFMvSRQSP0t0ZT7hgR8qn0H5zq+qXSMkDqhvLLNxHdySLEs8IBHC4JZ3QMjrwARuz92tzomqLc28U6gqsyLIFPUbhnBrJ/SvocMlobhkBe34LYye6fwOOfTeHB8ilbDTHzDEcbcxodo8sqDigk0pSgUpSgUpSgUpXK5m2IzYztBOMgZx5ZJAHzNB1pX51cfSVfb2WOwyFP3u9Dg+4IAH7E1xb6TdQHBsV3ZA/ExjNB+lE1nbfUL67XvLcxW8DfhvKjyySLn8QIGVVU9QCSSME4zisjL9JV7JG8b6eSHDIWWUJwQQcAg84zzXPSe2+rRQxxm1jcoAgydmVUAKWYMVBwMfH0oLe2703G947u/li/D3xLaW0RBwXQSYBfrhvEfT1q6ur3VmjYJbQRsykK31ksUJHB29xtODzjOKhwdsrwqC1koOOcXUJ5+YFdP9dpwPFYTE/2cttIP33j/ACoKHU+x9/LBGkUENvLExdbj6y8jMz8SmUd0BIWHB3ZHtjio3ZrsVqNncrcun1mQRtGc3CAYO0DaGjG0AKRgccjpjnU/67yn7tjP/fe3X/3DXj/XW4/3GT/mwf8AyoJY1bUz0sY1P8d0uP8Auxmvk2l39z4biSOCE/fht97SOPNWuG27QfPaoOPOoq9tbgjiwl+Bltx+3jr63bS4/wCr58n+0tsZ+PedPeg01nZRxIEiRUReAiAKB8AK7VkT26mXAbTrrP8AAYJB/iD1D1XW9Uuoyltb/VQQdzzyRrIwJxiLYTtbGfE3Ty5oL/UdD0+83LIkMrKfEV294h/418Sn51+e6xoBsrqKEwieGbeYbiDEF6pTDFRIhVZHA5AYZYcdeKXfZa+yPq9jbW8qbSl1Bc4cYIJ3ZI7wkZB3A9epq41DW45LdrXV8W86gPFcIDtZhyskTJnbKDwVB+HBoPn0c64I5prZ5hKJZHlgcjY+7GZo5Yjhkl/NgjBO8iv0avzCDSJtTSyM1u8U8RDz35AhZkUMEEePEzHwNyAFI98VsNJ1x0kFtdlVuMfZyDwpdKPzp6P+qPqDyMjmg8/SA3/Rt0PNoyg+LkKP5sKv41wAPQYrMdvLgtHFbR7WmuZ4gqE48EbCV2JAYqv2YG7BxuFSo5tWHWKzPwmnX/OE0F/SslqWuatFuJtbURoATM11sT3+9GCOTjmoEH0g3GCZI7LwjLFbzcFHPLFImA6eeKDeUrISdt3wzAWmI1ieRmuZcIJvw+lv1PkOvI45q/ivmecxrjbCo71uv2jDKxg+yncf+JPU0FhSlKBUa6iZsD8vGak0oK+XSUx4Rg1FfTT+j58VdUoKD/Rx/QafU8fkI+VX9KCi7ofp6fCvYjPkKuqUFOtsT5V7On/w5+f/AN1a0oKcW/8ACf2r73Psf2q3pQVKp7V62fwn4Yq0pQQEjPGV4rtFAPNc/ED/ACqTSg+fKoep6TBcJsniWRM5wwBwfIg9Qfcc1NpQVWk9l7S2YtDEFdhgyEs7kem9yWx7Zq1pSg8Sg7TjGcHGemfLPtWZm7FGbes8pdJEJfAwXnIK7yOmxF292nQHJOTzWppQYF/oy8M6I6hCq9zuy5Mu0BpZumSMMAB/WOc5bjY6RpogiCAlmyWdz96R2OXdj6kn4DgDgCpt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תמונה 4" descr="tf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5"/>
            <a:ext cx="3240360" cy="4119653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 descr="Coffee-p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1008112" cy="1308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966780">
            <a:off x="2557145" y="1652149"/>
            <a:ext cx="6557037" cy="1143000"/>
          </a:xfrm>
        </p:spPr>
        <p:txBody>
          <a:bodyPr>
            <a:noAutofit/>
          </a:bodyPr>
          <a:lstStyle/>
          <a:p>
            <a:r>
              <a:rPr lang="ar-SA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أسئلة قصيرة لتلخيص الدرس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תמונה 6" descr="علامة سؤال متحرك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04" y="1556791"/>
            <a:ext cx="3972548" cy="480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صح أم خطأ</a:t>
            </a:r>
            <a:b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</a:t>
            </a: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3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من العوامل التي تؤثر على 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التبخر </a:t>
            </a:r>
            <a:r>
              <a:rPr lang="ar-SA" sz="3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إنخفاض</a:t>
            </a:r>
            <a:r>
              <a:rPr lang="ar-SA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31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درجة </a:t>
            </a:r>
            <a:r>
              <a:rPr lang="ar-SA" sz="31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الحرارة 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68960"/>
          </a:xfrm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صحيح.</a:t>
            </a:r>
            <a:endParaRPr lang="ar-S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514350" indent="-514350" algn="r" rtl="1">
              <a:buAutoNum type="arabicPeriod"/>
            </a:pPr>
            <a:r>
              <a:rPr lang="ar-S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4" action="ppaction://hlinksldjump"/>
              </a:rPr>
              <a:t>خطأ.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0" y="0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מעוגל 5"/>
          <p:cNvSpPr/>
          <p:nvPr/>
        </p:nvSpPr>
        <p:spPr>
          <a:xfrm>
            <a:off x="0" y="6525344"/>
            <a:ext cx="9144000" cy="3326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 descr="a7s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165305"/>
          </a:xfrm>
        </p:spPr>
      </p:pic>
      <p:sp>
        <p:nvSpPr>
          <p:cNvPr id="52226" name="AutoShape 2" descr="data:image/jpeg;base64,/9j/4AAQSkZJRgABAQAAAQABAAD/2wCEAAkGBhQSEBUUEBQVERUVFRQUFRIVFBQUFRYUFBQVFBcUFhQXHSYeFxojGhUXHy8gJScpLCwsFR4xNTAqNSYrLCkBCQoKDgwOGg8PGi4kHyQ1LC4vLyosLykvLCosLCwsKi4pLCksKS8sLywwLCwsLCwvLCwsKiwsLCksLCwsLCwpLP/AABEIALYBFAMBIgACEQEDEQH/xAAcAAABBQEBAQAAAAAAAAAAAAAAAgMEBQYBBwj/xABGEAACAQIDBQQGBgcGBgMAAAABAgADEQQSIQUGMUFRE2FxgQciMlKRoRQjQnKSsTNic4KywfAkQ1Njg6I0k7PC0uEVFtH/xAAbAQABBQEBAAAAAAAAAAAAAAAAAgMEBQYBB//EADURAAEDAgMFBgQHAAMAAAAAAAEAAgMEERIhMQVBUWFxEzKBkdHwIqGxwQYUI0JS4fEVJDP/2gAMAwEAAhEDEQA/APcYQhBCIQhBCIQhBCIThMqcXvRQQkKxqsPs0hnsehb2VPiRG5JWRi7yAOaU1jnmzRdW8LzL1d6azfo6KIOtRyx80QW/3SK+1cSeNZU/Z0lH8ZaVsm2KVn7r9ApTaKU8B75XWynLzE/SsRzxNX4UR+VOH0vEcsTV/DQP505H/wCep+DvL+05+Qf/ACHz9FtrzsxibYxS8Kqv+0pA/wABWS6O9lVf0lFXHWk+v4HsP90kR7YpX5YrdQm3UUo0z981qISqwe81CoQubs2PBKgKEnoL6N5Ey1Es2SMkF2G45KK5jmmzhZEIQi0lEIQghEIQghEIQghEIQghEISj3xxZTDWUlTUdadxoQDctY8jlUi/fG5ZBEwvO7NLjYZHBo3qTV3mwysVavTBBsfWFgehPASxSoGAKm4OoI1BHUGef7LCgZbC3S2lvCT9l4k4SuqX/ALPWNgDwp1CdCOgJ0I7wet6Sk2x2r8L22HvVWE9CGD4TmPn0WzhOCdl+qxEIQghEIQghERVqhVLMQqqCSx0AA1JJ5CLmG9Me1DR2W6g2NZ0pfum7uPNUI84lxwi6XGzG4NG9Qqnpuwva5KVDEVwSQrIq3e3NKZYMR42PdNvsbbVPE089LOBexWpTem6ta9irgHn4Sh9HO6C4LCIWUdvVUPWc+0CRcUweSqDa3M3POatmAFzoBqSekSzFa7kuXs72YPHilXlNtTeVKZKUh21QcVBsqftH+z4C57pV7S2+1e60CUpcDVGjVP2fur+txPK3GL2ZsLQXHZpyAGp/rqZTVW03F3ZUwud53BSY6ZrBjm8lBxBq1z9cxe/90gK0/AqNX/eJ8BJ+G2E9he1MdP8A0NJd0MMqCygD8z4mOFpX/kjIcdQ4uPy9+SU6qIGGMWCrqew0HtFm87D5R4bOpD7A87n85ILRBaPiGFujQmsbzqSmjg6fuL+ERp8BT9weWn5Tz7b3pYqCu9HAUO2KEqajB2uykqSKSa5bjiSL9JDob+bWBu+EpuvQKyHyPaEj4Tj4ox3g0dbKQ2GUi/3XotTZScrjzv8AnIdbZjDhZvkfhKvYfpApV2FOuj4OsxChKwKq7HS1OoQAxvwBsTyE0paQZqWI7rdPdksPkYbH5qgq0QbqwuOYI/kYrCYurR/Qv6v+FUJZPBT7SeWndLavSDcfjzlZXw5U93Iyu/VpXYo3e+YUprmyjC4LQbJ3jSscjA0qv+G3PvRuDj59QJbXmArUQwswvz7wRwII1B75abJ3kamQmJOZOC1zxHQVf/P49TpNn7abMRHNk7juPooFRRYfij8lrITgM7NEq1EIQghEIQghE5eU+8G3ewASmA9V75VN7KBoXa3LXhzPmRRfRqz+tVxFQHorsgH7tMgD5ytqtpR07sFiTy3dbqVFTOe3ETYLa3lFvnSvhg3uVKbeROQn4OZVUNp18OfaOITmjG725lHOt+5r36iX2OrJicFUNM5lqUqlj+6RqORB5ciJxlVFXQvY3WxuDqldk6CRrjpfVY+l6pB/q0s8fQFXDuO64PQjmPK8gURdVPUA/EXk+jU+qYH3SPlaYeB9iQVdSm9nDctJsTGGrhqVRuLIpb71rN87ydKXc4/2NO5qo8hWcS5JnosD8cTXHeAfks7M0Nkc0biV2EosZvjQRiq56xBsezAIB5jMSFJ8DJOyt4qVc5UzK4F+zcZWt1HJh4EzgqYXPwBwvwulGCQNxFpsrSEIR9MomD9K+D7YbPpWuHx9FWH6pVw3yJm8mb3vw2argD7uOQnw7Cv/ADtEvzCdidheD70WiJsOkx+1tqfSjlU/UA/84jn+z6D7Xhxk7ybS7Rjh0Pqi3bsOd9RRHiNW7rDnpWV9rUsKhq1SqhBxY2ReQJ69Aomd2nXFz/y0R6n7D3yU6mgwt7V2u7199Vf7M2TazVBrxC9PHvlmWnkI9I+OxrEbMwtWug07d27Cle/Lhf8AFfuljhsVt+mMz0cLWH+GldlY916pZY9T0csbLMjIHMi5UaWRhd8TxfxXpZaILTNbG3w7RuzxNJ8JW/w6oy3ta5RgSrrqNVJ462l+XjT3kEg5ELoZldKLxBeJLRBaMOenA1VuH3coUy2VLZmZyBoMzG5OnHU85LXDIOCKP3RHC0beoACSQANSToABzJkU4b3tmnruOpTeJ7NFL1MiKgzF2ygKF1zFjwA6zzvbnpppip2Wz6L42pcjMMwQke6oBZ/gB3xrEYavvBWZabNh9mUnsag9rEup1Kg8R0voNCQToNlhNiUMCooYKioduCj2m5Z6tQ3Nu8+AEndkyBuKQXdw0t15poF0hs3IcVld1d59r18VTGKwqUcO2bOQjIyjIxXR3Le1lHCb2oLixkBsLZgHxD5+BFJKeRe71wSfjH0LLcMwqG5swXLcd4udfCVVROJDoBusPeqlMjw6G/VR3W0adb98eeIMpnKcCpWwdtGgRSqG9EkBGJ/RE8EJ9w8j9nhwtbYiefVEBBB1B0Il5urtc/8AD1DcgE0mPFkHFCebL8x4Ga3Y20i/9CU57j9lW1tLl2rPH19VpoQhNOqlEqdp7yUqLZCWd7XKIMxA5ZjwXzMtX4TznZKGoMzas96jdSzG5+HDylVtOudSsGAXJU2kp2y3LzkFz/5IvWapVBR3NlDDQKL5UVuB4k95Jk4EniZ2ps+4IYXB4gxGXsaZLEsFBNzqSBqBfmeUxUmOVxe69yrm7QAGp0JFYTG/R2cNpSrK57lrBCb92cC3io6xOBw72zVGJJA9QABV7hpc9LkxvHUu1+qCnLdTUciy2BDZVv7ROguNBrzkmlc6nkD27ky8B/wnRcwdG1JAeSKPgoiysmNTkPH1MlN291WPwBMiOZmltddaHdNLYOn353/G7N/OVe9e2CzHD0yQAPrmBsddRSBHAkanusOcsa2NGDwlNbXcIlOmnNnCgW8NLk8gDMmKRA9Y5mJLM3VmN2Pxmq2nWflYGwMPxEDwChUkIllMrtLm3vkmaVPgo04AAcpYYxOz7OqujU6iWPcTZh5gkecRs7D5nvyH5ywxtHO9CiOL1Vc91Omc7E+NgPOUFJGXPDhrcWVjUSAOt5/da+ELQnoCzC7K7bu0exolgAXNlpqedRuHkNSe4GWBmQ29iu1xJX7NAZfGo4DMfJSo/eaQtoVX5aAv36DqpFNF2kgB03qDSp5V1OY6lmPFmY3LHxJmC2Rsw7d2g7VCf/j8K+UICQK9XxHXiTyUqBbMTNbvhiTS2biKqmxCMqnoxQ2PxKyf6JNkLQ2VhgONRO2Y9TVOYX8FKjylRsCmDi6d+Z93T+0ZiAGN3rV4HZqoipTVURQFVFAVVA4AAaASX9Fj6rYTB76elNcLWOGwtMYiuoBqZmy06dxcA2BLNwNha1+PKa6KOWd+CMXKqSGMbdy0+1di061MpVXMvEcipHBlYaqw5Eayh2XiqlGr9FxDZzlLUKpsDVpggEMBoHW4BtpqCLZrDO7N9L9cN/bcKppni9AtmUdeze+a3cb9AeE1G8JTEYRcThWFTJbEUXTXNlBzKPvLmWx4E68JF2ns2UN/UbZw0PHlcJ2kqWE2a67TryPFWRaNl4xhsQKiK4NwwDDzjlpiDITornDZBeZXe/PimTAUmKdsC+JqLa9PCg2IHRqjeqLg6K/SakiU2EwZp1KtVx69V7k8QKaerSQHkAvrEe87nnOMl7M4zu06/wBei7gxfCFb0Gp4XDhaahKdJLKi9BoFHUk/EmVdbENSQkm9ar6zsPsjkq9ABoPAniYV6+eoq8ktUYdTcimPiC37gjlbCl2u2kaqapzwAE/FG1h+JQdm0mdu4SxqbSIJp4YAkaPWYXVT7oA9pu7gJFr1DfsqXqm13cfYX/yPLzPj3ZY+op6W9RT5kAkyPGeybcap6S0hudOHquipULEVCH0BFTKFPepA48iD4zpjjRDSLIS43K63LRNMJHqg6FDldSGRujDh5ciOYJkpoy4iGOLXXGqdGeS22yNoivSWoNLj1l91gbMvkQZNmP3UxuSu1M+zVGdf2iCzDzWx/cM2E9HoqkVMLZN+/qs5UxdlIW7t3RRNrY7saFSpbMUUkLwueQvy1tPPqfaoxcWbMxcqoyWZjc5L6W1OhPnPRsZhVq02puLq6lSO4i0xW0sJXwqgMFrUy2Rag0YE3sHB0BPC97X6XtKrbcMz2tc3ujXrxUygewXbvP0QN4dLMjA/sqh/hBEjVMV2tRFcMiXDDOpHaMDdV7gCL2OpsNJ2hiWJANNlHUmnYfBryTi6Oemy9QbHow1UjvBAMzDZCT8X1ViWtboFYUxHwkg7PxoqIrAi5UEgEXFwDwk0PJLLDVRHA3SHWU+MWswy5E9oHNnOUqrBrWtfUCx8ZcO0j1DEOdhNwnGKHVVmftKrdo9rXtZVX3UX7I+JPMxs0yxsI+8l4TDhRdtOpPKRiHzyXcb8SnsQjbklUaa0qZZjYKLsZK3YwTMWxNUWaoLU1PFKI1HgW4+AXvkTA4T6Y4Yi2GQ3UH++cc/2YPxPnNWJrtm0eG0jh09fRVdTLa7d519PXyXYQhL1V6axVcIjO2gVSxPcoufymEwlyuZvacl2+85LEeRNvKajeyrbCuPfKU/J3Ct/tvM4Jk/xBL8TI/FW9AyzC73l/qhb94E1NjYgAXPZu9hxOW5/kJbejTFB9l4MqbgYemnnTXIw+KmTUphqOU8CtjMb6M8QcHWxGzKpsaTtXw1/tYeodQOuVr3+8eks9iyNDez4gH5f4oFaCfi4FeqVHspPGwJ+AlTsbZdFsGgCpUSqgqO1h9a1UZ2qkjiWLFr98saVcEazxjbG0sbg6GJ2bRqmkaeYYc8WOGck0wlRtRdLpe/qspsRaaOGB8lwzUZ9bcOarpp2MaC/Q5dL8eS84xe+FejiqiZxXppVdAGVAGRXIBDIBYkDjw14T1n0YbYHaVKCm9KvT+lUgfstdVrL3Xz0zbqHPOeIbv4OkcdRp4wOtI1kWsoBDBCwzX5gW421te09qw9HCYbaLts6xw+FwNRmyuaiitWqDLSVmJJLZCbXOundJEUr3xvbKSQBfPOxBTD6djHtdEAL5EDK4tl87LU7pi2EpqOCDIPBdB8pcZZWbu4U08NTQ6kKAT1IABPxEtQZ5oSHEkLUO1SCIgiOGIMQ5cCZNMXJsLnibam04Ysxqo4AuSB4xhydCrsRT7Ki2U5nbTMeLVH9UE+ZHgB3STTpBVCjgoAHkLSNh6nbOKg1poSE/WbgX8BqB4k9JMMbfwT/ACTZiGizENIzkoJsxp46Y08a3p5qZeuaZWoONNlqeSn1h5rmHnPRka4uOHKedkX0M2W7FfNhKRJuQuQnvpk0z81ms/D8vfj8fVVu0mZNf4K0lRvWgODq35AEfeDKV+YEt5W7xUC+FrKup7NiB1KjMB8RNJMLxuHIqqiNntPMLKAWAPWPK0KBD0lYdP6+UaDTzQgsK0XeScJshOzRGRSyqBmAs1wOKsNQY/gsQwLU3OZlsQx4sh4E94IsfI85IwBuZE2j6uJS3+YPIqrfnaTASWYk1q4tKmM8Zdog1IuilzI+IuNgu2DUvD0eZisHs84xrm64ZT4GsRx15J38+U4MN9Iq9gpIQANXYaerypA8i1te4Ga2lSCgBQAAAABoABoABNJszZ4eMbxl9T6KDUVBZkNfp/aKdMKAAAAAAANAAOAA5RcITUKrRCEIIWd3wb1aI61rnwWlUP52lMJb738aH33/AOmZTiYbbh/7XgFe0Y/RHirLBVfVt0/KUe9u7xr9nWoMKOKoNno1bXF7WKOBxRhoR0+BnIekXeRYax0di3ULr4Q699Cm9397xWPZVl+j4lR61BvtW4vRbhVTvGo52ju9G71HGoO1JpulzTrpYOl7XGujKbaqdPAgERNpYOk6XqqCBYjS5zcsttc17WtrGcIEpIBiC+IIN1pO+ZKY5B2P6VvHNbrpeaun/ELQ3E9tnDeDlf6/VVL9lOJsw3B3W9jzssa+41ZmsuMp1F4Z6WGrVWFuRVCVH45o9m7qGmFo06dRaIdatSrVA7TEVgAVLD7KJoQLDVR0JbQUt4nawUKByAB+HGTKuKNtfhGa78Sz1sRic7LkLJ6HZjKZ4cG5+H2AS6YsAOmkGrASuTFPVJFBc9jYuTamp5jN9o9w87SQmwC36aoz/qremnwU5j5kyqp6KeoF2Cw4lSJHsj75z4JGJ2uie0yr3Ei/wkY7Xv7C1G+7Te34iAPnLfD7IRPYRU8AB85I+hyzbsS//pIfAWUc1rR3W+ZWdz134Jk76jC/4Uvf4iecb5bw1O2eilW6p6rFQFBce0FsToOGutwZpvSD6Q6eHDYfCMHrm6vUU3WjyIB51P4eeuk8swvrEL1IHxNop1BTwdwXPE5q52ZjkPaSAAbhb5r2vdOllwVEfq/zMszGdn0clGmvRFHnbWOmZWV13EpBN3EpLRtosxBkZyUEhoy8daMsY2NU81cmn3Mb+zsPdq1B+Ih/+6ZiaPcn9HW/bn/pUpf7CNqkjkfsoe0B+j4haKcInYTbLPrDYrDnB1ih/Q1CTTPIczT7mXWw5r4GGITmOHXumyxeDSqhSoodTxU/n3HvmWxu6VVP+HftE/w3azDuD8G87eMym0NkPJLoRccOHTkrinq2usHmx47j/ai4TGZCdL+dpEaqXrs7chlHi1mNu4AKPjE1aVVNKlGqn+mzD8SXHzjYxHQOe4U3J+AEoTFO0YC0+Ssg1hOIEeasKK5j3R/FYrswFQZ6jnKiDiSfyHfysTG8HhcRUAFKiaY/xK10A7wh9Yny85odjbvLQJdiatVhZqh0sPdRfsj5nmTLSg2XLIbuFhxP2UGoqGM335eqe2HsnsKWUnM7HNUf3nPHyHAdwljCE2TGBjQ1ugVK5xcS46ohCEWkohCEELOb4jSgf80j40qn8xKVTNFvfSvhiw+w9N/IOAx/CTM2pmI2+wtqQ7iAryhN4ehToMcBjQMWDKRpUohORlsAp4x0GKBjtgdUkEjRFDDqnsi3fzmT313tGHZUsWuy51BsezBBcA3FiRcX7xNNVSrmOV0A6GmWI884B+EyO+25Xa02rU2Zqqi7Xt6w48BoP685tKI+0b2mnvVKjtiu9es4ClTakjUcpplVNMrbLkIupW2lrST9HE+ZdhekPHYFezoVfqxf6qoodVJ45b6r4A21Okgbc9Iu0MUCK2KqZbn1KZFFbdCKYGYfevN02UEKnkontcc19B7zekHAYAEV6waoP7in9ZVJtexUex4sQO+eN74emjE4u9PDD6HROhytes419qoPYBFtF/ERPOAIumhOgnXOSoqcA55qTQaancnAdtjKa8gczeA/r5SsTdmqqB3BQHgWU2PPjPRfRfsI00es41Y5V8Bz/rrKaunayJxBz0V/2UsMeNwsCt6TEEzpMQTMgSoYC4TGyYomIJjJKdASWMZMW5iJwJ1oRNNuYn1Dn3qzn4BU/wC2Zia7dKllwdI++DU/5rGoPkwmi2Ay87ncB91A2ibRAc/VXEIQmyVCiEIQQuWnYQghctOwhBCIQhBCIQhBCIQhBCj7Qwgq0npng6sp/eBEwOFqEqM2jcGHRl0YfEGeimYfbeE7LFOPs1frV8dBUH4rN/qTO7fp8cTZB+36FWmzn/EWHemwYoGNK0WDMYMlakJ0GLBjIMWDHAU2QnQZ3xjYadvHAUkheIb8bH7DF1FA9VjmXz/q/nMxUpz2P0lbC7WiKyC7U+PUqf6/KeUvQ/MfObChqO0iB36FSOz7RoIVhsTc9q1I1mZVQXsGYgtbjawPztF7NppSrioqBsnI6gta/wAtDOriCFygkL7tzb4Qw9MuwVBcsdAOJJi3SON81fw0UMLQHAHnbPzWhwz1sfiFp9TqOQHMk+F/nPUMPhlpoET2VFh325+J4+crN192xgqF3/T1B6/6ie74nnLGnWzX8Zm6+fE7CNypqypFQ60fcbp9z6JwmJJnCYkmVZKiAIJiGMGMbYxGqdAXCZyEIpOJrEIWGVfacimv3nIUHyvfyno1CkFUKugUAAdwFhMdu3g+0xIY+zRGb/UcFVHkuY+azaCbTYUGCEyH930Co9oyXeGDd912EJwm0v1WLsJVVd4qYbKpzG9jblLGpUspPde05caLtjqnISt2RtQ1s1wBbp3yynGuDhiabhdc0tNiiEImpUCi50EUkpUhbS2j2QGlyeAktHBFxwlTvNS+qze6fkY3K4tYXN1CcjaHPAKsMDiu0QN1kiUu7Fa9Mi97GXU7G/GwO4rj24HFvBEIQi0hEqN5tlmtRumtSmc6d5GjJ+8tx426S3haNyxtkYWO0KWx5Y4OG5ec0qoYAjgY8rSZvHsvsKhqKPqqret0Sqef3X/i+9K4GedVlK6mlMbvDmFpo5GysDmqQDFAxhXiw0h6LpCdBis0aBnbzock2S3UEEEXBFiOoMwO3fRo7MWwhBub9mTYjW+h6TeXiXY8pKp6p8DrtXWOczuled4L0YYtz64WkOpYH8tZt9391qGB9Zfrq3vkaL4f18JJOKbmD84khm46CSZdoSPFtE7LLNMLSOy4DJKxGILmwN78T1/9RxFsLRKIBwnS0rXOum91glExBaJLRBaJ1XQ1dZomEIpOIiKtTKL8eQA4kk2CjvJIHnFy13Y2V2riu49RCeyHvPwNTwGoHfc8hJlHSuqpQxvjyCZmlETC4q93f2X2FEK1s7EvUI5u3EeAFlHcolnCE9EYwMaGt0CzDnFxLjqVHx2MFJCzcpmK+89Qk2ygdNT8ZebxYRqlBgmpFiB1txEx+G2vRy5KlIG2mYeq1+8nW8r6ueRkgYxwble7t54Dd/qnU0DHsL3NLs7WG7mrfYGR3JYEsPWAJBXxA/8A2WuD3gFRymW3G3DW0zWy9r06Ct2YLuxPrsRoOQ05SHQ2iVqCoOJLEcgddbecitrG07WNOG5PxWzsOJN1IfSumc8jFYDK+V+Vlrdl7bptUNNECangALnnoOcDvMudlK8L66cuOkyWHx5Sp2qgXLMeeUn7Qv5/OJfHkuammrG/u3t7N/CcG1QGjTvWOvd/l0Q7ZxLjrpfx4LWf/aly3ynja1xEbdx5egrLfKTr3ePSZEYuynhY9/ToZY4LeU0aeQhWU8j3/mIM2kJgWPcG3GvA3t9MwuuoDGQ5rS6x04j3kVdbB24oGSobe6T+UtNoha1J0DC5Bt48pkMHs2piLtSp5UPvXCeV+I8BL7Y+7b0nzOy6D2Vvx7yeUlU1RJI3s3sJGmIaEcc7FR54WRuxtdY62OoPDK6i7n4n1mU3v38bjQzVzK7GwzDH1rAhVNyeV2Ctbx1vNVH6EEQ4TuJHkSmq2xlxDeAfMAohCEmqGiEIQQmsRh1dCrgMrAgqeBB4iYXaWzWw1TI12psfq6h5/wCWx94fMd95v4xjMGlVClRQysLEH+tD3yvr6FlXHhORGhUqmqDA7lvWBnQ0kbV2S+GN2u9LlV5r3VOn3uHW3OLMHUU0lO/BIFoY5GyNxNOScDxQaNQkeyXZPZoZozedzTllzCnc05njWaF4WRhThaJLRMJ2y7ZBMIQnV1EJwmTNkbFbE2Y3Sj72oaoOidF/W58usk01NJUPwRj+k3JI2NuJxSdk7JOKe2ooqbO40zkcaaH+I8uHHhuqVMKAqgAAAADQADQACJw+HVFCoAqqLBRoAByEcm8oqJlJHhbrvPFZ2oqHTOudNyIQhJyjIkHF7EoVTepSRj71rH4jWToRLmtcLOF0pr3MN2m3RVdHdjDKbrSXzu3yJMnVMGjABkUgcAVBA8Byj0IlsTG5NaB4JTpZHm7nE9SmmwiFcpRSo4LlFvhOfQ0y5ci5fdyi3w4R6EVhHBJxHimGwNMqFNNCo4KVWw8BbSD4GmTcohI4EqCY/CGEcEY3cUAQhCKSVwLOwhBCIQhBCIQhBCIQhBC4y3FjqDymX2luiRdsKQvWixsn7jfY8NR4TUwkeopo6huGQXTsUz4jdhXm7sVbJUU039xxY+R4MO8Exc32LwKVVy1UV16MAR49xlDitzB/cVWp/qP9anzIYfi8pmKnYMjTeE3HA5FW8W0WHJ4ss/CTK+wMSn92tUdabi/4amW3xMiVKVRfao1l/wBJ2HxQESnkoaiPvMPlf6Kc2aN3dcPNchGzXA45h4o4/MQFcHhmPgjn8hGOxk/ifJOYgnITtKjUb2KNZv8ATZfm9hJuH3exL/YSkOtRwT+GncH8Qj8dDUSd1h8rfVNunjbq4KDE0ru2SkpqvzVeX3m4L5maPCbmJxr1Gq/qr9UnwU5j5tbul9hsIlNQtNVRRwVQAPgJc02wXnOY25DVQJdosGUYus/svdHUPiiKh4ikP0an9a/6Q+Nh3c5pQJ2E08FPHA3DGLBVMkr5Td5RCEI+mkQhCCEQhCCEQhI1faVJCQ9RFIGY5mAstma5vw0Rj4Ix5GCFJhImF2vRqHLTqo7esSqsCRkc02uOIs4KnoRaSs0ELsJzNOgwQiEZr4tEKh2VC7ZEDEDM5BbKt+JsrG3RTG6m1aK1VpNVRarWy0i6hzcORZL3NxTf8DdDBClQhCCEQhCCEQhCCEQhCCEQhCCEQhCCEQhCCEQhCCEQhCCEQhCCEQhCCEQhCCEQhCCEQhCCFA29skYrC1sOzFBWptTLLa4DC17HQ+EzezfR92bJUarkqoatnpg2ys2I7NCCcpRVr3ylTYiwIEIQQuN6MqTKVeozgtVcqUUrerXqVyAGubBqhtck6cZMw24606K0lq/VrWNcIaalS7MxIZQRmX1uHUA8oQghVOL9EdKoGD4isczVG1CcagxXrHSxcHFtZrDSnTFtNddsHYy4WgKKEsqtVYEgC3a1Xq5QBoAM9h3AQhBCzW0PR/Ur4irWfF1aZar2lJULMKVsO+HUqGNkYdo7aDjY3PCFD0bBK9CsuIqFqIC3ctUYgU8WgIaozHNmxZbUkAIBaEIIUvHbrYgkCjiTSRwVrikEoMS1OqrYgMEctWLMh4r+jGosQzGy9yMRTSzbQxIbUWVhUUKHc01BrBmOVWC34m1zCEELUbPw7U6SJUqGsyqA1VgFZyPtELoCe6EIQ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186</Words>
  <Application>Microsoft Office PowerPoint</Application>
  <PresentationFormat>‫הצגה על המסך (4:3)</PresentationFormat>
  <Paragraphs>83</Paragraphs>
  <Slides>25</Slides>
  <Notes>25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6" baseType="lpstr">
      <vt:lpstr>ערכת נושא Office</vt:lpstr>
      <vt:lpstr>تحولات المادة (التبخر)</vt:lpstr>
      <vt:lpstr>שקופית 2</vt:lpstr>
      <vt:lpstr>שקופית 3</vt:lpstr>
      <vt:lpstr> تجربة</vt:lpstr>
      <vt:lpstr>من الماء إلى البخار</vt:lpstr>
      <vt:lpstr>عوامل تساعد على سرعة التبخر</vt:lpstr>
      <vt:lpstr>أسئلة قصيرة لتلخيص الدرس</vt:lpstr>
      <vt:lpstr>صح أم خطأ 1. من العوامل التي تؤثر على التبخر إنخفاض درجة الحرارة .</vt:lpstr>
      <vt:lpstr>שקופית 9</vt:lpstr>
      <vt:lpstr>שקופית 10</vt:lpstr>
      <vt:lpstr>صح أم خطأ 2. تحول الماء من الحالة السائلة الى الحالة الغازية تسمى التبخر.</vt:lpstr>
      <vt:lpstr>שקופית 12</vt:lpstr>
      <vt:lpstr>שקופית 13</vt:lpstr>
      <vt:lpstr>صح أم خطأ 3. تزداد سرعة تبخر الماء كلما انخفضت درجة حرارته. </vt:lpstr>
      <vt:lpstr>שקופית 15</vt:lpstr>
      <vt:lpstr>שקופית 16</vt:lpstr>
      <vt:lpstr>صح أم خطأ 4. الماء يتحول الى بخار بتأثير حرارة الشمس فقط.  </vt:lpstr>
      <vt:lpstr>שקופית 18</vt:lpstr>
      <vt:lpstr>שקופית 19</vt:lpstr>
      <vt:lpstr>صح أم خطأ 5. تزداد سرعة التبخر بإزدياد مساحة سطح التبخر.  </vt:lpstr>
      <vt:lpstr>שקופית 21</vt:lpstr>
      <vt:lpstr>שקופית 22</vt:lpstr>
      <vt:lpstr>صح أم خطأ 6. ازدياد حركة الهواء تزيد سرعة التبخر. </vt:lpstr>
      <vt:lpstr>שקופית 24</vt:lpstr>
      <vt:lpstr>שקופית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تحولات المادة (التبخر)</dc:title>
  <dc:creator>yakeen</dc:creator>
  <cp:lastModifiedBy>yakeen</cp:lastModifiedBy>
  <cp:revision>8</cp:revision>
  <dcterms:created xsi:type="dcterms:W3CDTF">2013-02-28T18:27:35Z</dcterms:created>
  <dcterms:modified xsi:type="dcterms:W3CDTF">2013-03-05T20:21:07Z</dcterms:modified>
</cp:coreProperties>
</file>