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57" r:id="rId4"/>
    <p:sldId id="259" r:id="rId5"/>
    <p:sldId id="258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25A850-D005-4A90-96E7-A6DFA8B7C383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42D2D-E1EE-4DC2-B1AF-4920246C79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D2D-E1EE-4DC2-B1AF-4920246C79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D2D-E1EE-4DC2-B1AF-4920246C79C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D2D-E1EE-4DC2-B1AF-4920246C79C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D2D-E1EE-4DC2-B1AF-4920246C79C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D2D-E1EE-4DC2-B1AF-4920246C79C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D2D-E1EE-4DC2-B1AF-4920246C79C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42D2D-E1EE-4DC2-B1AF-4920246C79C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מלבן מעוגל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B19A-0DD0-40DE-896F-C2AEB7C6F8D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AE30FF7-12AB-4D3B-979A-1EC09B398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מלבן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B19A-0DD0-40DE-896F-C2AEB7C6F8D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0FF7-12AB-4D3B-979A-1EC09B39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B19A-0DD0-40DE-896F-C2AEB7C6F8D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0FF7-12AB-4D3B-979A-1EC09B39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B19A-0DD0-40DE-896F-C2AEB7C6F8D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0FF7-12AB-4D3B-979A-1EC09B398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לבן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מלבן מעוגל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B19A-0DD0-40DE-896F-C2AEB7C6F8D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מלבן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לבן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E30FF7-12AB-4D3B-979A-1EC09B39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B19A-0DD0-40DE-896F-C2AEB7C6F8D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0FF7-12AB-4D3B-979A-1EC09B398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B19A-0DD0-40DE-896F-C2AEB7C6F8D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0FF7-12AB-4D3B-979A-1EC09B398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B19A-0DD0-40DE-896F-C2AEB7C6F8D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0FF7-12AB-4D3B-979A-1EC09B39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B19A-0DD0-40DE-896F-C2AEB7C6F8D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0FF7-12AB-4D3B-979A-1EC09B39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לבן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מלבן מעוגל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B19A-0DD0-40DE-896F-C2AEB7C6F8D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30FF7-12AB-4D3B-979A-1EC09B398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0B19A-0DD0-40DE-896F-C2AEB7C6F8D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E30FF7-12AB-4D3B-979A-1EC09B398C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מלבן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מלבן מעוגל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60B19A-0DD0-40DE-896F-C2AEB7C6F8D5}" type="datetimeFigureOut">
              <a:rPr lang="en-US" smtClean="0"/>
              <a:pPr/>
              <a:t>4/14/2013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AE30FF7-12AB-4D3B-979A-1EC09B398C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CRR9GApsDlY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  <a:noFill/>
        </p:spPr>
        <p:txBody>
          <a:bodyPr>
            <a:normAutofit/>
          </a:bodyPr>
          <a:lstStyle/>
          <a:p>
            <a:r>
              <a:rPr lang="ar-S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حالات المادة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4" name="AutoShape 2" descr="data:image/jpeg;base64,/9j/4AAQSkZJRgABAQAAAQABAAD/2wCEAAkGBhQSERUSEhQWFBUWFhgYFhcVGBgXHRgYGBQZHBcYHBgYGyYeFxkjGhYaIS8gIycpLCwsFyAxNTAqNSYrLCoBCQoKDgwOGg8PGiwkHyQsLCwsLCksLywsLCwsLCwsLCwsLCwsLCwsLCwsLCwsLCwsLCksLCwsLCwsLCwsLCwsLP/AABEIAJABMAMBIgACEQEDEQH/xAAbAAACAwEBAQAAAAAAAAAAAAAABQMEBgIBB//EAEIQAAIBAgQDBgMEBgoCAwEAAAECEQADBBIhMQVBUQYTImFxgTKRoUJSsfAUI0Oi0eEHFRYzYnKCksHxU9Jkc8I0/8QAGQEBAAMBAQAAAAAAAAAAAAAAAAECAwQF/8QAJhEAAgIBBAIBBAMAAAAAAAAAAAECEQMSITFBE1EyBCJhcRSRof/aAAwDAQACEQMRAD8A+40UUUAUUUUAUUUUAUUUUAUUUUAUUUUAUUUUAUUVQxnG7VswWzNtlXxGeh5L7kUBfopKeMX3/usOfI3DGnoP412P0xv/AAp/uJ/5oBvRSd8Fij+3Ueigf/mvP6vxQ2vg+qj/ANaAc0UmC4teaN8vwgfjXJ4riE/vLGYcyhP4a/jQDuileF7R2XMFsjDk/h+u31pmDOooD2iiigCiiigCiiigCiqOJ4xbQlQS7j7CDMR68l9yKqniV5joqW11+I5m+S6D5mrKLfBVzS5HFFJ1v3h+0RvIpH4NXK8UvA6pbf8AysVPyII+oqfHIjyRHVFU8HxRLmmqMN0cQf4MPME1cqhcKKKKAKKKKAKK8ZgBJ0A5mlWI7RIAcivcIkiFIUgDfMwgj0nympSbIbS5G1FJBxK/ctyiImYSrFi2h8io18+XQ1AeF3HH6y+5HSZ9RC5Z9/OraGVc0PL+MRBLsq+pAqk3aG1rGdo3yox+kTUNrgFqfh1EAxCgxz0/jV21hcrAKqhMuvWZEDzET8hSkiNTfB7Y4racwrieh0PyMGrdVL/DkZYZQw89aqf1Iq6I9xOkXH5dAToPLzqKXTJ1PtDailIS/bJyt3y/cuQrD/K4EEeTD3qQcbA+O1dTr4Q0f7CaaWTqQyoqLDYpbgzIwYTGnI9D0PlUtVLCjtNjGt21CkjPcVWK6HLqTB5TETyk0t7JWcxNwgAj4RsEBJgBds0ASQOoneGnaTDB7BJE5CH000Hxa8jlLa0tw1xsOZ8JVtQdFD6aQx0Rv8DEDWVPIXXBV8mmFe0uPHLcDfMdlICt+8QD7TXGJ4pcVSxthB1dp/dQH8aqk2HJLkaUVnV45dIJGWBz7twPmziuB2hc9fP9VI+auat45FfJE0teEUjw/GLxYjIGiNGD2jr7MDVpONgMEuobRMwxIymP8WkbcwKhxaJU4vhlnFYFLg8Sg+exHoazeHLYW8VRibahiynYBRJgfZMTHWKc4rtBbTwyWPIDc+50pHh7T3rk6nvWyydrdsHM4WdXbQCYyrOnQz0DYA17RRVC4UUUE0AUk4hxA3Ge3bbKiaO43Lc0U8oG7cpgazFzi2PyWmKEZ5CDnDuQBPpmBrNcVYW0SwhIkGGG8DVmMaySfmTqN62xQt2zLLKlsefpDM3dYdVRB8T5dJnUCYzHqdfemmE4eqCYlvvEa6/nSvOE4bIgAEdJifpooj+ZNXlUn8/nr+ZrobOdI8SxO/58q7S0M0n8z51Mtkc9yfz+eVcsg8/X+VZarL0eY3AKynSQdCImQRER0qtwzFtbcWLpmR+qc7kDdCebAQQeYmdQZZ2RSntGMls3BM2yLi+qET7FSQR51nd7M0+O6HdFFFZGwUUUUBi+2GPdb6oVlQgZJ+EmSGzAjWPD8x1NQ8E7QBczOhGcyWzAgMTABM6yft7eKNKb9ubQ7hbv2rdxYPOHOVh9R8hWLuXkQE3Mp8jEa7yNx9a6IU4nNktSN3w7FBplmzMxJnUSACQD91ZgTvB3q8cOCysJAAIEbGY+ewg187ZjCtZIVgNCoGx+yw0keRGlX7HHrijMyC4dNU/VNpGuacp0nwxsKlx9FVNdm0a8wYAKSDu0gAQdo3Olc4i44QlBmeNJ21Pr0mKQp2oJQsQIDGZVlIGY5dBM6RqCfarlvE37gJRVtrplN3NLTucoGg23ifKo0+xqHFm8coJAUwMwBkAxqJ0kCqGJ4ph+8VmZWupIUKczDNuAq7kwOXKqw4QzGb157k7qIRT5QNY/1Uzwttco7sKFjQKABHtyqrikXUmRDF37mqW1tLyN2S3rkXYerA+VRWeBELHfONSctsLbXUydIJMmdyd6upZuLcLZpUgQvSB1268uflXqq/jLMCpPhEajbTeP4z7VX9F/2VeF2QuIvhdAVssd/iyspP8AtVflTalXCR+uxHUtbM847pQB9D86a1R8mkeDi6mZSOoI+YrFWuKXHAsGVNu1mKjTvXVmQosmWUd2SQPvAHz3FfP+2OFKh2WQbV/PmBgqt5FJZSPhOdD8zvVoPcpNWhjdw0Ww9sEKWXvDbAKFCDmItSVJB38OnnXpRf2d5IAzAEBDrsQFZRrHQUmwmLDW1dkVs0gtDW3n/wC1dAfNuY3pqmLDRnd1Ybd7YR+fNlU/MGt3Hujn1vizqzde6Fym2SdQP1gbzBi5rHSum77MLZAJZSQZuxAMQXz6EzoJ1ov48PbKtctCGkMLbLoPJgQByJFQXMfbiMuFeNtLsgneIUzyqWgpfku3+HkLM2wQNADLH0zvE+tFzD2e6Dlyzn4VBDZm6AWgM3rVOwFYjwWDzhcNcYz0zPA96vPjrhH6vDsIkDvClsAeiSw9NNqrot2W1keIuCyxyBUKWe8uAQQDPwN1beDMyOYNM+E4cC4YmLahZPN3h3J6GMn4VncRg7jXLFu6Vy3L6k27YyjwAvLE+JyCg369YrV8HE28/wD5GZ/ZmJX92KzyKtjXE7Vl6iiisjUKhxeH7xCh0B39J1HodvepqixWKW2uZjA26kk7AAaknpQCfjNjJ3IGubEFjPXI7D5ED5VmuIeLGiY0tAaRtJMmT4eZkgjTrFOuLcQLm2WZLIV1dA3iYkSIMEBQQTtMdaV8f4Xmdb6MQRAYbwub4ojodfQbRXVCLSOXI03saXCoI/jvVwHpvWT4Z2iCiDr8ROskQMx31MSqjzmnNniiMQubxElYMjUAFh7aSKmSsrFjbyEVEy7e38q4Dx+fz/KpVJmY5fnSs6ovyd7QY+Qpf2jOa0bY+J4tj1cx+En2NX7lwxoP+/zzpTisHd7xbwIItglbbDRmMyS26tGg5a6g1CXZN9DLB4slip6uRpEKrBRPqZj/AC1dqHC3ldRcX7QB8/Q+mtTVidAUUUUAh7bkfob/AHiyBPNs4j151grhBYSJAGmUEgSRuRpO2gn1Fbvtvhw2FLGQUZSGBIygmGbSZGUnlzrB48JcgTpqJDRoRzPwgabSvpW+Lg5sytonOFWCSoUEc5mPaT7VBgsLDBs8gExAMn2MiPfrTe0SEhTLRuddxzIg+nIVSwrMCyKHZt3ykanUAs+4HkRWplVHeLbwmfaYEeeWRMdNa03AL2bBJl+MKQV2OaTqZkgtvJ6nyrPm4qkB8qmJKg5jpvtIPrApr2Rvr3l5COlzURo5gj1BB9ZqH7EfQ7F8jD57gywkmNYjfafl511wW5NlSuglsvOFDHKAekbetWGZLtrKp8LqRK9CIkVHg+HraTIgCgTy39R7Cs7s14J2RSwf7QBAOvOJ0nfSq+OvRlI2zqrCNwxgekSD7H2mtr19z+P55VQtXg9wN9nxnWN1OQaTMeJj5xShbJuHf/03o27uzIiNf1n/ABFN6T8Kj9JxGv2bPsMr/WZ+lOKylybx4Cs52pwefOombth1H+e0c6e+rVo6V8eTS1c/8d1Sf8rSje0PPtULklq0YHs8QU/xAAqdc2hI1GhgqRsx8hyrT4e0CNI57E6SZ56g+VZbhBK3HtwDq0gyQWnTMo0J8JGwI0+KtXgHlVy9NpnSfvcx613xOCkSYlHgd3Jk68yAAdgfOBVmwhCAuQNJbkBpr7VzdwYuLlLFdQdPKdD8/oK7x2HzoFU7FT4tmg8/OdfMgVRt2Xo5dsyMbZDMNB5HoQecdfKrfC8MxWbo8WsDTadCY0mKiwlphJYgsxExsIEAdTpzpougrGcmawVsy/FL47+6QfFaw7lRH2rrBFP7n1rTYWwERUGyqFHoBH/FZbCkPevFvt4mxaHrZTvDI5ak6/wrXVlPk1hwFFFFVLhWfxb57txzqLRCIP8AEVlj6mQJ8iK0FZ7MM960dGDF46o+qsOuoIPmta4vkZ5fiIOCN391rzcmhZHIGAAI+GQTMifOtMlnn8+uv5NY/h944ctbPhYOxAmCEzgDy8UyWGwWOtaXhvFQ48WmjE+SiJ+hE+fpXTexyoufoCNqVB9VB3EEa+XKpreFUbKBz0A189unOuDjkzZF1YyBOoBChvF8xV0XARP00rFyZpRGdtB6V7mI/wCf+6Be5cqA3I1AOcDjVeSNIMT1I3j059KnuXAfCehPyrL/AKNi7NxWQd7aUZcqkAiASTDEDMzES0yNdDU2E4hczPevqLfgRQgIbWTmOhOhJAA3MU02y2rYacGJD3l+yGVl8iyyyj3E/wCqmtUeD4dlQlxDOxdh0nQD1CgCr1Yy5NoqluFFeM0amk68aF3MbbBUT4m306ydFHzMa6SKhbuiW6Iu22KCYNwf2hW3y2Y676fDO9YC9aG5loILMZMDqRGUjyAjyNd9rcciYq33hJEMS5uM48QGVvEMijSPDtJrtMQjJEhp06gjTY8+WmtbwVWjnyO2hphxoJjqdJMctIMf7VqtaceMak5pJZjAnbQtodP8JPSKrrxJk+JCyjQRBYRsJOZV9YXltXFrELcum5liBAmWnXXKSWnXcqh9RFaGexExy3+udAABO6kkgDpDcxvT/sTZlsRIEeFCBG2Ut9kxux50gxGJD4hYmEhc3+JwSBmLHXKp2Iiaedk3y4i5bP7VAw6yuh38WxB16b0Io0vB2PdL0UlV03RWIU/IVfEe1L+E4A2g+eBLSFUmIBPjgkkEhhOwGUV7jeIrbBkiZiPMn+etVS1F3sXi/wCYpBhVZbrO6hUDOTczLDo4BiNwwYaeU9Ypdi+0TOwFqRmXTmzTpKqPOddhA1qljuEuQrX8Taw0k5RchmI111cKDLbaipaSRCdukangeOthr7s6jPd0nTRbaLv05gefnWhBrEWuMWLeH7uxfNy4WzXGQZ2Y/ayrbBUEwNNBG51rW8LB7pcwgkTH3QTIX2Bj2rmk05Ojqh8UWqqcWtFrFxRuUaPWNPrVuvCKgsfL8ZdX9NZgPDcCv8IbeGaAYIPiMxO40rRcPbSM+YLpAJ57SGEqRGk9dzpWa4rb7u+pMwrNbaCPFlYqpaZXYr8XQa1oMBflzpoQIB6Ach5j7pI05V3Y3sjhmqkx5h01H0Ne8QtE28tswxiTscuYZgDyJE61ykDQfKo8XaZ0hWyGQc0aEAgkGNYI/HzqslbLEmABVRm+8SBvA5CecfSmeIfwE+VLMDhyoCzMT5DrAHIDl0FXuJNFs1lJfckaJ7NiPgCyUb79/E3PkSg9NDWnrN9mLsrhx0wzOfW5cX/1NaSsZcm8dkFFFFQSIOLcaYXTYt5g0aZVlmJE6E+FF1AzGefSobvA2C99cvMXQMS5+xAk5V529IKmc3kRNaRmgE/hSy5F8Nbj9TetHxLoZaQ4P3TBG/MH0q1+itexBicWP0dLl+2jO5AVUBIhoiZk6SJjrAnSu+H8DsFdVOoI0ZwJPxADMQNQPcV2bXe2jh8RmtXbZyrcVWCnLBS6jDQDbQnSIqmnCcZZ0QLcQKQPHH2IAykfDOYxMknyroUrOZxoc4kLZtXGtr4gpZdNyqaep+tUeCcUSMpcMwGsRqWAZmJnXfU7SYrnub3eTduJbQFdA0kwD4dNjJnSdgKXf1CrywN7DNJzKUZkYZ80wRABgNGm+29Tsiu7NHc4iO8yBogKW6ksSEUAdSCfapcNjA8wRGsRrsevXlWds8NUXS3eurypV7nhS4IzeGYmCSN5G2xqSzhcWgAV7bIFCgrGg1nMCQIPOD5+pUS2aLEXgqliRlHM6DSfpSTgdvvbq3AQCUfxQJyd94Y6GM0N0aoLOAN5ou3O+ynW1a1UmIhyNAOeWf4U5wnCntuxIOa4oUvbgd2J8Krm5LqSY1JGkCKpOSSovji27KeLwF7DlWtG46k6ks9xkMaKw171CdJiR11009hyVUkZSQCR0JGo9qQcN41dW4bd6Hy3O7LBcpBPwMRMEMI2iJHWtFWMjeP4F3H8Oz2WCSG5Rr9OdfPF449nPaa2yG5lZojQqArFQTDW2yTpBGYzFfVKp4zg9m6CLltWB3kCsqlGWqPfJLSfJhsNiLLgfCw0+yDr5Db8aixHC8NELltMzad0YJY88uoJ9orUt2AwJMnDp56b+/Xzpdf/AKNrAYm2qBTyyiR015j1+dWeWS30/wCldF9mZuWHtkA3LN2THiORiI3hiQT1APtyqrcusjg3F7q3I+PmTOxELp1OsU07T9lblu14Vtt4lYBVEtlYEjUSrehIq7wZg1qLhUvmYhyYDrOhFwSA3IqQSI5Cr4s3ktVTRnPGoiezhLbP+kAyxESTIIE6wDt7mrPCMaDfDBot2tgAozO8gZQPi0nYSSav3uzuHCPcZbbL8Ki2oDsxOizIXNJ0j6VmLWFKOM9nGW9DmAg7MIy3BJAjcanlI3rV5YxdSpGfjvg1t7tFeuHIiw0FsqAuy8lzBZyxvB3kDrSPHWcVduxalXEZ2vLLKCTAS1BmZMOdDBGlOOEcRuhRbsYVkWftEgk8ySQJYxvNaXgmBuZu+vQGyZFUcgWzMSepIGnKOczWWTLa045b/jc0hj3uSM7gOF4m1IygzGZwHBboSCGjloDA5AU3wHAHuHNiMphcqjKPhmec8+Z+VaWisHCUlU5Nr1sbJJO0ilY4RaTZRptOv8qu0UVaMIw+KokKKK8ZwBJMDzq4PmPazC5cQxWQTdJO51OWGjqFIGmuuxphheJIrJLeIoPCNfkFiDvutRdq4xN57Vh1Z5DAA8+71WdgxW1z6VX4NdVPCZUhtZzSD0YFWyn5GurDJNHJmVSNRa4jIkW2P+kj6HlUlnFzoUcdNB/GuOHoMzRMEg6wBr55t9egqbDE5dT4hIO2nlppsR9NprRsqizhsSJAMiNdQRoN9T0rjtNiowl11P7NiCNfsnaK7tCDqY15/n/qkfGibzGxhR/eSL8/CqkeJ2j4Xg6AQWJ101rCS3s0i9tIy7M243+xYsW/9qsT9Wp9Sns+P709XXz/AGKfxptWB0hRRRQBRSvjuNa0hfOttBGZzM6mAAAD5Vke0H9IOZGt2rY8SEHvSQdRB8CzGknU/wAawlmUW1RNGtxnHsKoZXu2yIOZdH01zSBPnNKDi+G5SBGWNgLg02JHSvmr3mIWAViB0YkEa5o2A67ee1Vr7OA2uU7sdQT5EHVZ9FJn/TWX8ib4J0o+qcN7TcPt+GyIMkaI0j1Yjb3q1c7cWF3Fz/YeYkV8esO1yCpzZtS0FRIU6kjQGDuIjpXeLwNyNM0ayQCNCRJH3hMDzp5pXTYo+z4ftHhr4y5gZGqupGnmCI3qxZ4Thgxy2rQaBOVV25SBXxK3w1yD3akEghh1giee3KP4RUtmzct/EoI0HwHloIYeLQRqat/IGk+7IgAgAAdBpXVfOeznaW7ag32IQmGQkvl1AkE6roQSOQrd3b1wXFAUFDznUdT6VeOeMlZDVHb8PtlxcKAuNmjXTb3FWKKK3ICiiigCiiigOLtkMIYAjoaUXOyGHLF8hDH7SkqdNpKxPvTqiqOEW7aAqwvZqyjZgJPIsSxHoWJIFMlsKOQ+Vd0UWOK4RNngUDYV7RRVyAooooAooooCtxDiCWULuY6DmfIDnXzDjvaG/iDBYqpJCrb1XyJ0kt5a8633avhff2gsEwwbTlGx+f4185vYdsxW5vBGo3HPKRrB0nc+m1ef9Rkkpaei8UUuGYq1hX/XAvau5JcDxWmtklLqAb6sQY09dq17KLsSUxiRKXbTql9QZKq6sfF0Egg9BWQxOEZp1k7gtEz98sNNBsACQOWs1VfBNmUXAgkwpH2efMyhPQEHzq+L6nSqKygmbtMIqyA2Ltzrrh2I/cAAOnKNxVnv/wD5Fw+S4d5125n8msOuIxNsfqr94HSF75tp0UEyOR5QNoO4sYHiGNvLls4jEuTo3USZOoBGnLVT+Fda+tRj4Ea1LQYx3eMvnoy9yvnMhZHkSfeosf2jTDgKzW7IVgy4bDEPeZg3wOR4EDHQ9Z3pKOxePxAPeXbwGkd5eaI8wDM6n208zpez39HNmzle6Fd1MgKIUHWDr4idTuarLNLIvtX9l4wUR32cV+6L3RD3HZyOQzRCjqANJ5xNNa8URoK9q0U0tywUUUVYGT7ccHxF/IbQzKoJIBhgSCNiCG3HpHOawn9mr2paxfBEwVQzv5az5yZ57AV9nornng1O0ybPk1vsfcYR3V3l1UHSQTmjXy+yZjU00wH9HTn4lS2p5E5iD94R+B+YmvotFQvpo9tk6jK2v6PLIIOd5AjTKBHIRGlWP7D2ObXCNNMw5CN4kH0rRUVdYca6ItiRexmFC5e6kabs2kcwZ386g/sLhwMq94o6Byfxn8z1rRUVZ4oPoWzP4TsXZRyxLPJmDlA/dUGPenT4YF1fmoIHvU1FFihFUkLCiiitCAooooAooooAoopIO0wOKOHFs+FgrEugOq5swtk5mTWMw8+lAO6KRW+085GNlhau5hafMviIRmEruoYIYJ8pirX9djusPcymL7WwBI8OdSRPWIoBnRSPhPaY3jazWWti+pa22ZWByiSDGqmPwp5QBRRRQBRRRQBVLFcHtXPjQGrtFVlFS5Amu9j8Kxk2hy2JG3oa5XsbhtQbeYHkzFvxPXWndU8TxEJetWoJN0OQemQA/Wajxx9Im2Q2OzeGQytlJ81nnPPzE0xVANhHpSW/2ki41pLTPcF021UMozRaS4zydFUBwPWu8F2iFy4looyuxvBgSDkazkkafEDnBBHKpUUuEQOKKzidsAyBltEk9zClgNb117YE7CCkn1FNeFcU77OGQ23ttldCQYOUMCCNCCCNasC9RRRQBRRRQBRRRQBRRRQBRVLinEu5VYUu7sERFgZmIJ3OgACkk+VUbvaQpYa61lswcIttWVy7GIyspIIg+uh0oB3RSHiPaxbfdZEz97bNxZdLYI00DOYZ/EPDTy28gGCJEwdx60B1RRRQBRRRQBRRRQBRRRQBSjEdng94XGuuyhxcFshSAyjSGIzKuk5QYOvWKb0UAksdllXKpu3Gt283dWzlhMyld4zNCsQJOk866w/ZvKtpWv3XW0yMgYWxGQEAeFASIMU5ooBNwvsytk2z3ty4LSlbavkhQwAJ8KgkwI1pzRRQBRRRQBRRRQBRRRQBS/iXCO9e3cFx7bW8+UpkPxgAyHUjlTCigElzsuDLC7cW4Xz94Msgm0tthGWIZVBIjfURAqOx2UKAEX7neq7sLpCFj3iqHDAjK3wjWBED3f0UAg/sfbCBFuXFyiyARkJBsuzq2qkSWYzy6RTLhvDBZD+JnZ2zO7xJOUKPhAAACgQBV2igCiiigCiiigCiiigCiiigKfEuGi8F8TIyMHR1iVYAidQQQQSCCNjS212OtaZ2Z/1jXCPCgLsioGhAMsKsCPvGZp9RQCC72SXuxaS7cS2A65PAy5GYsFAZTBWSA28dYFO8PYCKqLsoCiddAIGvtUlFAFFFFAFFFF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תמונה 4" descr="sol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3501008"/>
            <a:ext cx="6312340" cy="29900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9512" y="6093296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اعداد:</a:t>
            </a:r>
            <a:endParaRPr lang="ar-SA" dirty="0" smtClean="0"/>
          </a:p>
          <a:p>
            <a:r>
              <a:rPr lang="ar-SA" dirty="0" smtClean="0"/>
              <a:t>يقين ريان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/>
          <p:nvPr/>
        </p:nvSpPr>
        <p:spPr>
          <a:xfrm>
            <a:off x="4139952" y="1700808"/>
            <a:ext cx="1800200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ar-SA" dirty="0" smtClean="0"/>
              <a:t>المواد تغير حالتها: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3349352"/>
          </a:xfrm>
        </p:spPr>
        <p:txBody>
          <a:bodyPr/>
          <a:lstStyle/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الانصهار.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التبخر.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SA" dirty="0" err="1" smtClean="0"/>
              <a:t>التكثف.</a:t>
            </a:r>
            <a:endParaRPr lang="ar-SA" dirty="0" smtClean="0"/>
          </a:p>
          <a:p>
            <a:pPr marL="514350" indent="-514350" algn="r" rtl="1">
              <a:buFont typeface="+mj-lt"/>
              <a:buAutoNum type="arabicPeriod"/>
            </a:pPr>
            <a:r>
              <a:rPr lang="ar-SA" dirty="0" smtClean="0"/>
              <a:t>التجمد.</a:t>
            </a:r>
            <a:endParaRPr lang="en-US" dirty="0"/>
          </a:p>
        </p:txBody>
      </p:sp>
      <p:sp>
        <p:nvSpPr>
          <p:cNvPr id="4" name="חץ ימינה 3"/>
          <p:cNvSpPr/>
          <p:nvPr/>
        </p:nvSpPr>
        <p:spPr>
          <a:xfrm>
            <a:off x="5940152" y="1844824"/>
            <a:ext cx="720080" cy="216024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55776" y="1844824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dirty="0" smtClean="0"/>
              <a:t>اليوم سوف نتعلم عن</a:t>
            </a:r>
            <a:endParaRPr lang="en-US" dirty="0"/>
          </a:p>
        </p:txBody>
      </p:sp>
      <p:pic>
        <p:nvPicPr>
          <p:cNvPr id="39938" name="Picture 2" descr="https://encrypted-tbn2.gstatic.com/images?q=tbn:ANd9GcQiA1ejgNv1o9z6Vm3xaVJ84rc6YlMNwrgK_GoGAjiAAn-KuJC8t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3068960"/>
            <a:ext cx="4390577" cy="32034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מציין מיקום תוכן 41" descr="7alat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404664"/>
            <a:ext cx="8448092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264696" cy="1012974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 rtl="1"/>
            <a:r>
              <a:rPr lang="ar-SA" dirty="0" smtClean="0"/>
              <a:t>سوف نقوم بمشاهدة هذا الفيلم 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ar-SA" dirty="0" smtClean="0">
              <a:hlinkClick r:id="rId3" tooltip="http://www.youtube.com/watch?v=CRR9GApsDlY"/>
            </a:endParaRPr>
          </a:p>
          <a:p>
            <a:pPr>
              <a:buNone/>
            </a:pPr>
            <a:r>
              <a:rPr lang="en-US" dirty="0" smtClean="0">
                <a:hlinkClick r:id="rId3" tooltip="http://www.youtube.com/watch?v=CRR9GApsDlY"/>
              </a:rPr>
              <a:t>http://www.youtube.com/watch?v=CRR9GApsDlY</a:t>
            </a: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31746" name="Picture 2" descr="https://encrypted-tbn2.gstatic.com/images?q=tbn:ANd9GcQSdNbU4DMfNZJkG5g9msF3yKHnBIkfEgDUMMz6fyzUJ7oI8dmjy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2564904"/>
            <a:ext cx="5400600" cy="3754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499992" y="260648"/>
            <a:ext cx="4099992" cy="88235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r" rtl="1">
              <a:buFont typeface="Symbol" pitchFamily="18" charset="2"/>
              <a:buChar char=""/>
            </a:pPr>
            <a:r>
              <a:rPr lang="ar-SA" dirty="0" smtClean="0"/>
              <a:t> تجربة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978080" cy="4933528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b="1" dirty="0" smtClean="0"/>
              <a:t>أدوات </a:t>
            </a:r>
            <a:r>
              <a:rPr lang="ar-SA" b="1" dirty="0" err="1" smtClean="0"/>
              <a:t>التجربة:</a:t>
            </a:r>
            <a:endParaRPr lang="ar-SA" b="1" dirty="0" smtClean="0"/>
          </a:p>
          <a:p>
            <a:pPr marL="514350" indent="-514350" algn="r" rtl="1">
              <a:buNone/>
            </a:pPr>
            <a:r>
              <a:rPr lang="ar-SA" dirty="0" smtClean="0"/>
              <a:t>1.جليد.</a:t>
            </a:r>
            <a:r>
              <a:rPr lang="en-US" dirty="0" smtClean="0"/>
              <a:t>            </a:t>
            </a:r>
            <a:r>
              <a:rPr lang="ar-SA" dirty="0" smtClean="0"/>
              <a:t>                            </a:t>
            </a:r>
            <a:r>
              <a:rPr lang="en-US" dirty="0" smtClean="0"/>
              <a:t>        </a:t>
            </a:r>
            <a:r>
              <a:rPr lang="ar-SA" dirty="0" smtClean="0"/>
              <a:t>2.كأس</a:t>
            </a:r>
            <a:endParaRPr lang="en-US" dirty="0" smtClean="0"/>
          </a:p>
          <a:p>
            <a:pPr marL="514350" indent="-514350" algn="r" rtl="1">
              <a:buFont typeface="+mj-lt"/>
              <a:buAutoNum type="arabicPeriod"/>
            </a:pPr>
            <a:endParaRPr lang="en-US" dirty="0" smtClean="0"/>
          </a:p>
          <a:p>
            <a:pPr marL="514350" indent="-514350" algn="r" rtl="1">
              <a:buFont typeface="+mj-lt"/>
              <a:buAutoNum type="arabicPeriod"/>
            </a:pPr>
            <a:endParaRPr lang="ar-SA" dirty="0" smtClean="0"/>
          </a:p>
          <a:p>
            <a:pPr marL="514350" indent="-514350" algn="r" rtl="1">
              <a:buNone/>
            </a:pPr>
            <a:endParaRPr lang="ar-SA" dirty="0" smtClean="0"/>
          </a:p>
          <a:p>
            <a:pPr marL="514350" indent="-514350" algn="r" rtl="1">
              <a:buNone/>
            </a:pPr>
            <a:endParaRPr lang="ar-SA" dirty="0" smtClean="0"/>
          </a:p>
          <a:p>
            <a:pPr marL="514350" indent="-514350" algn="r" rtl="1">
              <a:buNone/>
            </a:pPr>
            <a:r>
              <a:rPr lang="ar-SA" dirty="0" smtClean="0"/>
              <a:t>3.مقياس </a:t>
            </a:r>
            <a:r>
              <a:rPr lang="ar-SA" dirty="0" err="1" smtClean="0"/>
              <a:t>حرارة.</a:t>
            </a:r>
            <a:r>
              <a:rPr lang="ar-SA" dirty="0" smtClean="0"/>
              <a:t>                                     4.موقد غاز.</a:t>
            </a:r>
            <a:endParaRPr lang="en-US" dirty="0"/>
          </a:p>
        </p:txBody>
      </p:sp>
      <p:sp>
        <p:nvSpPr>
          <p:cNvPr id="33794" name="AutoShape 2" descr="data:image/jpeg;base64,/9j/4AAQSkZJRgABAQAAAQABAAD/2wCEAAkGBhQQDxAPDxAPDw8VEBAPEA8UDw8QEBAUFRQVFRQQEhQXHSYeFxkkGRQUHy8gIycpLC0sFR4xNTAqNSYrLCkBCQoKDgwOGg8PGiwkHCQqKSwpLCksLCwqLDApKSwsKS0pLCwsLCwsKSwsKSwsLCwsLCkpLCwsKSkpKSksKSkpLP/AABEIAMIBAwMBIgACEQEDEQH/xAAcAAACAgMBAQAAAAAAAAAAAAAAAQUGAgMEBwj/xABKEAABBAADBQQHBQMJBQkAAAABAAIDEQQSIQUGMUFREyJhcQcUgZGhscEjMkJScpLh8CRigoOjssLR8RVDc3SiMzQ1U1RjZJOz/8QAGwEAAgMBAQEAAAAAAAAAAAAAAAEDBAUCBgf/xAAwEQACAgEDAgQFBAEFAAAAAAAAAQIRAwQSIRMxBUFRYRQiMnGBIzNCscEGJJGh0f/aAAwDAQACEQMRAD8A9ZQhC8saAIQhFgCEISsAtCEWlYAhK0rRY6MkJJFIKHaLWKaAHapu+u82TNhojrwmcDRJP+5B/vH2dVYtubT9Xw75RRdo2MHgXu0bfgOJ8GleR4kukeAM0jnODWji+Rzj8XFx+K0dDgUn1JdkQZZVwjjeHSPAAc97jla1oJJPJrQPkrRg/R08MEuLLxZ0gipzx/xHcB5D3q3bqbptwbM7wH4pw78nEMB/3Ufh1PE+VBWC0arWt3HG69x4sSTuXJE7I3aw0DG9nh481C3uYHSHzLrUo4AAnKKAJoNHJZIWa8kn3ZNSKbtSZuIJzxR5eQ7Nt+01dqBxW7jDrEch/KdWH6hX6bZMYeZXaN4lv4b6qEx2IEklsaAPutAGp/eqSz58D3KfPoakI4cy27OPUosmGdG7K8FruPmOoPMKxbrbwHDvDXn7B5Af0YeAlHT+d4a8laZN2mzYYQy6PsvbIAC6J56dRwBHNefz4R0Mj4pBT2nK4cj0I6tI1HmvUabPHV49s1zXJhZYdOb29j1xCg90dodrhg1xt8R7I9S0C2E/0SB/RKm1iZYPHNxfkWYu1YAp2hCjs6EmlaCUrAE1jaLSsKMkLG0ICjahY2nanOaBCLRaLAEJEpWlYx2naxQiwGkhCVgCEItKwBCChKwKb6QMXrDCOAa+Y+bjkZ8BJ71zej7Ywc9+MeLDCYof1V9pJ7Acg83Ln34k/lcl8Gww15U531V02FgOwwsEXNsTc3i9wzPP7RK1ss+lpYxXdlaK3ZGzj2ht6iWxVpoX/wCSiX4x7tS937RXXtfZvZvzMHcceH5T08k8NsJ7xbiGdAdSvLZOrKTR6HE8GOCkc8G1JGHRxI6HUKy4HGCVgeNDwI6HoqlIzK4tu6JF8iprdsmpOmZvyT0+SW7aznV4obN6OrbcDnxgNc1rc1uJNDw+K5dj7OAcXlzH1o2jdeK79oYETNDSS2jY/eFr2dswQ2cxcToTwViULybqKcclYnG+fSjvtUvfDZRB7cuvvBtfiLTfwaf7yuVqI25gDLYDAR2T25sxBaaJFDzpW8WV48kZL1K+1NOL9CD3GnqeWPk6IP8AaxwHykKutqhbof8AfGkc8PIT5HJ+5Xq1b8RS634RDg+kyJSStCzrJx2i0kIsAtCEJWAk0IRYGxCEWp7OAQi0JWAIQklYDSQhFgNCVpWlY6MkkrQlYUNBKVpWlY6KHvrh/wCVno+GE+dOcx3wCvz+J8yqrv1hCY4pwLyOdG79MlZf+toH9NWSDECRjJAbD2teD1zAH6q/nlvwY36cEMFU2bCoXa21+McZ8HO+gUnjC7s35Bbspy+arn+zJP8Ay3fBY+eclxE0tLjg3um+xohgL3BrRZPw8SrRgMKImBo1PEnqVp2TgezZZHfdqfDo1dyMOParfcNTn6j2rsFoQsZCaNCzRoeKnsqGSROh8iq2/HzG3W4AaGho3wW7E7dy4SWR1CTWFnK3vGh9gtx/Slhn1Migu5NlwvHDc+xG7lwXPM/kyJkQPi4j6R/FXFQu6GB7PCMcRTpftjfGiAIx+wGn2lTSt63Ip5nXlx/wVcSqIIQlap2SjQkhFgNJK0WlYDtNY2hFgbkJWlams4oaErSJRY6MrQsbStKwoyRaxQlYx2i0kIsAtCEJWAIQhKwNGNwjZonxP+69pYTzF8HDxBo+xVrdHaxYXYLEd2Rj3MZ0Dwe/EPA/eb1Dq6K2Kpb6bDcf5ZACXtaBOwXb2N+7K2tczflX5Vd0s4yvFPs+3syHImvmRZsY9wjcWC3Voq361Jf3n5vb8kt3t9GvaGYh2ugE3I/8QDgf53Aq0scHAOGUg6hwog+RVTVaXJjlUuC3p9TGKfFmGEc4saX6OoWli8W2JuZ3kBzJ6Lda0YyJrmEPFtAzacdOiibdHKpvk5sNtpj3BtFpOgvgfBSFqAwOG7WUPDcjGkUK6cApTHbTjgbcrw3o3i93k3mlh35OKskzxhB8EbtOR73ObXZxCyXHRtDUvceiq7x67iY8LHm7HvOedQRCK7WV3Rz9GAcsw8Vy7Y28ZZDHC15L30yIEvc4k6B1cTetcB8Vc91t3vVIiXkOxElOmfxGn3Y2n8rbPmST0WpjwrRweTJ9b7L0K2TN1axx+ld/cnB4UByA4DwCLSRazG7JKBCVozJBQ0JWlaLHRkkXJISsKHmQkhFhRsQhCms4BCEJWAIQhFgCEISsYISRaVgNCVpJWBkkhCLALRaSRRYUU/ePcbM50+CpkmrnQ3lY48zGeDSenA+CqkW8GIwbyx4licOLay+9h0PmF63a58ZgY5m5Jo2St/K5od7unsWlg8QcVsyLciCeDm48FFwnpOJHeDHctY5G/wB2wt+I9JQykZY22Kv7Wx4jRVfb28ez8LiJYcO8dm1/CMPkYHkDPTjx71860UdiN8sLIxwDyHZTlzRuAutB71tLR4JpS2FXqzTqyxSekF4aWxvdXUAA/tHULiwMGKx7z2LHZT96VxIYP1SHj5CyrxsTc3AtjjliiZMHMa9sjnmVpsA2Pw/BWRjAAAAABoAAAB4ALNnr8eG4YYUWFilk+abITdrdOPBjNfazkU6YiqHNsY/CPiefRTtpIWPkyyyS3SdlqMVFUhoSQorOhpIRaABCEJANK0kJWA0JIRYG5CVoU1nAWi0JJWMdotJR+3tuR4LDvxMxORtANFZnuOjY2+JPuAJ5LqEZTajHuxNpI68XjGRMMkr2xsHFzjQ8vE+AVXxXpIga6mRySN/NbWX5A6++l5rtbebEbTk7V7hFCLETbOVo/mN/Eerjx+C0M2cwaue958XZR7gvWaPwXHtvNy/vwVJZn/E9vwu3IZMO3FCRrYXX3nENogkOYf5wIIpbMBtWGe+xlZJVZgDqL4Eg614rxH10ACNpORpJa2zlBdq4gcieZUnunttsGOjmleWRCOdslAnMCzusoce+Gn2KLN4HCMJSjJt+S/wOOZ3yey2jMqJjPSaOEEOn5pHf4W/5pbG9I5fPFFOxgbJI2IPZYyOeQ1tgnUFxA9qyn4RqlBzcf++SbrQui+ZksyVoWTZMNCSErGNIvrvdAXe4X9EWtGOmyQzP/LDK/wBzHH6LqHM19zmXZnybK/M4u6kn3m1gj9yF70yD6Q9FX/g2C/TN/wDvKrZarPo2iy7HwA/9ku/akefqrKvD6t3nn92auJfIh2hK0rVayWjJJK0WlYDRaSSVjHaLSRaLAdoStK0AZIWNoSCjfaWZJCms4oMyLWnF4pkTHSSuDGNFuceA/wAz0HNULbfpAkfmbhB2LBf2rqMh8a4N+JV7R6DNq3+muPXyI55Iw7lv3i263B4d8rsrngARxFwBke4hrRXGrNk9AV5fjdtS4h2aaQvN2BwY39LeAXBinukY5z3OkkLbLySSTxHHlwXCMZbWVzaCfaOC9lofDseiVvmT8/8AwpzyObOrFYGORwf3mO4EsIaHdLHBRW1WuhALXl8ZOW6pzTyDgOI46rrMy79h7NM5ff3Bp5u417B8wp9XqYYsUpvgUMblLaiv4Jz33kY99AuNNJ0C5HbStxu21plOhHmF63sjYXZUV0bc3Kw2OaQ9vZy13Z2intPU/mHgV5hf6ghv2yXHqXJaLIo2eSxbQU9ujE2bG4ftXsjiZKyZ73GmnsyHtjB6ucGjytV7bOwZcBiHYfEAWNWvBOSRn4ZG+B+YI4hbsLiQPL4eNr0UZrLDh8Nd0Uux9IWhQm5Zf/s3BmW8/YM4/ey69nfjkyKatfPssdk3HvTo0ou1YIStFqKzoa4N4JA3B4sngMJiSf8A6nruULvm6tmbQ/5PEfGMj6qXBzlivdHM/pZ8voCHcUL3hjn01uAK2TgP+WZ8S4qwKF3MZl2ZgB/8PDn3xg/VTFrwuq/en93/AGbGJfIh2hK0WqxIO0JWkSgB2hK0JWA7RaxtCBjJQsUJWBkhYoQBvQT/ABwHtSVe392j2Oz5cpp0pZhmnmO0PfI/qxIreDE8uSONebohk6VlH3s3oOLl7hIw7SWwN5O5Gdw6nl0FcyVBYn/sngc6b7yB9Uo2W7wA+a2Yrg1vVzfnf0X03BhjhxqEFSRmSduzc3UH2qtTyObIWBpPTyVj9Za0LgnLXEUNbpGpa6d32FFOzXgcC+Qi+6PefYrlDOzA4cSObpYZGwGi95BNWeGgJJ6ArRsXBaDRWluAY9jRIxjwHB4DmhwDhwcAeeq+e6/xHqTUcnMV5I3dPp6jce5XtnsxuLcyd8vqsGZr2taCC9t33W8SCBxd10Ct7X66JNZayxOGMZa13dc4Oc1p0c4NrMQDqQLF+axtRllqXcYVFei7FqEY4+JS5fqcG9e6rdp4ZseZsczHh8UxbeUcJGEDUtLda6gFRuwfRFBC5smJldi6oiPKGQk8swsl48Lo87VlweIyuHmltHbIwRwYfERhZfsHTtJLcNLmAibIOUbhoDyIWhoNRqZ43hxvtz+DP1OKGOe5+ZNISKFVfuNDQSsbQkOjJV30hyVsjHkf+nI972A/NWBVX0ozZdjY09WxM/amjCsaTnPD7r+yPL9DPnIoQhe7Mc+pN12ZcBgm9MJhh/ZMUmuTZLaw2HA5YeAf2TV1LwGd3kk/dm1D6UNJJChOx2hK0Wix0CErQlYUNFpWlaAoySStCQ6GhJCAo32vOvSNtYSyx4ZhsQlz5Ty7RzQAzza278X1yKte9O3vVIMzCO3fbIRxo85SOjRr4mhzXkmJmDeZJJJJJsk8SSeZJslet8C0O5/Ez7LsUNRk/ijbFoPiVwYrF28joAPf/on6yo0tLpSQeWv0Xqs2dRhZUUeTrMq6dlwGR4d+EcPHxWWA2EX6uJI6VXvViwWz8vJed13iUXBwh+S9hwNu2TGyYaAU60aKKwDKpS7V4XUyuVm5BVE34LECOQOdWmovr1XNvjh2Y6KMmV0GJhf2uGxLdTE/Sw4fiY6hY8B5FyYcOq+I4a0sfUx1AHlr7ytrQeKafTYNjTvz9zL1OlyZcm6+DOd2Rmc0aDLoEC3UCa5CzfksX7SzCiaFUt+YAVyqv9eq45MDE46sHsLh8li49Rsm5wtO32NCEIyjtyKyfws+dgcOfzGhW1RmDxAYA0UAKACklMpbuSpOG10NJFotOzkFT/S3LWx8SPzPw7f7Vrv8Kt9qj+mR1bJd44nDgf8AWformh51EPuQ5/22eBppJgL3Jjn1dhGZYom9Iom+5jQttoKS+eZX87+7N2CpIdotJCjs7C0IQlYAhFoRYAhFpErmwGhY2i0WOjJCxtCLCjx/aW13zPdLK4veefAAcmtHJo6KtbUx1EEcjfn4LKbF6aWoySNz3fTovqzklFQgqRhM6oJnzFrImOL3uDGtAtznE0GtHMq/bE9HhhYTPI18riHOa021tCsub8XnwXL6NtlASzTkaxMbHH4PmzZnDxDGEf1hV+l+6fJeP8b8RyY8nw+P8mpo9Ksi3zInCYFkYLNLXPkp5HijDxudI460FhdS+1YSu3bvg06SSSJbDMXY0rnh4LeCs+fLLFcG0FDnLC1hK+gT0BPuF0o1Hc6OGqOKfaHHWh8VWttb/RxW2L7V/Rp7o/U/6BV3aWPlxQJL2RM7R7C0ShjSNC27Nk6n/JasDuu+aQRQxyOfxcS3K0DkbPLxOi9Xi8Lx4VuzO/byM+Wrc+MZMbr7Wnxcskkr6ZHThG0UyyQGjqdTevRevBVHd/c/1WBrDTpHyNfLRDgKPdb5DqreGH+CFnaucZ5HsXHkJfSrfIkJ5SjLyVOn6BaEql6SdgyY7Bsw8Lo2v9YZK4vdlGVrJByB5uarVO/I0uPACzWq833o3lkhPaFodZBDO1YyhrWazoDXHmrejjl6qeJfMvU5moOD3vg8ex2CdBLJDIMskb3RvFg05po680YGPNLE3rIwe9wC7dpQTTzPnka0Ole6S+0jDXFxvuEu7w5aWtOy4T61Awgh3bxNIIog9o0UQvdc7ee5h8XwfU0n3j5kfFK1nIO87rbj8StZaR8l87mnZuxfA7StIiuKSjfB2ZWkXJISsKHaVoQlYwQhCLAEItK0rAaErQgKPCdo7MmhcWTQTMcLsGNxGnMOFgjxtLD4IN1PHmvU9/N4fV8OYGH7aeORl8o4iMr3+ZzZR42eS8s9coVoOS+l+G6mefF1cka9Pcxs0FGVItW6GKyx4ho4iaB5/S6N7R8WH3q4Qz5gvKNj7Y7GfMbMb2GOWtTlsOa9vUtcAa6Fw5q9YPajSAWuDhycDYPivL+O6SUs7yJcM2NDlXT2vyJ6OIBxrnqoTbA7OVp5HVdQ2yB4rhx+OEwF0CDoPBYuHHNTt9i5KqJTD4sFgWYxSg4cTWi6G4vxRLBydbyW9aWqXEdONg/uUecYsHYzxSjhadg5nfDujhWPe9sIIc8uNuBaGkkkCxYGvLXQLsix7YYw1kYYz7oYO7+I1fho5RjNuOAru1x+63j1WMOLc+Sm997tMtCiPLgAOvJWpSnN/O2yuoRSLTgyXPbeXQOJAvS7A4+33KQLuPs+S5NnwGOMNOXNxcQ0Vm8PLgujN/Hkq05xvgglyzdm8BdCyfoFFYzbbWxyGM53NDqA4aZb+fzXDvXtwwRtjbWeTNRoGmtq+PmB71VcNtck6kA3dgAWToSa4rT02BTj1JljTaZT5ZYsbt7O2LMWMBcwB7c5tx5DTnfzBXmm+kzX4phyNd3IgA5oLRmdE06HTgSParHjsQWW9gblIOcNa0Hxc08vYqFvXtRxMTQRoPvZW5iGkFgLuOn0C1dHhjHKpRK3iWJ4o0uxExNHYvGVpJ7U5iAXDKYsoB5cXcON6qT3ewbpNo4N3dr1nAg5nsbmP2RIFnU106+KhXbTeTfc4OGURsDTm+9ba1vT3Dop3cXFuftXBNOQh2LgdqxlNLSAC3Tu6ADToOi2cjqLfsYK7n0YTZvS6PTqnm5n+HBa2v8AL3Izn6r551Ebu1jd06fwUkrSULdskSodotJFpDHaLStFpBQ0kkICh2hJFoGNCSSAK9vlud692ckUjY52NLBmBMcjCc2V1agg2QfEqA2Z6KCXh2Nla6MGzDEXd/wdIaoeWviF6LaS1MfieoxY+lGXBWeGMnbPE949iOw+NnY6PJGZJHw03LG6IuJZ2fKgHBtcqpRWKlcwdxzmm9MpIJKv3pVwzw/DYi7iyuw+X8j7Ml/0gK/q1C+jvYpxOObiHNuDDkvcSLa+UtIZF41ZcelDqF7DBrYS0Sy5K7cmfLG1OokbsveRoGXEaH8+pafPopUbQiq2vZX6gtOO9FuK9ZMMIb6sXnJiS9tMi5Zm3mL2jSgNSPFXDasGB2eGdnhIJMSxjGsJY3MA0ACSR3U1fU/FZGp+GlJdLlvyX+fQvYJ5fpaKziMU5jS90cjWDUvMbw0chZqhqQo87ws/OPijeHeJ85/lWIc4E92Btht8gIxxPnZUScATr2WW+Tj3vaBw8lJj0kdtzJZSldIlRvC06NNlbRjHn8JrqSAoE7MP5Hexwv3GkDB3pmf+lxcD7l09LDyF+oyZxW0nMY7vN7SqYwa24kAX0HM+SzwG8GJhyiOQtzW6TutsnNTW2RdADh7VGQYLXgpd+G7x8E1jhFVVk+PFKT5LJg965wO+4P8ANov4LbLvpLdUwXw0VanloBRmNxnDwKg+GhJ3tRdl04LlEtvNtN8pbI83XdHgCbpRUON96J8YHx0eij2GlajBKNFec1GVx7E43aBrimfR2doYV0+HeGYhsz2iN+kTmZWmmuHA2b6a1yXFszBPnkbHG0uc40B8yTyAGpK9e2NswYaBkLTdWXO4ZnHif45AKnq9V8KlsfzEWf8AWW2R4LifRptBho4OR3iwseD5EFWP0d+j7Fx4+DE4mEwQxOMhzkBziGnK1rRr94j2BeyIVGfjmWcHHauSitFFO7AJ2laLWEXqHaSVoQA0JItIY7StK0WlYDtCxtFosDJK0rQlYDtCSEWBuQhClODl2lh2yQyska17chJa5oc2xqDRWWCw7Y4o2RsbGzICGtaGtBOpNDRCFcb/ANv+SJfWbwvId4ZSXSEkk5nWbN8eqEK/4T3kTrzIPd9gOPksA5YHubYvKbaLHQ6n3qxgaoQt/P5Bo/5fc1zj7Ujllaa8eq1Y5gN2AdL4BJChRal2OHZhsC9dVMR8/wBTvmUISkdYTTiuCr2NOhTQpMZDqTXGe6F6J6P8Ix2zsaXRscS6VpJa0kgQAgWeQOqEKLVfR+V/ZRl2M/RiwdnM6hmqEZq1ogki/PVXSQ91NC834n+/L8E0TJvBBQhZyOhJhJCYxpIQuAApJoTAQQhCQAhCEACEISGCEIQB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6" name="AutoShape 4" descr="data:image/jpeg;base64,/9j/4AAQSkZJRgABAQAAAQABAAD/2wCEAAkGBhQSERUUExQWFRQWGRsYFRcYGBoYGBcYGBcVFxUaGRcYHCYfGBkjHBUYHy8gIycqLC0sGB8xNTAqNSYrLCkBCQoKDgwOGg8PGiwkHyQsLCwsLCwsLDQsLCwsLCwsLCwsLCwsLCwsKSwsLCwsLCwsLCwsLCwsLCwsLCksLCksLP/AABEIANEA8QMBIgACEQEDEQH/xAAbAAEAAgMBAQAAAAAAAAAAAAAABAUCAwYBB//EAEMQAAEDAgQDBgMFBQYFBQAAAAEAAhEDIQQSMUEFUWEGEyJxgZEyobEjQsHR8AcUUnLhFTOCorLxJGJzktI0Q0RTwv/EABgBAQEBAQEAAAAAAAAAAAAAAAACAQME/8QAIxEBAQACAgICAwADAAAAAAAAAAECESExEkEDURMiMjNhcf/aAAwDAQACEQMRAD8A+4oiICIiAiIgIiICIiAiIgIiICIiAiIgIiICIiAiIgIiICIiAiIgIiICIiAiIgIiICIiAiIgIiICIiAiIgIiICIiAiIgIiICIiAiIgIiICIiAiIgIiICIiAiIgIiICKq4j2kpUX5HZiRrlEhs6Te2oWhnbLDkA5nX/5T+Crwy+k+U+14irB2ionQuI5hpI9wsf7b7wltANdAEuccrWzoCPiJ9N08KeUWqLlMT2uqsgGj5mHQOWytOD9oBWs4ZHaC48XON1t+PKTbJnLdLdERQsREQEREBERAREQEREBERAREQEREBERAREQEREBERB8r4hXfVxlRmYNFZ7hmsYawiJ6GGj/ZW3Z7Buc2G4YnLq5z4DrkEwRa45aX3XK4ym5mPIc2x78NMxEU6758/AvofDnEUWwYkZj5u1Xuy4mo8mM3eXv9lPe3IW930a4R8mx6JhOz7mS4VajDoRY/Q39fktrAZBv5re97otuR6LlbXXURK3BXwSatVzTEw1htz+K8eXoobuB0cIHYipWLqDW5iXu9RAEXkiIO8RdW9StlBi5ETcCATBN9hqvjH7Qe0tXE1RhqGc0mSGtEkvO7iNwBIHST1SeV9suo+0cN7RMq4RuJAOVzZA3P6g+yrHduQD/dEjo6T8mr592W4vVqYOjhMga6m/u4dNw9zXMLm6iGuqnqIXcu7GUWtu8TvOYwZOzHCAnhjP6PLK9J1Pt5QPxB7T5A/jKmU+1uGInvfk78lyuN7HANOWqR0BJ9A2pmB8pCjYbsliTnA7pwtkeZYY5ENsHdI9lv4/j+2eeb6FQ4lSf8NRjvJwUgFfM3dnMY3/2mk+49IK9pUcUyC6jUEGxbzG+s/JT+Geq38l9x9MRc3wHtO132dZxa+wbn8JdO14k7LpFxyxuN1XaZSzgREUtEREBERAREQEREBERAREQEREBERB8z7SUR+9VCBPctqVDtd1Oqw+YgrrsMzKxo5NA+QVNx5jKeKIeBlrgtfOhksY1pPUPPoDzt1DcMA1o0gAewherK8RwxnNa20obO5+m35r3u4W/MPbRRcZimtLZJkmGtbqdjbkNZ2hc4tU9pLMDGgy74oucg+LrdcpguGD7aAwPMOc775JmRm3EnSPugaCF2/EAaf2oOYQA4R4sovY777bLnsRhqZxQrNfLS0Na1l2GSSM0fDBJN+e67YXhyznKPwThzTjSQ0NANyCTIawgG9wftAI2XUV3BtSALQJI2zENbvuWqs4HgcjnkbuMnpml1vOlHqseK4gmo5tzmaQ0jURe4Ak3j9SsvNJxFpXwuYWOXS95ibx1jdYcKx7arA+m7MJItpOp+q1cWxjm4Wo+mJqZYYDbxvhrJnTxOCj9juE9xhWN22nUgBrWk+YYHeqz0r2vWV3ARyWNLEuiSfQrRjKoYHOOkfM2AXrahBiLgwbWA891moraRjxTfTJe1pi4kAwRcEeoVlTmBOsXVPVeX+ExcgdbkfmVdLlnwvEREXNQiIgIiICIiAiIgIiICIiAiLxzgBJ0GqD1FRO7V0yfBfqZEekLU7jtRxOTJHOD6yr/HkjziL29wWaiTlB0jmDzF+gUzh3Fe8pMcCLtE73+8PeVV8VL64yVCHNBBIBj2gDqscbwSoaAZQcGDZ0mb7ERfkdjA8l3k/WSuW75Wxq4128ZSJpUSK2ImMrIdBJIgwdZsVnhcfJFSqQ1+W5BDiHXsA0nqLc1w2I7E4iia7jUolz6ZDSHMZBLmucCDlgEBwnrdX3ZfhpbDnENDWtAa3KcxyjM+1hvEWMyr1NJuV2tOP9oppOa25vDnDKGkAwZ3vb1hVmAe+i9+Z1zfLa8n4mSLDUxNo3C9xWDNRxBe2J8BMHXXMGZt10OH4C1rJJBIYZdJAc6LEmQYFrea3jGJ5yrzgNdwpucXMBc4ATpIzOif8UpXqltYPe0CGnQ/dl5Jke62cGpZaFMOh1pJ5uNnLTxhrA6nTMTVkHScjYfUgdQ0N/xdVHt09NwYDSYyoQHONN9S9x4m1Dforuk5pswggcjt6KlxD84c4DUeoiFX0y9rpY6DBuDfT6LNbPLS8xOGNSuwfcZ4jexcD4Lbwb+Yb1U00411/XyVRwztAAIqfeJIdrvv069VYY7EAAEGZgNi8k6QeSm73pUs7Z0Kf2rPV3yj6kK3VPgqgbVOYgQwATvJJdfpAVuDK5Z9umL1ERQoREQEREBERAWL3gAkmALknQDdZKo7Wf8Ao6w5tj0JAPyJWybumW6m0an22w73uZSJqOaJIAiw1Im7hfUAha3dsRH92W6gZ8wkjUAZZkLgsPSbScMtiAQX3zDwhzwRNxqYi+ivOFcYbVcQR3WYw2XfE0tnVwAHrbSCV6r8WMeafLas8T20q/cYG6XLXP3uPCQfl1WkdpsQdX0/Jjf/ACkiFtxPDsMZdnA5hhZJ+d1hTwOGAH2j73ALpPsAU1j9N3l9tTePV9XPIAE6/oKzwvaFz2FrocHAidDcR6qP/ZzCIaKzhsSAI8i8D6FV1bs/UbGRpjRsEuI5yA2M0bz7prGm8ohfuJD4JIAnKfUkyevh9lM4Vgn1HlofYXJEaSLXtM9F5w41XuLRUs0gPDg2w5QNLXNrq64ZhW0i4zDnNidAdNhYekbqsstJxx2ybiBTAiXdYAd76H1W1uPuI3BdcxDQct46qmwvFSTUZUaGlpsAZOW8GPmtGNxMRM6WOst8M2Fx4iVPiryWtbidOQC5mbcOBJjWRZRsbXoEANLg4ESSJETeZP60VFhXPdW+zAduSZjYa6SrDG0arRLWOPlBn2/JV4yJ8txnUxOQQyCQ6QBy2t1n5q24dj2vpPGYAjZxAIJtofILi+IiqRHdOAII+Akidxy/Xkp2F4SR3bTmdm/vHPvo0w2zrkTN48ltxmmTK7XvBqUtxFIHLVpvfUY12hbUJezzYHOLLbNHMKrxjKzJ79+cy3I7L4cshxyhoB+ICTMgcpKxo8O7uqXsqFrpmYE+Uke9lZM7RVBIlrnAxBYSXcrtiP8AF81OtXhW9zluwDO9Dwx7QWEBwHitINuctn1tyJyxFBrNyc0wRfznffdWGCpscBUNMNcROZsCdQbiDz1WmhwIB3eNfUJNwXmXXvFzGhgSCo3yvXCupcJLogeGTEjKRGtjYjyRmPp0qtOmX96/PFNjSHFpdYl0aAAnrfRXGM4c6oxzXVHXBGmn/adVynDeyVHD1u+NYODSXNaBHivc3PyVSy9ps10lcTxD3l7djBcNiZJF+QEfJdR2ZrF1GD90kDysR9SuUFMlxJnM47g6RYToFe8J4xSpOc2pUa0mIHlM6LPkm8dRuF53XSoq4doKH/2T6O/JZ/23Rv44jmHD2kX9F5/G/Tv5T7TkWmnjGO0c0+o+i3KWiIiAiIgKk7YP/wCEqdco93tCtu8Vb2hpZ8PUHSfYg/gumE1lEZ/zXFYTBNd43kFppnw7n7OoCfSCqzjuAy5KgaLu8Zg/eEwY8lZ4RwFIWcXEZWmREFxDrC8iY9TyW7ilGQdxEjzFwvZvl5NcJmAwZYxkU8zRTzvL3OOUmYa1o3tPqulweBZE5W5hrA335rRQfkZtYTHQa+whbsJ4GTqXGfcgD5Lz5Xb0YzSYKIQNuPp7IHKJxTFCnSc/QgGPO4H5+ijtd4cfhMU2nWrutEl5IOsk6iddPdTDiJa1zT8bZHlIjy1VEMO0F5JFoEZdXeE+xyknkrig8EyNMrY9Z/8AFemx5pXr2fZF7zJEkEjcxZrgAREna4K43EYovOcl2UmB4jAM/DAsF1/FnD92dfQfmPyXH165yhobBFwDYBwLcp0uN+qvBGbu8Lw5tGn4AQTE3InmSbfVaDxVtw11QnW8QRpbNJGhV9hXkwHa5bjrAmOi4gtAqQDoDHv/AF+S5Y/t265fr0sKOOc54YKbnT/zMdA5lpAPtKsBVezaPcfUhaOzzvtSYgQWydHRldA52M+is+IV4YTEk/C0G5uI8kveidbVWPxRABzAh0ixJAfYhr25rE5rCFXyRUIc0AtnMBGoAA20v8uitKuCLW0xUgvc6m58Cxe14EieQcQtfF3tFaYb4iWmB94CRJOpcOX8KqVNjoeC1Yw7M22bXkHOj5BSqdMudItG+0gEW6Kr4Y4mi0D7xcP8x+kq3FUAhsxt5+q4Zdu+PSs7TY91Kg69yQwEWMu3HpK+ecMcWO8Dh3YPjaSM5teJBOsQOm0rse3uMyikzYkuJ/lEf/qV88wrXDEZmO1IDT69NbR7rv8AHP1cPkv7OxdiXVbd6aZc2XGMubnGaDseRHILxnZ6mTOYyAHBxNiCbFpJMz0lednqTXioCPEXS4OMjQaA7en0V7isHSpwSwOJ0JzEm14Eyst1dRsm5utWBwLW3dUaf4RIJ52MW329VprUsriM5nWQw5b8z+SkYDhmEqOnuqYeQbZAHRv56Kc/sxRdEAtj+B2Uewso8tXlfjucKCtRexufM1zRrAJ35TdbcF2l7okh/eWBFITJBImCbSBJ1GisBw7u6oZM0wJMgAkGYBcAJg3m289eR7WUBTxJfBtGTKTEuymYG8t9lc1lxUXePL6phsS2owPaZBEj9c1tXP8AZHHZ6R5SCP8AE0O+sq/leTLHV09ON3NvUXkopUiyqftZiMuEqHmALdXCfkrTMqDt0T+5VI5t+q74f1HLL+aoa+KFOlTEyAKRJiPiJc8xtd6sQGvpzOxMeh/NcjhajnTncMp8OWL7FpnYLr+HV206DxFssgzI3y+0fJejKaefG7W+IIJAmGiM22sgX9FKwuIbGVviIExy99NVi5wa2Tp4fqBPzW1hE2tb6/7LzvRCtXcGZi0kgjwsMkiQOWl5PkuQ/aTxd1KlTDLNDvHJEwWzEH4iSQPUrsXVIXIdqeGmvXoMDm92Mzq7ZhxBDSCOfwRHJwVYdpz6cSztL32YmWhozm0m5h2muy67shxahiA5rTEMptvbxeMgToD9dFxHBGszOL6boY094SAIb1jXSZhdL2c4Z+7veQ0ND2sqhpuYJqCHNOgEt15+i75dOGPa445h3dzUaIIzAWJmZFi3a8e65WvQe4gvloi56gXAMXuuhc2oMzjoXshokffabCYix8lV9qiTMZm5nEjKbib1Jmw1Ma35b7jxwzLnl3PC6ueiypUOVxAOsbQd73v6rl+O8TpMxJHdvJMAuEAZryIMG4g9blXuEwGWlSplzw1gbDjrECDMeVuigdpMDRdVa97HusMr4dAMEAk2JInquWPbrl018Pxzu7mWhocHG+UticxIiRax0BCssZiKgw76lEBzg6MzjA1uW7kgeSoOD4Z7zlfZgJfAvoDbeZka/gurb4mNH3egvfW3KVufFZhzFLSo1Ghky50MJvALu8LvSQB/VeUWZiXubOYueJ0l2cMMdBlKzx7Cwk0mx9oR0PgdB6EF3rZT69ENcac3a1o32AHmfRNmltwWhlw9IbkOJvu50kyphpQB00nf12VVw7GFtFktcMs7W1O4sPIqyo8QY4ax5rjZdu2NmnEftFrSWtBIOUC94zlzXD2AXNUKOSpTJt9pmInSzAPnPurD9pBDXZ5IY5wkm1hA+t481WcKpzhy7cublO0XDp9/kvVh1I82fe17wNr24pzebQbaXPhj0cF1vEz43T8LWgDbxOIjz8lWcFaHY2pABDG079QHA+xDfda+I1TVqGC4A+OwJkNJjzhsn06LneaucYs24gh2Zn8L+vi7p+X/AEkrdhuMGjgmgf3hf3d+ZIvzuCOt1rrltENcCXAlr7gAkOa8NFrSfF7qH/ZwdUbm0EVB6NIkCddvVNSm7HRUMN/w7mEkl7SXO1OYif0PzXB1cc1lPNPPK7UAtIa8H+W0/wAw3iPo2Iq5WkaBrD+Q+i+dswZrHEUi0xDu7gTBf3YLjlGvgbM6EncLPjvbfknTrexeKEBhPjyZyLEDxlsAixggi3RdYKi4bsGAKVNoN6feU3T8eYOaTm9gPRddnXLObrrheEvvUUPOijxXtjKre0VUDDvzfDabEkXFwB1hSjXUPiVUGm4OALSLjYjcRuF0naMunzz96Y5xEgHlo6wGW29vwVxhqngLTHdkgukxAzNm/Jc1x3A5Xiph2PqEnWc0XuHTo2LA+V1Ow2KY6m9jiC4tOU6AOHiAv96QQPMr1dvJ0+lmqyo2GunQ+xBH0WurTc2qXtvYBwm0bQOYmfUhaOEYsOayzi3KJO8hoG/X6KHica5ucGq1oD3BhcBLmw0h0DlLhoZhebXOnpt42nvlwflcJmJuI02UDCcCDajiKmTO3I4xLtz4S7QnSYK0YHGuIHhqVjs9zcgg8tHEeisK9B7W5mU2XkOzXFx5zcKuuE8Xl8n7RcWe3FVRRdmdmDWgulpAcCAbQ52l9B1Fla/szxdZ1au91R9SGxNSXObLpyuk62K34rs28vLhQomSCcj/AByHT/CAZN9ehXRdmeHd01zizIaurZEkjdxkyf6q70iJvH+ImpTByjNmaSRpAM73Hz0XNYyka+TN4C5wAdmAkDMT6AA+a6LimVgbIkOPmBF72/Bc0Q0vDqmjTLdSb6g6tA0W4dcMz75WFDi5aS0VHFrbFzmkkncNsPoPNaagc53iyllj3jiA4DqHOJgm0K7wIpOaD4mMcLMLABmJ1OW369FXdoOGFndZSPGDYkWA1AIjLoD+rpZvRZdbWuGnMbwC0tAgST8Q+kQttd7mgXN49/JRuGcFcxjczs1QC05nNaTNhJibxMSp2NGSmS6SGXGx6AE9VF7XOlZxIFzWjQtrMef8IuLc4Cm8O4mwVajqhgkANJGsADlE2XP0eN0aohgqF5zSDAyDQEkSCSb2/Kd/DsP37zJIyRmgnU3kEHW2myrx45Tvnh1jHhrQNhzELMlpmwVfhwS9wM5WjVztSYNhN9J9Qt4qt5Llp125rt5wQVcK4NF9eexi3nC4mhm/d20yTT+J8uMkANOSYvMT6wvp/GC00KmY5W5SS47QJn5L5iBnpukB2QSBzAOZk9Nl2w5jjnxXd9j+JtqYh5Bu6mLciBTc4eYLlad2GYgO0gk2AvOs9F88/ZhiPtmOsAXOab6d405derQPLL1X0zieEJE7qL2udIVSk372YsbEN1MAkCPKSqjgvHP3nuctMta3vGkkbOmGPI+F4OSx1FwdQLcG94vt8pE9Vu4fQbTqNzgNa5sgg2e8nNmP8JufVxQQ+3XEqtKiRSaC6oIDjNiJ0A3vIXA9luNn97exzrvL2kmRYFobY6CZK6rt5xMvPc0y1xpuDnC+aQDtyiZ5arhcFwiqG4jFNYXZMoF4Jc94Jjyy381WM1E5XdfTuDYNrMcXtsX4eXC/xCqGkxtIDTHOTuuoLlx3Y6k81H1X5rMaxsmT4oe4ekALqnVVyznLrheG7Mi1eL+H9e6KF7RpWjENlpHRbVi9WlyFbBGi6WfC6+mnRaavAKNQTLmGZOU2PoQY9F0WJpAsHO6qK9AjcjyXeXbz2aY4bstTJBL6pjRsw3/tEAq4ZwsNHhkRp+iveB1SBeSB4ptp+Kt31o0Gt7jY3C55W7dMZNKzxz4XHyAEf5YW2oxxvYCNPvE/T9br2o906wD7LBtS8G6xrcMOxjZMucdYIyjpJCiVsA8P87jxT6bQpNNlMzZsnpB+SkUaRBOaBPVN6NbQKocAQ8WFzpceqpK9GkX/AAOYTtf6GRuusrtaW2mesHzVLUwl9JVY1OUR6fDG6ipHt+dl7WwFUthtTN5+m991m8t3HyWltdoNh+vQKuU8NtChXpjwuuAScvhM6nKLDn7Kbin1H0y2ScwGbMZ8xoD81CZiqhO+Uen9VJbXdpY+g+qmqiBU4E0MAe7LAjwwARM33PmSSvMHkpDLTENBkkCCTzPMrbUZmNwpFHBDmFu/tmvp7hTdxkkkzc6dB0UunTKyFIEbSotSqWkNI8o8+SntXSL2hLH0XUnT9oI8JuNwQdiCJ9F8zruq4T7OrdjhDao+F2tnj7rhO3z1HecTZnPl+H+6qXs8OVzQ9j9WuuDP0K6THjhzuXPLmMPXNGmwUi1zc2ZrmPlzHC/iEAga9L6r6Hgu3RxOHa2IefDUO4cLkX0m3oVxeK/ZwyrLqFR1F38L/E30cPFHupGH7KcRosDaTsOHbvDjLxeA4VAW2mxieqi/7i51xXavrSHSWw1vgEjwvEyHXkSCLn6FRe0nEu8w9Ek/ZuHigjMIMNtNwdxzaFzlLCcXECKVjr9ked9Y0MaLoqeDquaBXqZhlggOA8cybZS11g2w91s1tl3rSh7UUIqB1LvKkgZ8wObPBG2thrH5n3gvDcW5xayoaFN+UEOAkam2+cgOI/ougrurgAB9NrAIgMaI2HivEDkPUKtoYRjqtMd44lhzCLSQQYHIW2Enmq9J9u1weHbTY1jZgbkySdSSdyTclbsyhMxC2iquOnaVMzHkijd8izTdhcvCVhmXhctZtCrYhrWy5zRtcifbVaczKjSWmefhIH/cRHotn7m7P4WUwDqS287ERAI8ypIc8MyvN/vBp8MjkJP1VoacPUhmmoynT5KeHkUmG0GRYzpz5c1XRH6urXDkPoOmSWHMNDrrJ5WU5KxR21J2WVWnlbn6xHmJ/BYF6j1q+Zpb1/A/mgOb4w4G0SfPa6GpLt4UZ1U5QAb/AMv4zfyhb6etycvQCVSSu4gHVR2P6lY1KjyDBGXQyD6WBvpKg1KL3aPjybH4rZGWriqbSorcW02Ea9CfdYYXBFouS7+aIW9lO+yD1h5rZIXgokaH5AqBWoVgSQ5rv8p/JOzpOehdHnyUWg585agIsCDtf1IvZTHYbrdOhtbiOkeaj1q2Ygc5+QJ+se68dSMR/RVTw/M0Eg66DaTA5E/kkhalFodN9o1vbyUSrgJB6C09FNY2Frq1tf17qpU2GCw8CDccpXmN4aA7M2wO2Yn5JScSQAJJ0AUstlonXnz0gLN8t1uIdBpAMnrc/hssywRLgI3i3prb5re2iDyiD6rJj5v4BtAHKJ8tf1ZNmkfH0BlLxlgjw5TbYeYInQqtwbYeCRJ67KdxGtMybnXb9Fa8MycoGpVTpN7XtISAVsBWukIACyLlxdWSLXmRDbYXLwuCjVCXuytvF3RfyFlI7lw1B9VugfWaWwSQRofnHkf681GAJmDF+S3uZOoWbaPkP1yToYNEi6xLiLCYKz7k8wvHYc8wg1d4d14xxLj4SevIBZOwh5heHFupt8L4c8QMhvE/Jb/xiPTqEOIgLYyo6/hHuhdJJ0nYLJrJQZMq/wDDu8Nw9piejgfwUF73E2AAUmvhi05ef6H1WLcJdbGV4ygSLmfWyMpAfcCmMZC8c1Ztumlo5CFjLpt87qS3yXkE6A/RBoxONl8lsgNAtrIAGnJY4euHaG/I/iFtdS19lpfgc5AAuTaLGSnBy14LhtQF+Z4I+6Oetr/CfktmHwcW0PIyD01WBdUpmCC4DW9wpVLGNdbN/hcPzstu2TSrxuKFMw90HqD9QIKgsx1Nx8L2n1/NXPHeG03ACo+IANjbSRbyKpm8Hw4FngA8pHzlVjYnKVd8K+z+0IaQ4Fgv8JNi4gXIgn3W00c/wkNAGrib+g0PS/mo9PE/Z5aZphotlDWgGNyW3lTm07splzSSRIaQDofC1zrH/ZRftc+lfVpvYASLOtYg8jcC42WDKoy2cDE25Xm/X9eVhjKQpvyjM3kHiD7ix8wqDGnunZmR1CrHlOXD2t1UjBsIKjNfnMwrPB0r+Sq9JnawlYkrEuXkrk6MsyLCV4tF12L/ALt/834Kbx34R5oi4X/I7Y/wpQsHoi6uYEREBv5/RU//AMp3/Rb/AKyiKsU1KZqt7URKN2M+MLFuqIs9NvbJywC9RINdRSKOgREpEenv5qXw3+9Z/MERL0Ttor/EfM/VQauqItjKscb8Xp+CocVuiLcGZovDNT5q0/MfUL1FWXaMelpx74aHk7/UqHtPpR/6Q/1FEUfH6Xn7RcBoFe4f4F4ivJOL0rbhtURR6WsURFDq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תמונה 6" descr="tle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4" y="2492896"/>
            <a:ext cx="1909762" cy="1656184"/>
          </a:xfrm>
          <a:prstGeom prst="rect">
            <a:avLst/>
          </a:prstGeom>
        </p:spPr>
      </p:pic>
      <p:pic>
        <p:nvPicPr>
          <p:cNvPr id="8" name="תמונה 7" descr="ka2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2492896"/>
            <a:ext cx="1719635" cy="1719635"/>
          </a:xfrm>
          <a:prstGeom prst="rect">
            <a:avLst/>
          </a:prstGeom>
        </p:spPr>
      </p:pic>
      <p:pic>
        <p:nvPicPr>
          <p:cNvPr id="9" name="תמונה 8" descr="mky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732240" y="4941168"/>
            <a:ext cx="2190750" cy="1333500"/>
          </a:xfrm>
          <a:prstGeom prst="rect">
            <a:avLst/>
          </a:prstGeom>
        </p:spPr>
      </p:pic>
      <p:pic>
        <p:nvPicPr>
          <p:cNvPr id="10" name="תמונה 9" descr="moke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07704" y="486916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גילה אופקית 10"/>
          <p:cNvSpPr/>
          <p:nvPr/>
        </p:nvSpPr>
        <p:spPr>
          <a:xfrm>
            <a:off x="7884368" y="2420888"/>
            <a:ext cx="936104" cy="576064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 smtClean="0"/>
              <a:t>مثال:</a:t>
            </a:r>
            <a:endParaRPr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buFont typeface="Wingdings" pitchFamily="2" charset="2"/>
              <a:buChar char="q"/>
            </a:pPr>
            <a:r>
              <a:rPr lang="ar-SA" dirty="0" smtClean="0"/>
              <a:t>من الجليد الى الماء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010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S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الانصهار: </a:t>
            </a:r>
            <a:r>
              <a:rPr lang="ar-SA" dirty="0" smtClean="0"/>
              <a:t>عملية تسخين المادة في حالتها الصلبة ومن ثم تتحول الى مادة في الحالة </a:t>
            </a:r>
            <a:r>
              <a:rPr lang="ar-SA" dirty="0" err="1" smtClean="0"/>
              <a:t>السائلة.</a:t>
            </a:r>
            <a:r>
              <a:rPr lang="ar-SA" dirty="0" smtClean="0"/>
              <a:t> </a:t>
            </a:r>
          </a:p>
          <a:p>
            <a:pPr algn="r" rtl="1">
              <a:buNone/>
            </a:pPr>
            <a:endParaRPr lang="ar-SA" b="1" dirty="0" smtClean="0"/>
          </a:p>
          <a:p>
            <a:pPr algn="r" rtl="1">
              <a:buNone/>
            </a:pPr>
            <a:endParaRPr lang="en-US" dirty="0"/>
          </a:p>
        </p:txBody>
      </p:sp>
      <p:pic>
        <p:nvPicPr>
          <p:cNvPr id="35842" name="Picture 2" descr="https://encrypted-tbn2.gstatic.com/images?q=tbn:ANd9GcT8H5_omZCRcMTBq3ouU_h8ROIhdqxAZ_WWObyK-K6OdrBL3WHiKA"/>
          <p:cNvPicPr>
            <a:picLocks noChangeAspect="1" noChangeArrowheads="1"/>
          </p:cNvPicPr>
          <p:nvPr/>
        </p:nvPicPr>
        <p:blipFill>
          <a:blip r:embed="rId3" cstate="print"/>
          <a:srcRect l="26460"/>
          <a:stretch>
            <a:fillRect/>
          </a:stretch>
        </p:blipFill>
        <p:spPr bwMode="auto">
          <a:xfrm>
            <a:off x="6012160" y="2996952"/>
            <a:ext cx="1832992" cy="2520280"/>
          </a:xfrm>
          <a:prstGeom prst="rect">
            <a:avLst/>
          </a:prstGeom>
          <a:noFill/>
        </p:spPr>
      </p:pic>
      <p:pic>
        <p:nvPicPr>
          <p:cNvPr id="5" name="תמונה 4" descr="גלידה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2996952"/>
            <a:ext cx="1857375" cy="2457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84168" y="573325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b="1" dirty="0" smtClean="0">
                <a:solidFill>
                  <a:schemeClr val="bg2">
                    <a:lumMod val="50000"/>
                  </a:schemeClr>
                </a:solidFill>
              </a:rPr>
              <a:t>بوظة في الحالة الصلبة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566124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SA" sz="2400" b="1" dirty="0" smtClean="0">
                <a:solidFill>
                  <a:schemeClr val="bg2">
                    <a:lumMod val="50000"/>
                  </a:schemeClr>
                </a:solidFill>
              </a:rPr>
              <a:t>بوظة في الحالة  السائلة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" name="חץ שמאלה 7"/>
          <p:cNvSpPr/>
          <p:nvPr/>
        </p:nvSpPr>
        <p:spPr>
          <a:xfrm>
            <a:off x="3491880" y="4077072"/>
            <a:ext cx="2304256" cy="864096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يتحول </a:t>
            </a:r>
            <a:r>
              <a:rPr lang="ar-SA" b="1" dirty="0" err="1" smtClean="0">
                <a:solidFill>
                  <a:schemeClr val="bg2">
                    <a:lumMod val="50000"/>
                  </a:schemeClr>
                </a:solidFill>
              </a:rPr>
              <a:t>الى....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1960" y="371703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انصهار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400" dirty="0" smtClean="0"/>
              <a:t>أمامك هذه الخارطة، قم بتعبئتها بالحروف المناسبة لكي تتمكن من ايجاد كلمتي السر، </a:t>
            </a:r>
            <a:r>
              <a:rPr lang="ar-SA" sz="2400" dirty="0" err="1" smtClean="0"/>
              <a:t>إستعن</a:t>
            </a:r>
            <a:r>
              <a:rPr lang="ar-SA" sz="2400" dirty="0" smtClean="0"/>
              <a:t> بالأسئلة </a:t>
            </a:r>
            <a:r>
              <a:rPr lang="ar-SA" sz="2400" dirty="0" err="1" smtClean="0"/>
              <a:t>الأتية</a:t>
            </a:r>
            <a:r>
              <a:rPr lang="ar-SA" sz="2400" dirty="0" smtClean="0"/>
              <a:t> لكي تتمكن من </a:t>
            </a:r>
            <a:r>
              <a:rPr lang="ar-SA" sz="2400" dirty="0" err="1" smtClean="0"/>
              <a:t>تعبئتها:</a:t>
            </a:r>
            <a:r>
              <a:rPr lang="ar-SA" sz="24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  <p:graphicFrame>
        <p:nvGraphicFramePr>
          <p:cNvPr id="10" name="טבלה 9"/>
          <p:cNvGraphicFramePr>
            <a:graphicFrameLocks noGrp="1"/>
          </p:cNvGraphicFramePr>
          <p:nvPr/>
        </p:nvGraphicFramePr>
        <p:xfrm>
          <a:off x="683568" y="1628800"/>
          <a:ext cx="7920879" cy="5006430"/>
        </p:xfrm>
        <a:graphic>
          <a:graphicData uri="http://schemas.openxmlformats.org/drawingml/2006/table">
            <a:tbl>
              <a:tblPr/>
              <a:tblGrid>
                <a:gridCol w="1364724"/>
                <a:gridCol w="1311231"/>
                <a:gridCol w="1311231"/>
                <a:gridCol w="1311231"/>
                <a:gridCol w="1311231"/>
                <a:gridCol w="1311231"/>
              </a:tblGrid>
              <a:tr h="547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Arial"/>
                        </a:rPr>
                        <a:t>م</a:t>
                      </a: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Arial"/>
                        </a:rPr>
                        <a:t>م</a:t>
                      </a: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3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Arial"/>
                        </a:rPr>
                        <a:t>ص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13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Arial"/>
                        </a:rPr>
                        <a:t>ث</a:t>
                      </a: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Arial"/>
                        </a:rPr>
                        <a:t>ي</a:t>
                      </a: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Arial"/>
                        </a:rPr>
                        <a:t>ا</a:t>
                      </a: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Arial"/>
                        </a:rPr>
                        <a:t>ا</a:t>
                      </a: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Arial"/>
                        </a:rPr>
                        <a:t>ص</a:t>
                      </a:r>
                      <a:endParaRPr lang="en-US" sz="11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Arial"/>
                        </a:rPr>
                        <a:t>ا</a:t>
                      </a: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547146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3200" b="1" dirty="0">
                          <a:latin typeface="Calibri"/>
                          <a:ea typeface="Calibri"/>
                          <a:cs typeface="Arial"/>
                        </a:rPr>
                        <a:t>ل</a:t>
                      </a:r>
                      <a:endParaRPr lang="en-US" sz="32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1187624" y="1700808"/>
            <a:ext cx="144016" cy="302766"/>
          </a:xfrm>
          <a:prstGeom prst="downArrow">
            <a:avLst>
              <a:gd name="adj1" fmla="val 50000"/>
              <a:gd name="adj2" fmla="val 3623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3995936" y="2276872"/>
            <a:ext cx="144016" cy="302766"/>
          </a:xfrm>
          <a:prstGeom prst="downArrow">
            <a:avLst>
              <a:gd name="adj1" fmla="val 50000"/>
              <a:gd name="adj2" fmla="val 3623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6516216" y="1772816"/>
            <a:ext cx="144016" cy="302766"/>
          </a:xfrm>
          <a:prstGeom prst="downArrow">
            <a:avLst>
              <a:gd name="adj1" fmla="val 50000"/>
              <a:gd name="adj2" fmla="val 3623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2627784" y="2780928"/>
            <a:ext cx="144016" cy="302766"/>
          </a:xfrm>
          <a:prstGeom prst="downArrow">
            <a:avLst>
              <a:gd name="adj1" fmla="val 50000"/>
              <a:gd name="adj2" fmla="val 3623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7956376" y="2852936"/>
            <a:ext cx="144016" cy="302766"/>
          </a:xfrm>
          <a:prstGeom prst="downArrow">
            <a:avLst>
              <a:gd name="adj1" fmla="val 50000"/>
              <a:gd name="adj2" fmla="val 3623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יושר">
  <a:themeElements>
    <a:clrScheme name="התאמה אישית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5B3D7"/>
      </a:accent1>
      <a:accent2>
        <a:srgbClr val="D99694"/>
      </a:accent2>
      <a:accent3>
        <a:srgbClr val="9BBB59"/>
      </a:accent3>
      <a:accent4>
        <a:srgbClr val="EEECE1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קלאסי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יושר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345</TotalTime>
  <Words>119</Words>
  <Application>Microsoft Office PowerPoint</Application>
  <PresentationFormat>On-screen Show (4:3)</PresentationFormat>
  <Paragraphs>47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יושר</vt:lpstr>
      <vt:lpstr>حالات المادة</vt:lpstr>
      <vt:lpstr>المواد تغير حالتها:</vt:lpstr>
      <vt:lpstr>Slide 3</vt:lpstr>
      <vt:lpstr>سوف نقوم بمشاهدة هذا الفيلم </vt:lpstr>
      <vt:lpstr> تجربة</vt:lpstr>
      <vt:lpstr>من الجليد الى الماء</vt:lpstr>
      <vt:lpstr>أمامك هذه الخارطة، قم بتعبئتها بالحروف المناسبة لكي تتمكن من ايجاد كلمتي السر، إستعن بالأسئلة الأتية لكي تتمكن من تعبئتها: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حالات المادة</dc:title>
  <dc:creator>yakeen</dc:creator>
  <cp:lastModifiedBy>win7473</cp:lastModifiedBy>
  <cp:revision>11</cp:revision>
  <dcterms:created xsi:type="dcterms:W3CDTF">2013-02-27T16:32:57Z</dcterms:created>
  <dcterms:modified xsi:type="dcterms:W3CDTF">2013-04-14T09:13:41Z</dcterms:modified>
</cp:coreProperties>
</file>