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475B0-D095-4379-86D9-B0AA5391FA5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4AC2E-2AF9-4097-831C-0BD587E72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C2E-2AF9-4097-831C-0BD587E72A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4ECD4D-46D1-4B8B-ACC9-1958E605F1FA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2A024-53F6-41BC-9158-1E4EBBF3474E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3650D-E1C3-4627-ABC1-F855339A289F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507F6-DF95-42ED-ACD2-15D612AB01A8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0660B-1C29-44DD-889B-5ACCD58B579E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8AFE-9FCE-4416-90DA-4F116E25901A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F370B-57DB-4B4B-AD36-F7AF0BE626C3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B3BE3-F61D-4882-BFF6-B8C2E2D11442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3BC4-2D13-44B5-8A2A-190F89F30C15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076121-1279-411A-B679-43B3395C593D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BD8151-C066-4EF2-8DB2-59C1D44D3A0D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6EDA1F-8093-4D5A-9616-1DFEDFE50DFF}" type="datetime1">
              <a:rPr lang="en-US" smtClean="0"/>
              <a:pPr/>
              <a:t>4/14/2013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7F0DEC-8B71-4B6E-A485-3107C1E6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حالات المادة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74" name="AutoShape 2" descr="data:image/jpeg;base64,/9j/4AAQSkZJRgABAQAAAQABAAD/2wCEAAkGBhQSEBUUERQVFRUWGBgXFxUYFxoWFhwWFx4cFxkYFxgYHiYeHhkkGhkXHzAgIycpLC4sFh4xNTAqNSYrLCkBCQoKDgwOGg8PGi0fHyQsKSksLSoqLCwsLC8pLywqLCksLCkqNSwpLCwqKiwpLCksLCwsKiwpLCwpLCksKSwsLP/AABEIAOkA2AMBIgACEQEDEQH/xAAcAAABBQEBAQAAAAAAAAAAAAAAAwQFBgcCAQj/xABFEAACAQMBBQMIBwcCBQUBAAABAgMABBESBQYTITFBUWEHFCIyUnFysSMzU4GRktEkQmKCk6HTg6IVQ3PB8BZjZLLxJf/EABoBAQACAwEAAAAAAAAAAAAAAAABAgMEBQb/xAAwEQACAQMDAgUCBgIDAAAAAAAAAQIDESEEEjFBUQUTImGBcdEUkaGx8PEywTNS4f/aAAwDAQACEQMRAD8A2iGzTSPQXoP3R+ld+Zp7C/lH6V3B6o9w+Vd0Aj5mnsL+UfpR5mnsL+UfpS1FAI+Zp7C/lH6UeZp7C/lH6UtXLOB1oBPzNPYX8o/SjzNPYX8o/Slc1UbzylW6SFVWSQA4Lrpx/Lk5I8ay06NSq7QVyspKPJafM09hfyj9KPM09hfyj9KT2dtFJ41kiOpW6Hp4EEdhB5Yp1WNpp2ZYR8zT2F/KP0o8zT2F/KP0paioAj5mnsL+UfpR5mnsL+UfpS1FAI+Zp7C/lH6UeZp7C/lH6UtRQCPmaewv5R+lHmaewv5R+lLVxI+AT3DP4UAn5pH7C/lH6V75mnsL+UfpWPXm91zJIZOM6c8qqsQoHYMDkfvzmtN3U2ybi0SWTAb0gx6AlTjV4Z61vajQ1KEFOXUwwqqbsiU8zT2F/KP0o8zT2F/KP0ry2v45M8N0fHXSwbHvwaXrSatyZhHzNPYX8o/SjzNPYX8o/SlqKgCPmaewv5R+lHmaewv5R+lLUUAw2lZpwZPQX1H/AHR3Hwr2ldp/UyfA/wAjRQC0Hqj3D5V3XEHqj3D5V3QBRmvM1he9/lNu5LmRbeVoYo3ZVCYDNpJXUxIzzI6dAO/rW3pdJPUycYdO5jqVFTV2boTWOb47RklvJQ5OEdkVewBeXId5658atHkt31kvY5I7jBli0nWABqRsgEgctQIxyxnIqN8p0CC4jZVAZ0JZh+9g4GezkO39K3tDTdDVOlNZt/7+xhqy309yIe03uuY4TCr+gcj0hqYAjGAT0FQte0V6CNOELuKtfk022+TS90LpLKzQ3TiPjOWQNnOCFA5DoOWcnpqFXMGsYv8AfGDzOK3aIT3UZOnW5jijjJ5PM4PqeqoTqxUAdRmw2m3dsQBZJYoLyFgC0cCvBcIP4UlA1Y9kjV7q8lq0vMf/AGu79vax0ab9K7Gj0VSR5WbN1ZIuMbkA4tDBKJy4GQhUKQPE5wO+mljabRuY0ln2g0HEVX4MFuiaNQzpLTBnJGcHIHMVqJNmRuxoNFUZtj38fODaUjEfuXEMUkZ8GMao4HiDXdj5RS4aAwH/AIgjaHttXochnjcXGBbkEHVjPMAAkjJpoXRdq8DVSpN22nbXfTyyk/8AJjd4LZR3BEYM/wATsSe4dK8Tce0TnDEYHHSSB3ikB79QPpe5gw8KnayNyLvXEsgUEsQABkk9ABzJqg23lQgtbiS0v7hGeMZWdVzr7DHLHGDpnGOijDciNJOmlN4N4r2aB+Bbw28TKV13shjdtfogCNM8MkkAcRgckZAqEs5JbKbta4ge4ZoUZYi2dOoAnv0+idIPcc4/tU7vPtuJrK2itSVjIYvH+8NJwA57fS1HxxmqRZXEheSGaJop4frIyM4Bxhwe1Dkc/Ed4qVieEoFcSKwJJddLZBxgFGx079Xb07vWKFOooTi3JR+enU515Runi4ru9cvHdQmLOouq4HaGIBU+BFbcKzrd7aOz4ZoRCkryPheI45ozej6ucDPeueXbUv5Ur2WLZkrQkgkorMORCMcMQR0zyGf4jXK119RXhG22+Lv6mxS9EG73LRDfxuxVHRmX1lDAke8A5FKu4AyeQHMk8hivlvZV3JDPHJASsisNOnqSTjTy6g9Mdua3PfzeXhIIVwS2kzctQ4bZxEAQQ0kpVlVT1CvzHI1r67RfhXFXvf4L0avmXwRke/NzdTk2jxLGCwiSRCeNpJUqx5OG9Et9GGKh0JUjJpifKjdG4lDQxxLBFxTGfpRKFBaTh3COFHqSafQPOMhsHkGOz9lea2gDhVLdSJBJFJoGFIwpUHQqnSElAIJ0p61R+ydnm7Cu4+m2hII4/aWziVllmc5JJaNpACzMfTiGpuRrmTdlg2EbLdTh7Z3Xo0TMPcVyP7UV1fqBBIAMARsAPDSaKuQOIfVHuHyqh+Vne6aziijtzoebVmQDmETTkLnoxLDn2AGr3D6o9w+VQe+O58W0IQkhKMh1JIBkqTyOQeqntHgO6tjSzpwqxlUV49SlRNxajyZJud5S57e5QXVwzwOwV+K2rTnkHVjzGDgkdCM8qjd8re1ed5rCcTRyMWZArK0bN6XRgCYydRDAYGME9Mtzu9NBLdRMkOuGTQZmUvJwzgoYlZtCalIYEgk+mScKar0UbQyCUM4cMAXyQQc8iO7DYx4V0Y+IQWsTprbF4fv2fsI6OU6Eny1k1ryabJTzG5jlkFvLd+hGSwWUx6cKyoSDjUze/wDCldubrxWOz0jlukaWNnkUOQhZHKhljQknAIBx3lu+stvpXeVmm1GRjqctnUSeeTnn/wCCp3eTe0XltbRvGePAulpywJdcYwRjPXByT1z311ZaWr5yqKWG7uyWMd+3Q0FUjtaa4HUMysMqQR4Ulf3gijZzz0jkO89APvJA++ktkbZt4LGRSpkuJJBjKYEca9oc/vNzHL/tkvd0VW9voEK+jEWuJAeYIiA4Y93EZD/LWbUVXTpzna1sIrBJySLjuF5PfN1Sa5IedvpWBHqTMCPxRDpHcWkPs6ZO8vb24Yx2sJtk6NdXCjVj/wBm3zknuMmkeFWy1XNOuCK8e5ZOilcrWwt147bUV1PLJzlnkOuaQ/xt3dyjAHdUyLalb+9it4mlmdY40GWdjgAf+dlRW5+96bQSSSKKaONXwjyIVWRex4yeoyDy7OWetRuG0fPBiowbFQXZuRykMXBbuKhg6k+IOR7j4VZGTNJ+bipUg4jOKDNeyW9RW+u+0Oy4UlnSRleQJiMAkciSxyQOQHTOTn31I7A3jt76ES2siyL0OOTKfZdTzU+BqNw2kRvBuvHdqusFZIyGinXAljdTlWRu7IHonkf7hXZFrccIpecGRhldaAhZEI6vGwwrHmCoJX8cVYjCK8eLlU7kRtMm8pG7Cwww3UOrNu4jbJz+zStp0Z6lUdhpznAbHYKr9arvhYcaxuo/aglA9+klf9wB+6sksp9cSP7Sq35gDXd8KniUPk1a64ZJbG2gYLiOReqsPvB5MPvBNTnlW37limNnAQq6AZWKqxbWPUAYEadOM8ueeztrtlNGkqNMcRhlLYxnAOSBkiprffZVrtKVZ7O8t+MVCtHI+jUB6pGeYYDkRjsHTHPbrxp/iISqRxZ5ti/S/wCpSLexpMr/AJMtqwQ3X00KyNpZon5l1kUZCqCdOW6A4zkjnzqbtEN5cvPMyOgYAOFHD4qkjng50qTw0LOMhAwEmsiqZu9s0SMfSIcsI49LFTggmVxpVmyI8KPRbBmDEYQ1pV1JHBbAMMoifRkHEiL0xGVLNoJwuYWlTmAYwOVcbxWcZah7enP1NnTpqGSA2/avcOtosuEdvpRk5SGIgyklQFK9F0SBdLMuIl9Y3rcTY4Ja9ZdIkRYrZOnDtE9TA7DJgOf4RGOyqVu7u813dcOXOOTTjOdMKEqsAK+iBq1phcLqNwVAEcdbMq46VyI+p3Np4VhvtP6mT4H+Roo2n9TJ8D/I0VkKi0Hqj3D5V3XEHqj3D5V3QFB8o1jHC63rrqjKmC4XOAVbPBY47nZoz/DcN3Vlse6txesj6WSCbAFy6HSwIAVii+lqbHrHC5PrdK2zfPa0MQhS4kSNGkEjM5CqEgIk6ntMvBXA5+lUPsrafm9hBHbwSOkcccfGaKUKzAAExxKpmcE5OSqLz9eo2xb9RkjXqU01DFzOd9d277iPcT4uBgapIwQVVBj0ojzCgDJ06h1JqoK2RkVs21ICWh8+icxTvw1EjKqCUjVGr28ZYaW0kAyO51EDAzWVbw7G80upIB6qnMf/AEm5p+HNfehr1Xhusc35b4tj7HHqwtl8kfVl3QjbzfaRj9doIYFPb+0SmM4+7H4Cq1Vv8nqMDdLg+nHbTL4rBc4Yj3HI+6s/iztp/lE6f/M3W0jAGB0HIe4chTfeLeKGyt2nnOFHIAc3dz6qIvaxPQff0FObaovaWw42u0u7qRSkC4hRsLHHIT6cpJODIRpUezg45nNeRkdGPBBbM3Wm2hIt1tZcKDqgsM5jjHY846SS47DyGenYJjae96RXkFnGpeSUMxC4xHGo5O/cpPoj/wAyzO+j3DSR2EYcqcGdyRBH7TSdCSOWIwdR56uGMMY+x2UlpxLyCc3ZbBu21JIzaM5kj0eqUGfogcFVwPSAJK3Ul36F/U8q9pK1uA6BlIIIBBByCDzBB7iKUJqpJSN8d7DZ3UYu0jNhMOGzn0isxyRxFPIxlR1AODknxYX/AJNFWQXuxJhazEA6BztZVPPSyjICnwyO0AHnS17ta3WS42htB1ECF7W2RhrBCnTMypz1PJIrLyHqRdxNVnYE9tesTsW4MDITIbKfWiLk4Z4HiYtGD2qpZOYyvSpbIsaRuvvG84aK5ha3uowOJEeakHkJIX6PGT3HIPI95nWqsbpbx3NxLNFPboggcxNMk3ERpFCEgKVVujjnjGQRVnbpQFU3juyspXOE81u3YdmU4IBPuDN+JrG7Kfh2kTHsij5eOkYFat5R00WlzNnmLWWBR26rho1+YUVku3E0xoo6A4/AYFd7wiN5Sf0NPUPCIi4uGc5Y5P8AYe6kzRRXpuDRHOzdqSwSgwFQZWSN1dBLG66s4dCCSBzPo4buNaNfK0PDuL1FUJhoLeOZ53munGEILqGwM5RW1lSxOoBQKpW5MAfaMGr1YmEzHxU6IwPFpWQfca1PcjddLi4faczPJmSQWiu2UjiB0cRFx1YhiD7JXqedeJ8XcZapxh2V/qdbTYp3ZYtyd3za230oHHlw82OgbACxr/AigIO/BPVjVhoornpWMo22n9TJ8D/I0UbT+pk+B/kaKkC0Hqj3D5V3XEHqj3D5V3QFM32gSO92fdyhTFFJJC5YAhDcKBHJk8lxIirq7OJSm1PKRax5ET+cOOWmEcTn3F/qx97Z8KsW2dkx3VvJBMMxyqUYeB7R3EdQewgVTtyNmJoe3mVeNbOYXwoUNpwUkCjoHjKP7ye6slPbf1FJX6FTn32nv7gWl2iRW9x9ENIJkjlPOGUSHGWWQLyAA50n5R9lSPaw3Uq4miPCuMdCGOkuP4OKAw/hlqf8om62lRLF6LIQynuZTlT9xANT+qPaOzw7D0Z4iHXuJBV196tqHvWt+Mo05RqU8fdfc1ZXeJGAx4yNWQM8yBk47cAkDP3irxuVtuN9tII1KQtavbxI2CcR6ZfSxyLMQ7HxY1SLi0eKR4pPXiYo3iV/e9xGG/mrqx2l5tcQXH2MqOfgzhx+Umu9roqvpnUXa6/S5hpPbOx9O2pqJ382GbmzlVXkUiNyqo5QM4UlQ2OZGccs45881JWrjsOR2HvHYakMZFeRfJ0FwYl5br0psy0S1AjtpGyVQaE06A8a4GBp5scd6g9lUTcA3Fhf2E4wI7pguFYNqjZxEwdQeWGII1doHdWw7b3djnik2Zc5Veclq/bwwcjRnq0RYoV9gof3jir7meR5rS7WeedZFjbUiIGGp19Rn1eyeeBnmBz76GTk0nc2XQ1xa9lvJhB/7EoEsQ9yhmj/ANKrLM+FJ7qo27d2H23eKnRLe2V/jzIwHv0vV6ccqkr3PmbyhM0x2XAz8OHzSKRnIJVWnc8WVgOZwcZpXySbKEe2pGSUSQWyTFp1BCMhBQHn2HOcfwnuq37U3Nt7sCxuXaG5tC6wuMantWJaNgrY1rpwpA5qyN0zz4Gw4oY/+EbNJea4P7VNkM0cHR2kI5AlfQVP4j2nJj2Le5fPJiC1jx2GDdSzXOD3SyMU/wBgSrZJ0pGws1iiSNBpVFCqO5VGAPwApSY8qnqVMz8s+0NFnHGDzmnT8sQMp/3Kn4iska5YrpLEjuJz86u3lh2lxL1IgeUMfP45SGP+xY/xqiV67wqjsobn1d/9HNryvKwUVIbI2qsOvXBFOHXGmUHAYEEMCpDA4yORHrVYt1IYL6Xzc2USk4kklVpSFhQgsuiR2GXOlAQejMeytvU6l0ISnKOF7opThvaSYbvbvyJDEBlZ75gE70RgwV/9O340vxSx9oFbvY2aRRJHGNKRqqKvcqjAH4CqdupD5ztCe7P1cGbWDu1cmuHH3hI8j2GFXivCbpTbqS5buddpJKK6BRRRUkDbaf1MnwP8jRRtP6mT4H+RooBaD1R7h8q7riD1R7h8q7oAqobxr5rfQ3Q5Rz6babuD8zA5+8tGT/GndVvqP2/sZbu2lgfkJFK5HVT1Vx4qwDDxAqU7MhiG3bYSwHxFUnybX2ia4sn7zNF7iQsij3HQ387VZ9zdqtcWmmYYmiLQzL3SxnS/3H1h4MKoG95axvortAfo31MB2oeUi/ehbHjityit0ZQ+UYanKYw8r2wOFcJcqPRkxFJ8a842PvXUv8q1QZYwykHoRj8a+id6tjx31kyggrKgKOOwnDxuPcdLV8/2mzJ5ZjbxRM9wCVaMdFKnDF26KgP7x68q7Hh+rgqUoVHhZ+6/nc1alN7ltNt8mW2DcbNgZj6cY4L/ABRehz96hT99XiFsisu3F2FJsyZbeeZZDdq8mlRhUnh06gmebBomHMgHMVaRayV5+aV3bg3YsR21syC5AhmxqOZEw2mRSmBxI2XDKVLgah7WO3Bq0+5O0C2lNpkRdhNtE0+O7iDCk/xaQantt7pJczcYyTRyrHw43ikaNkySzEY5Nk6cq4K+gOVZpceV282Xdta7TjE6rgrPGBG7xn1X0eoe4gacEEc8VjRc0rdDc2LZ8bLGXd5G1yzSHVJI57WP44HieuSan6puxfK1s65A0XKIx/clPCb/AH8j9xNWH/1BBp1cWPHfrXH45xSzF0Nt4tzrS+VVu4Vk0nKnJVgT1wykMAe0ZxyrzZ+xLTZsDmGJIY1Uu5UEnCAksx5sxAB65qA3j8r9hag/TrI3YkRErH71OkfeRTLdDa8+3FaWdeDYq2lYBzadl6mZ+2IHA0KMMcgkgEE0DRY5AwBUgggEEcwQeYI8KabQvkT12C8mb3KgyzHwAI/EV7Y2a28KRJnRGoVcnJCjkBnwHL7qoPlb2zw7Xhg4a6PByOZEKjXLjxIwv847qvTg5yUVyyJNJGUu11tGaa5jtbh1kkZgyoWXTnCqD24UKvLPSm91s6WL62KSP40ZP/sBVnsPKldxAKUt3RQAFCNFhR0A0sVAHw1Z9meWSE4We2dNWBkPG0fP2mcphfEjFeihW1emhaULpfzoaLjCo7pmUg9vZ39lXzda3ktbYPGP2i5ClVPfKTFaIfDnLM3cB4VYN4d3FvIllSwtdDOhZ4JQ85iDAyaeGqxsSoK41t1OMnApEzzTXU00cU1tHaRyTJNLGERpwmkAxyAM0QiDLyAxrY5U4rleI6+WrjGmo2XLNqhSVNuTZpO72xltLaKBOYjUDUerN1Zz4sxZj4mpGmGwb9p7WCZ10NLFHIyeyXUMV+4nFP65xmCiiigG20/qZPgf5Gijaf1MnwP8jRQC0Hqj3D5V3XEHqj3D5V3QBRRRQFR2gvme0lmHKG80xSdy3KD6Jv8AUjBT3xx99M/KNs5Gh1HqSFUAFiWIJAAUEk4BPIdAaX38ie6zZRkj6PjuQQr6lbECoxB0/SrrLYyBGB+9T7YOyrl0SS+eMzpHoURA6EZgA8mW9aRvcABkAcyTmpzcGpIxySldEH5Ntqu1qtpNFMjwq2hnQorQqwCEasNkBgvMc9BwTzww2ttJdlXpu2Deb3KiKcKMkTxgmGTH8Q1Rn7jXEOxjZ30kp2rxblk0PEYDLKVYhl1Ro5xjGVwoA1Hlzr3bUEtyHtbsPwrlCsMrxRxuJlBcehG5bSAurUyrgrg+sKsrS+THL05Kc+9zXO1oLp/QSF1Ecec4jdgkuo9rsjEnHIaQBnGa2+M4NfLksckRlhmGmaHUrDxA5MO8Hkc+49tfTtvLqRW9oBvxGf8AvW9radJKEqXDX8uUpuWbkvG2RWY+XLco3VoJ4lzNb5bAHNoz66+JGNQ9zd9aVbHlSkseoYrl8M2uUfK2z9njhLpwVIBz356/3pX/AIOvsL+UfpWhb6+TCeGRrjZihlY6pLU8lJ7Wi7AT2ry8O6qZHfTFuH5jdcbOOHwm6+/HTxxWpOnNPGTs0K9CUfV6WiOm3aa5aOGMfSO6pH7z1z/CFyx8Fr6X3e2IlpbRQRDCxoFHecdSfEnJPiapvk03GeBmurzT5yw0rGpBWBDglfGRhgk92AOWa0M1ngnFWZztRUjUneKwNLp6w7yubQ4m0Vj7IIVH88x1t/sEdbXcHnXzzvnIW2neE/bsv3IFQD8FrseGQ3V17XZzq7tFkPUtu9upcXrfQKFjB9O4k9GFcdef77DuXp2kVEMMjFTllvRc4WMRC7fIWKOQPIq46KlujLFyAJyV+Vd/X1K0Kd6Xy+xqUVFy9Rs/k62HbW1oVtXMqs5LzEECSQYBZOWkp2ArkcjzJya53g/bZfMYvUOlrth+7AeYiyP35cacdiaz2rmr7qb33t3O9oiy8TQHee4WJYoo86QYYYVw2o9A0hB09SAc6RsTYqWseiPUSSXd2OXkkb1ndu1jy8AAAAAAK8Y5XzydOw/VcDA6V7RRVSwUUUUA22n9TJ8D/I0UbT+pk+B/kaKAWg9Ue4fKu64g9Ue4fKu6AKKKKAi9r7AWdlfU8UqAhZYyA2lsEqwYFWUkA4YHmMjB51D7Ta8soJJ+Il1HEpdozHwpdCjLFXQlCwAJ0lBnHUVbK4ljDKVYZBBBHeDyIqbkWMXuvKR/xBJZLU3S8MLqjM6woM5AYLCpkYcuf0i9nSrH5KEims2kOp7oO8c0sjNJIeetArOSVjKFfRHLIPUjNV7crdFYxf2nSW1um0sRza3nRcKfAhFcdzKp78objbROz9qGKTlHcYiPcHyeE34kp/qeFblOmp0nJcrPwYJu0rPhi/lZ3R1IbuJfpIlIlA/fg7T8SdfdnuFaJsF82lue+GE/7FpbasYB549LPI9vfy7eVRG6h4Qe0P8AyCDFnqbeTJjH8hDxe6Ne+oqNuK7ff+ilPDcWWy0NOqa2gp1Wo+TaXB4y5FQkW7TKNIvLvh9iF42IHdxTGZceOvPjUxJLikvOqWF0e2NgkKaI1Cjme0kk9WYnmzHtJJJpZ+leJJmvX6VBJHTda+cN4ZdV9dn/AOTP/aRh/wBq+jpDzr5v2sn7ZdA8v2q4GT0+tb9a7nhP/P8AD/0aVf8AxJK13IupWRY0R2dFkAE0WrQwBDFS4YDBHUVZtzt0Ht7i4eZlDQoItSnKpJKoeT0jgakiK9OX0uKoSbRkSQSo7CRcaWUkN6ICqAR4ALj3Vrd/YuY7XZxOZrpi9045HR9bdNy6aieGPjAHQVfxqtVhBUrr1dln+vsW0kItuVuCw+TzZoEL3RXS10Q6joVt0Gi3T3cMa8d8hq21zGgAAAwByAHQDuFdV59KysbbyFFFFSAooooBttP6mT4H+Roo2n9TJ8D/ACNFALQeqPcPlXdcQeqPcPlXdAFFFFAFFFFAUXa6+a7ZSXol5bmNv+rbnKk+Jjdh/IapHlKtUL6l7e7r/wDtaD5UrEvYcVW0PbyJMH06tKZ0SsRyyBE7kjI9Wo+x8lkbMHvJ3ue3RgRQn3qpLMPAtjwNbumrRpZZgqxcsIYjakl7sWO6APHtjxQcYDvb5Emk9qyR6xy5ZcjsqRlbTd2kqnkzNA3ikyl0z7pY4/zHvqY3jRuBwIFQBlMZJOFjjI0kqgHMgcgvIdMkAVQ94d609GKzIdo5I3MnrRJwXVwuQRrY6dJUHkCckHlWNtbWUSvNWNdhXArp2wKr+5e9JvoWcxmMxvw2IOqNmABJRiASBnBGORBHPFTdy3KtflmzwiA3t2w0FrLJGMyYCxLjOZZCI4xjt9Jhy99QG7WzryykRb2czedaiMktw50XXp1Hlh4w5woCgw8utTZh84v40POO2Xjt3cZ8pCD8KiV/eYzT7fC0LWrOgzJAyXCAdSYTrKj4k1p/PWXzLLakU23yPbaWnjHlUTbzAgMpyrAFT3qeYP3jBqRjfIqskTFjOXrXz3vra8Lal4vfLxR7pVV/+5r6EmHOsX8qsITaqsVyJLeMnxKM6Hp2gaf7V0vDZbdRH3v+xgrK8GIbiL5zdRRyqjJBpl4hUB1EZxHHqGMhpCnJs8kIGK0/cu3493dXrdM+awf9OE5lYfFNkf6QqgbCsGgtlkhU67iQtGD2lfoLVTnsMsjTe5PCtl2HslbW2igT1Y0C57SR1Y+JOSfEmtDWVlX1MpLhYRsUo7KaT5H1FFFYCwUUUUAUUUUA22n9TJ8D/I0UbT+pk+B/kaKAWg9Ue4fKu64g9Ue4fKu6AKKKKAKKKKAQv9HCfigFNDawRkFMHUCO0YzyrMd3re+NpEy7QEcXDUqv7OwRSMhOI6EnSMLkknlWq1FSbp2bNqa0tix5kmGMnPfnTQGRbwTwYYXN/JeEczFG5lX+ZIAIxzOPTqb2F5OJZiDc4toR0hjYGYjuZ19GMeCZPitWTfeNf2KzjVVWe6QsigKODb5uH5AdMog++rXbLVueSv0CxsUhjWOJFREGFVRgADsAprta9WKN5HOFRSzHwUZOB2nwp9I+Kr14POLqODqkem4m+4/QIfikUv7oAOjUWMh5wPt2bBo4S0oxNMxllHXDMABHnuRAkf8AJntqWNe0VUsVbZicFpLY/wDKIMfjBISY8fCQ8X+mvfU1bvUfvVasoW6iUs8GSyDmXgbHFQDtYBVkUdrRgfvGlrO4VlV0YMrAMrDmCrDIIPcQQayJ3RjasxxcLWZeUTZPH2ps9M44kcyA4zzUqw/LnV7lNahMOVUne+wle92eYGRJNV0ivIpZAXhzghSDnCMev7tTulFbo8iybsx3se0WbaCqgxb2CBVHZx3XSo8eHCT98w7qvNRW7ewltLdYgxdsl5JCMNJK51O5957OwADsqVrBGNlYyt3YUUUVYgKKKKAKKKKAbbT+pk+B/kaKNp/UyfA/yNFALQeqPcPlXdcQeqPcPlXdAFFFFAFFFFAFFFFAU+8HF22vattaEjwkupMf/SA/jVrh6VV9np//AEr9j1zbIPhWIsP7u1WNZsCrWwVvkRv7kKrMxwqgsx7lAyT9wyaY7m27eb8eQYkuW47A9VVgBFH/ACxBFI79XfTPeJuMY7QczcH6Twtkw0xPgw0xe+bwq0gUfYLue0UUVUsFU6GPzK583PKCcs9sexJObyW/gPWkTw1qPVGbjTHbWx0uYWikyAcEMvJ0dTqSRD2OrAMD3ipTsQ1cTD5FV/ev0Vt5fsbu2fP8LvwH/wBkzVxbbyrE3m99IkNwvLL/AEcUw7JYWb0SGHMpnKnI6AEs98NpRSwLbRSxvNPLAqIrqz4EqOz6VJIVUVmJ6DFZMWKZuaDRQKKxGQKKKKAKKKKAKKKKAbbT+pk+B/kaKNp/UyfA/wAjRQC0Hqj3D5V3XEHqj3D5V3QBSZuF9od3UdT2V7LIFUk8gAST4Dmaze82qHikuhYoYmlVtbSsGZ0yqNpHdkjly9+K2KFB1Xj2XTl9MtFJT2mlA17SMU40B2wBpDHJ5DIz17q8tr6OTPDdHx10sGx78Vgsy1xevKYLtuM3JtufECa+no6ff386ixtOT/i3B1nhcDXowMas9c4z/eskaUpX6Yv8EOSX7He1NhzCdri0MeqRUWWKXUEcR50Mrpko4DEZ0sCMcuQNNZLfaT8lSzhHa7SS3BHiEEcQ/Fqm5NtRi5W3OeIy6xy9HAz29/I0z/8AWEHAefL6I34beic6uXQd3MUVOo+E/wC+CG4i2xNgCAtI7tNPIFDysAvornSiIvJIwSTpHaxJJJzUrmorbm8kVpb+cTauH6PqrqPpdOVIzzPC0t3JOTbCEMIBGMqVGpnDdSSM+jVVCTV/y932JuibzRmqJLvc8u0dnC3kYW9zHI7IVA1YDYzkZHMdhqY29tbh39lHx2jEhkBiEYdZeQA1P1TBOfGsr0800n1Tf5X+xG9FkoqK2rvHFbywRyltVw+iPC5GrkOZ7B6QpsN8oNV0uXzZjVN6B6YJ9H2uhrGqU2rpP+Y/fBO5EntBoSFSfh4c6VWTThm9kBup8K4sdiwQkmGGKMnqUjVD+KgVSt8d4U4djtCNS0RkCli0kZVHIJOlHA/5Z5MD0FSVvtuY7de24hMAthIEwuNWV9LOM9p7azfhpbd3s2/h2aK+Yr2+n6lxpOe4VFLOQoHUnpSlV/fu4aOxkZcZBTGQGHNgOjAj+1apkJy3nDqGU5BGQeY5ffSlRibTSG0SWU6VCISQO1gOiqO0noBUUnlDt+RZJ0Q9JWiOj8QTQFoopJblSgfUNBGrVnlpIznPdivLa9jkBMbo4HXSwbHvxQC1FFFANtp/UyfA/wAjRRtP6mT4H+RooBaD1R7h8q7riD1R7h8q7oBOeIMpU9CCD7jyNUS63Ku/Nmt1mjaFSXRcEOxzkKT0HUn3+HS5Xcs4b6KONlx1aQqc+4IaQ84uvsYf6zf46z0q86X+P1yuxSUFLkpu3pNoS2vCkttKLpLsjAlgnZpBPLoeWelJQ3JW64+zrZhGkWJA30SZ5kkljjkNP5SfGrvx7r7GH+s3+OuJmuWUq0EBUgggysQQeoP0dbC1iS27FbPe2ecX/LJR0utym2t9dtem4SCN3aIAIJUI0csPybJGR16c6cqu0PPDdeaDVo4YXWuAO/OrOev41YbayljYNHa2ysF0AiQg6BzC54fTwp35xdfYw/1m/wAdJaxXxBcW68fmFSfVlTlXaBvFujaDUqFAutcYOeZOrOeZplbbvXzQNatCESSXiPKzry6dACe6rz5xdfYw/wBZv8dHHuvsYf6zf46LXSSsopcd+nHUeUu5BeU3ZDy7KkSIFimhsDmSsZGcDv05P3VEbc8oVpLshlSQGWWHhCEZMgdhpII7hk8+hxyzmrpx7r7GH+s3+Oo6PYZWXirY2YkznWGw2e/PC6+NUpV4KKjUTdndW+MP8iZQd7r6FPl3WvoU2ZPbxLJLbRFXiLBSC+Tg5I7GIODyI7a42qm1ri7trlrBQbbUVQSpglvaOvPYPwrROPdfYw/1m/x0ce6+xh/rN/jq610r3lFN5znre/D92R5K6Nmd7bTa1zPbTPYKvmz61USphjlTzJfkPRHSmkeyNqlr0+ZKDfDS5MiaUHpDl6XPk3U93TsrT/OLr7GH+s3+Ojj3X2MP9Zv8dWWvcVZQj+ve/fuR5N83ZSd6N3btdmwWEFuLheGokl1hSsiMG9EMRkH0vupXcXd+98+N1exiLTbrABqDM2nSNR0k+ySfFuVXHj3X2MP9Zv8AHRx7r7GH+s3+OsX4yfluFlm931zz1t+hbyle43v9oXatKIrdXVdHDJcDXn188+Wmu969lvc2ckUeNZCkAnAJUhsZ8cYpXzi7+xh/rN/jo84u/sYf6zf460zKVtbraBgEMlhHIoUKQzrgheQJGrHYDUON1L1dJMCvFrL+acb0FPZnJ5j7z059avnnF19jD/Wb/HR5xdfYw/1m/wAdAU/eae/nt9ElpojDKz6HDEqv7ukHOO3kOwU43aiR9o8WzieKAQ6ZMqUUv2DB7en5Se3naPOLr7GH+s3+Ojzi6+xh/rN/joCUoptZPIQeKqqc8grFxjxJUU5oBttP6mT4H+Roo2n9TJ8D/I0UA3XaJGFEUrYwMgDSeQ55LDl+lJx7eDEiOKV8HBKhCAeRwTr5EZ5jqPwy03igBji1OyrnSwXBDKwwc6uX4g9cduaT3atxFkCYumE0pjoWGrlyAPLGMAcs5zgYt6bc5J2yte2O5ZKKBRVSAooooAooooAooooAooooAooooAooooAooooAooooAooooAooooAooooBttP6mT4H+Roo2n9TJ8D/ACNFAQ+1LRnIHm5mGldL8UR4JyCB2jsJPb9wxzsSykicfs2gHkWM/EKr6RHokeCLyOfSHs1Wo+g9wrqosr3L+ZLbtvg0ais5oqSho1FZzRQGjUVnNFAaNRWc0UBo1FZzRQGjUVnNFAaNRWc0UBo1FZzRQGjUVnNFAaNRWc0UBo1FZzRQGjUVnNFAX3aX1MnwP8jRWd3v1T/C3yN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3" action="ppaction://hlinksldjump"/>
              </a:rPr>
              <a:t>صحيح.</a:t>
            </a:r>
            <a:endParaRPr lang="ar-SA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4" action="ppaction://hlinksldjump"/>
              </a:rPr>
              <a:t>خطأ.</a:t>
            </a:r>
            <a:endParaRPr lang="en-US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42194"/>
          </a:xfrm>
        </p:spPr>
        <p:txBody>
          <a:bodyPr>
            <a:noAutofit/>
          </a:bodyPr>
          <a:lstStyle/>
          <a:p>
            <a:pPr algn="r" rtl="1"/>
            <a:r>
              <a:rPr lang="ar-SA" sz="1800" dirty="0" smtClean="0"/>
              <a:t>السؤال </a:t>
            </a:r>
            <a:r>
              <a:rPr lang="ar-SA" sz="1800" dirty="0" err="1" smtClean="0"/>
              <a:t>الرابع: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أختر صحيح أم خطأ</a:t>
            </a:r>
            <a:br>
              <a:rPr lang="ar-SA" sz="2800" dirty="0" smtClean="0"/>
            </a:br>
            <a:r>
              <a:rPr lang="ar-SA" sz="3600" dirty="0" smtClean="0">
                <a:solidFill>
                  <a:srgbClr val="00B050"/>
                </a:solidFill>
              </a:rPr>
              <a:t>لا يوجد للمواد الصلبة حجم </a:t>
            </a:r>
            <a:r>
              <a:rPr lang="ar-SA" sz="3600" dirty="0" err="1" smtClean="0">
                <a:solidFill>
                  <a:srgbClr val="00B050"/>
                </a:solidFill>
              </a:rPr>
              <a:t>ثابت.</a:t>
            </a:r>
            <a:r>
              <a:rPr lang="ar-SA" sz="2800" dirty="0" smtClean="0"/>
              <a:t/>
            </a:r>
            <a:br>
              <a:rPr lang="ar-SA" sz="2800" dirty="0" smtClean="0"/>
            </a:br>
            <a:endParaRPr lang="en-US" sz="2800" dirty="0"/>
          </a:p>
        </p:txBody>
      </p:sp>
      <p:pic>
        <p:nvPicPr>
          <p:cNvPr id="4" name="תמונה 3" descr="הורד (2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302610">
            <a:off x="692025" y="2056023"/>
            <a:ext cx="2647950" cy="1724025"/>
          </a:xfrm>
          <a:prstGeom prst="rect">
            <a:avLst/>
          </a:prstGeom>
        </p:spPr>
      </p:pic>
      <p:pic>
        <p:nvPicPr>
          <p:cNvPr id="5" name="תמונה 4" descr="images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200" y="3717032"/>
            <a:ext cx="2009775" cy="2276475"/>
          </a:xfrm>
          <a:prstGeom prst="rect">
            <a:avLst/>
          </a:prstGeom>
        </p:spPr>
      </p:pic>
      <p:pic>
        <p:nvPicPr>
          <p:cNvPr id="7" name="תמונה 6" descr="הורד (2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205545">
            <a:off x="2991496" y="4473954"/>
            <a:ext cx="2619375" cy="1743075"/>
          </a:xfrm>
          <a:prstGeom prst="rect">
            <a:avLst/>
          </a:prstGeom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3" action="ppaction://hlinksldjump"/>
              </a:rPr>
              <a:t>صحيح.</a:t>
            </a:r>
            <a:endParaRPr lang="ar-SA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4" action="ppaction://hlinksldjump"/>
              </a:rPr>
              <a:t>خطأ.</a:t>
            </a:r>
            <a:endParaRPr lang="en-US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1228998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2000" dirty="0" smtClean="0"/>
              <a:t>السؤال </a:t>
            </a:r>
            <a:r>
              <a:rPr lang="ar-SA" sz="2000" dirty="0" err="1" smtClean="0"/>
              <a:t>الخامس:</a:t>
            </a:r>
            <a:r>
              <a:rPr lang="ar-SA" sz="3100" dirty="0" smtClean="0"/>
              <a:t/>
            </a:r>
            <a:br>
              <a:rPr lang="ar-SA" sz="3100" dirty="0" smtClean="0"/>
            </a:br>
            <a:r>
              <a:rPr lang="ar-SA" sz="3100" dirty="0" smtClean="0"/>
              <a:t>أختر صحيح أم خطأ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00B050"/>
                </a:solidFill>
              </a:rPr>
              <a:t>يوجد لعصير البرتقال شكل متغير.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תמונה 3" descr="הורד (2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408352">
            <a:off x="1947221" y="2345821"/>
            <a:ext cx="2232049" cy="3166839"/>
          </a:xfrm>
          <a:prstGeom prst="rect">
            <a:avLst/>
          </a:prstGeom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3" action="ppaction://hlinksldjump"/>
              </a:rPr>
              <a:t>صحيح.</a:t>
            </a:r>
            <a:endParaRPr lang="ar-SA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4" action="ppaction://hlinksldjump"/>
              </a:rPr>
              <a:t>خطأ.</a:t>
            </a:r>
            <a:endParaRPr lang="en-US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dirty="0" smtClean="0"/>
              <a:t>السؤال </a:t>
            </a:r>
            <a:r>
              <a:rPr lang="ar-SA" sz="2400" dirty="0" err="1" smtClean="0"/>
              <a:t>السادس: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أختر صحيح أم خطأ</a:t>
            </a:r>
            <a:br>
              <a:rPr lang="ar-SA" sz="2400" dirty="0" smtClean="0"/>
            </a:br>
            <a:r>
              <a:rPr lang="ar-SA" sz="3200" dirty="0" smtClean="0">
                <a:solidFill>
                  <a:srgbClr val="00B050"/>
                </a:solidFill>
              </a:rPr>
              <a:t>المواد الغازية تشغل كل حيز الوعاء.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4" name="תמונה 3" descr="הורד (3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317411">
            <a:off x="1419315" y="2448148"/>
            <a:ext cx="2619541" cy="2619541"/>
          </a:xfrm>
          <a:prstGeom prst="rect">
            <a:avLst/>
          </a:prstGeom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ar-SA" sz="4000" dirty="0" smtClean="0">
                <a:solidFill>
                  <a:schemeClr val="tx2"/>
                </a:solidFill>
                <a:hlinkClick r:id="rId3" action="ppaction://hlinksldjump"/>
              </a:rPr>
              <a:t>الصلبة.</a:t>
            </a:r>
            <a:endParaRPr lang="ar-SA" sz="4000" dirty="0" smtClean="0">
              <a:solidFill>
                <a:schemeClr val="tx2"/>
              </a:solidFill>
            </a:endParaRPr>
          </a:p>
          <a:p>
            <a:pPr marL="624078" indent="-514350" algn="r" rtl="1">
              <a:buFont typeface="+mj-lt"/>
              <a:buAutoNum type="arabicPeriod"/>
            </a:pPr>
            <a:r>
              <a:rPr lang="ar-SA" sz="4000" dirty="0" smtClean="0">
                <a:solidFill>
                  <a:schemeClr val="tx2"/>
                </a:solidFill>
                <a:hlinkClick r:id="rId4" action="ppaction://hlinksldjump"/>
              </a:rPr>
              <a:t>السائلة.</a:t>
            </a:r>
            <a:endParaRPr lang="ar-SA" sz="4000" dirty="0" smtClean="0">
              <a:solidFill>
                <a:schemeClr val="tx2"/>
              </a:solidFill>
            </a:endParaRPr>
          </a:p>
          <a:p>
            <a:pPr marL="624078" indent="-514350" algn="r" rtl="1">
              <a:buFont typeface="+mj-lt"/>
              <a:buAutoNum type="arabicPeriod"/>
            </a:pPr>
            <a:r>
              <a:rPr lang="ar-SA" sz="4000" dirty="0" smtClean="0">
                <a:solidFill>
                  <a:schemeClr val="tx2"/>
                </a:solidFill>
                <a:hlinkClick r:id="rId4" action="ppaction://hlinksldjump"/>
              </a:rPr>
              <a:t>الغازية.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1600" dirty="0" err="1" smtClean="0"/>
              <a:t>السؤال </a:t>
            </a:r>
            <a:r>
              <a:rPr lang="ar-SA" sz="1600" dirty="0" smtClean="0"/>
              <a:t>(1</a:t>
            </a:r>
            <a:r>
              <a:rPr lang="ar-SA" sz="1600" dirty="0" err="1" smtClean="0"/>
              <a:t>)</a:t>
            </a:r>
            <a:r>
              <a:rPr lang="ar-SA" sz="1600" dirty="0" smtClean="0"/>
              <a:t/>
            </a:r>
            <a:br>
              <a:rPr lang="ar-SA" sz="1600" dirty="0" smtClean="0"/>
            </a:br>
            <a:r>
              <a:rPr lang="ar-SA" sz="2200" dirty="0" smtClean="0"/>
              <a:t>اختر الاجابة </a:t>
            </a:r>
            <a:r>
              <a:rPr lang="ar-SA" sz="2200" dirty="0" err="1" smtClean="0"/>
              <a:t>الصحيحة:</a:t>
            </a:r>
            <a:r>
              <a:rPr lang="ar-SA" sz="1600" dirty="0" smtClean="0"/>
              <a:t/>
            </a:r>
            <a:br>
              <a:rPr lang="ar-SA" sz="1600" dirty="0" smtClean="0"/>
            </a:br>
            <a:r>
              <a:rPr lang="ar-SA" sz="3600" dirty="0" smtClean="0">
                <a:solidFill>
                  <a:srgbClr val="00B050"/>
                </a:solidFill>
              </a:rPr>
              <a:t>كتاب العلوم الذي نتعلم </a:t>
            </a:r>
            <a:r>
              <a:rPr lang="ar-SA" sz="3600" dirty="0" err="1" smtClean="0">
                <a:solidFill>
                  <a:srgbClr val="00B050"/>
                </a:solidFill>
              </a:rPr>
              <a:t>به</a:t>
            </a:r>
            <a:r>
              <a:rPr lang="ar-SA" sz="3600" dirty="0" smtClean="0">
                <a:solidFill>
                  <a:srgbClr val="00B050"/>
                </a:solidFill>
              </a:rPr>
              <a:t> صنع من مواد في الحالة: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61442" name="AutoShape 2" descr="data:image/jpeg;base64,/9j/4AAQSkZJRgABAQAAAQABAAD/2wCEAAkGBhQSERQUEhQWFRQVFRQYFxgUFxUUGRQVFxUWFBcVFRYXHCYeGBkjHBQUHy8gIycpLCwsFR4xNTAqNSYrLCkBCQoKDgwOGg8PGi8lHyUsLCktLi8pLCkqKSwsLCwsLC0pLC0pLCwsLCwpLCwsLCwtKiwpLCksKSksLCksKSwsLP/AABEIAOEA4QMBIgACEQEDEQH/xAAcAAABBQEBAQAAAAAAAAAAAAAAAgMEBQYBBwj/xABFEAABAwIDBAYEDAQGAgMAAAABAAIDBBESITEFBkFREyJhcYGRBzJSoRQjM0JigpKiscHR8ENyc+EVFjRTk/GysyRjg//EABoBAAIDAQEAAAAAAAAAAAAAAAADAQIEBQb/xAAvEQACAgECAwYHAAIDAAAAAAAAAQIDERIhBDFBIlFxkbHwBRMyYYGh0eHxFCNC/9oADAMBAAIRAxEAPwD3FCEIAEIQgAQhCABCEIAEIQgAQhCABCEIAEIQgAQhCABCEIAEIQgAQhCABCEIAEIQgAQhCABCEIAEIQgAQhCABCCuXQBy6AUkuSTdVyTgdLkBNYkoPRkMCnOSMS4mnFQ2SkPY0tr7qOH3SmlCYYHceaWkMTb66MGxe2/K4VskYH0JltWw/OHml9M3mPNGUGGLQuArqkgEIQgAQhCABCEIAEIQgAQhcKAC6CkrqgkC5JL0OCakVWyUPFyZL0NkXJFDZKQkypTHc0yXLmJL14LYHXyJIkTa7ZV1MnA8ZU2SuXTc1Q1ouSpcu8Eu4fjCblqmszJssrt3f2OEENNycgBnc9gGqwG0d4aipObi1p4A5kdpGnh5pMr0lsdLh/httz32NhvbvlG6To7l8bW5xtNhJISflSPmNaBZuhL7kHCFk2UkMziXMp28m9GxjfMDPvPkFDio7DPyC46M8ljnxEpvZnfo+G01Rxzf3JxY+I/F9Kwc4pXlv2buZ7k/BvJUt9WcO7JowfvRlv4FVIDhoSO42Q+qfxs7vGfmqqyxdR0uBpl/5X42NPT7+1DPXhxDnBIHfceGn3q1pPSjFez3uiPKZro/eRh96wAnHEFvdmE827xYEOHI/oU5cRJc17/Zis+EQf0vzX8weu0W9YeLgteObSCPMK0g20x2uXvXgUuzMJu1rone1GTGfdkpNNvHWxerKJRylbn9ptj5laYcRnkzm2/CbI7qOfB5/Wz8sn0DHMHaG6WvGNm+lbo7Cohez6UZxj32/Er0bdnfGnqxaGVr3cW6OH1TY+5aozyceylweP8AD8jQoQhMEghCEACELhQBwlIcbJSC1VJEGRMvkS3NTDglybLpHS9NueuOKbe5Zp2F0jpejGoz5eS6wrJ83L2G6O8kiRKMgAuTZUm1tvRwNJc4C3MgLzrbO/0tQSynBI0LjcNH5lNjZIfXwrnjO2fN+CN7t7feKAHrAkdv5rz7aO9k9UbMu1nMg+5up7zbxVVHs0k45nF7u3Qfyt0CmGcDIJM7M/f0PRcLwEa1nGPXz5L8eY1HQ2Nybk6km5Pj+QUpoA0UQvKSXlKab5nUUMLCJwfzSjWtAyVaSUnAo+WnzJ0IlOnB1KSXN5qPhRZX0otgcMgXGyckiyAVOCcGko9oN6NrQ8McB1ukZjDu0Hh3Jyp2TEADIb4hcOhabZ8wSqOJgtd+XIDU/ol1G1sDeu7Czg39EhxbfZMc4aXqUsLr/sRV7PaCcDw9vcQfIqufTwMcHOu14N2uicWOaeYI071Cq9uvldhiBAJsLZuK1u4fo2fUhs85sx2bQcy4X9btvZdCumaWW/wuZzeI4+ia0Nal3vl+O9+HoelejzaEktKOlkfKQeq+QAOLeAcR6xGfWyvl3nUKNQUDIWBjBYBSV0oJpLPM8pY4ubcFsCEIVhYIQUm6AO2SHpRcm3KrJQiRyjPcn5gokr1ntlhDYoQ+SyjT1QAJcQGgXJOgCbnlVBvVtAxw3HO/lp78/Bced2ZaUbqaHJpDe1PSBBBfFHNYcS1jfJr3h/3VmNq+lkuypmm/N9mtHv8A0WAqKozzYnm9z5BbjZ+6bJaZjmtLbgg2zBc0lp94K3uqFSTlzIWW24cuWXzMvV7Rknkx1RdJyDSA0dzdP3xVpSbUjFujfgI0DwG+AOnvTFdunJGThPll7lUTUj2es3xGR8lMo13Ln78Dp03fI+lc+/d+aw/1g2ra9jvlofrxHCe/DoUv/BWyZwStf9F3UePA5FYenrnMPUcR2afdOR8lYw7f9tufNvVPkTY+aRLhZx+k3V8bB8nj9r34FtUUrmHC4Fp5EWTJiKfp9tYhYODx7Lxn5H8QncTHaExnkc2+B1CztyjzR04WZWVv4EPAUdGphpn3AIyPHUeYVjS7NY0GRxbKxo0bcXd7J4jVVdqRMrFEocPYgg8loquFkjGvia2O5IcC6zeYIJVadnm5xnCBrx8uaFaiI2qXPYgwUrpHBrRcn93KlSQMiOTg5w1PzR3c1yt2i2KOwsxvE/Of++SyldtJz/ot5cT3rRVXO37IzcTxkaVmXl/e5e9yyr9tgG0fWdxJ0H6qqZTyTvyu7mToOz+wU7ZG7r5bEgtZ73d/ILbbO2YyIWa0EjwDe8/lqtDnCnaG7PP3X2cT9bwu736+hX7B3aETS8+sGONzzAJHdnZeu7ohnwWDo/VEMQBv/wDW3gsTsqkfK/q5gHN2gy1Dfzd4d3Nw9pPiq2URawNjEzmTgEfCaYZRNabWfhJvivpHYcbt4ZuWXI53EvkkepISGSApa3GIEIQgAXMK6hADTymnPSpVGeUmcsDIo496izlPEpqVYLpZQ6OzIEz+apt4aQSQPb2FWdUc+SrppsyNQbrhWWaZZOtQt00eI0FITKGcSQPG9iveNwYG/wCHwucLtc6ZwNr9UzyFpPZax8V5bvRsPoXukZk19+tp0bjkSfonnwPflvd1d+4YoYoD1BGxrBxBDRa4PG+q9FDiIWJT6Mz28LYo6K1nG/ny9DTVmy2EXLMTT85gx5fyjrfZxKgqt0YZgTGQba2INuwjUHsK1VNWRS9aN2EniwixPNzTke+1+1Jq6HFnJGJLDKSElkg8Lhw+q49ys6YT3iY1dZW8M8s2t6PnN+bcdiylbu49mlx2HML3NlO4kiGYSEDOOcWeO8gB7e9zXKvrqZhyqIXR/SaOkZ9pouB2uDUpxtr5M0x4iE/rR4Q+N7NRl2ZjyUqm2yRkT59Ye/P3r0+v3JjkbiiIIOhaQQfEZLIbU3Ge2/Vv2jIqfnQltYsGquU4b0y/D95ObM29hILTaxv7Q8Rr7lbu2lHI6+HAHZP6M3ae0Dh3LDz7HkjOV/HJdg2o9h61we39UqfCxnvBm+vjln/uWH39PM2EmEPyOJjfVuLX7bKs2vtsMy9Z/IcO/kq6r285zbM6o4vOvc39VB2bsmWodhjabE5nW5/MqKuFS7VgcV8Q09mrd9/8/vLxGjI+Z/F7zoBo1bHYG5QaOlnPK19L8GtGrndgz5BXW7O6TYvVAe4es4+o0jUEj13D2W9xLVpqunZC0PlcST1W5Xe82vgiYNNNG8rkmxKdOxtaY8jiOe+ZPL9+b+/oUho7Nufi4xwuA4gcXEZNHYM+0aKI6siADpDgh0a1oIfL9FjRmGnzPYMzXbd28XyYMIc+/VhBu2Pk6dwyc7jhGQ4XycqaefDIA5xlndkTwjB4NGgH7Ky6cP37/PlkyX8Zp2jzNvQbfZiaJxamxAdBcHDewa6Z38Rt9Y7loxXJcG5ehioDhcHJeKO2c7o3hxu4Ahx5tcLZL0zcusMtDBIdXRtJ77WPvBTqb5TT7kZaLHY22aKOVTWOuFVtcp1K5baZ5HTXUkIQhaRYLjiurhCAGJSosilyRqJIFnt5DYjRCjyqUTkoM7+1c27CQ+tZZArQOJVPVHQhWNRKbqpnk6xvzXBtepnd4eLQzOwG7XDXgVmtoblOzNO4Af7b82/VOre7TuWljcO0/kmtobYbTtxHMc8svBXossrlivyH3NRjl9DGR7SqaJ3xjZIhwJu5h7nD+/cthsL0rgZSg2Frub1gL8yNPGyze1d+DUNMTSI2nJziLuI5NByHefAKkfsttgYrtI0IJv4r0EHhZmtL/XvzPPW/Ea9WmxZXfjf9f4PeqLbFPWMB6ko4Xtdp5tOoPaFJFE9vyM1x/tz3kHhJfpB3ku7l890lVPEbhpv7TDhd42yd4harY3pNlZYOcJAODuo/35HzC1KxrnuEaKrt6Zfh8/fgek1dNGCXTwvp38ZYSXMPa58YBt/UaAknZkjmh0b46iM6EEAkdjmXY7yHeo+xPSFDMQ0nC72XZEef4q7ds6CQmRl45D/Ehdgce11sn/XDgjTXYKlG2l7mVrtlMOUkZYfpjDn2OHVPgVntr7sRAEke5ekzwVLBbqVDLdkUtv8A1vP/ABhY3ffaUMdLKWRvjlawnDIDGA4kNGEG7ZCCb9S4yzdzzy4VxfZY6HFPqeb0+7YnmIi6rGus42LwX6iNjNXu5gaBeo7I3eDWhuHAz2G+s7+o8cPoty5lwyUjdHdhtNTRBrRjdG10jvnFzgHOFz6oBOg5J7aG2wI3OZIIadg69SbZ8MNMCDiJOXSEEeyHHMXcXJ4fJC9eFldRyu2mynvHG1r5WtBLb4Y4G2uHTOGTBbMNHWPAWuR5ptnemSokLYHl7j1X1BFsuMdOzSNnvOpJOaibZ266s+KgYYqUEkNucc7r3Mkrrkkk5m5PaScxBfNhHRQ5vOTnDRo5DsVZbdlf6+7MN13RCnVIhHRw5yH1na2vrnxPaina2IXJ6x1KacxsDczdx1VfDU4nhz8wDcN5nt7FWNepPHLq+rMca5WvETRbQ2sRC95yuMDPpOI/AZnwXoW4236VlBTQmohEjYxiaXtaQSS7CQ46i9l5JVODyDJmeFsh/KByUvZdHLWyimYcjnK+wIjYDn+nabDS6mqtQjpX5O5/w/kQzJ+CPemyg6HLsU+jcs7RsZExkUYsxjWtaOQaLBXez5dEyhbiJrYs0IQt4gEIQgBuTRQZHKZKocqz2vYZAiySngoVTNZSZ32VfVuOlv32rhcRY8HQpgmyHNPmLi3d+iqKiW78tCrCrj4qL0HEj/tcqTedzs1aYrJFN7rtRsRsws8A3HHPLs5KZJSEWuOFx+ikUcRBCE2pbE3TjKB5vtPcJ0cuAXIeHGJ3MtF3RntAzHMA8lRz0M9O7Q5d69h3krWsFO0EdO6ogMbTc6yNjc51s2swve0njisM1dVe78MjB0lr2HXIADjzBHVzPBenonbOCb3PM2116mjxGj3qAykZ4t/MKRJ8HnGVr9mR8ltNu+i1puWDyyWF2luPNEerc28Co+XXnKzF/ozvhmt4fr+DUlBJGPi3Y2j5rs7d3EeCs9kb+TQGxc4fReS4eD/WHiHd6pKfaUkRtID9YX96mmrhmFjYH3eas9UfqWV3oZDjLa+zLdffc9T2B6SGSWEnVJ4ixB7iMneBU7f1vwrZlV0ZDrRY+rqejc2Q3Hc0rxWTZTmXdG42PLMHvGhUzZe9M8HrXLLEHuORBB1CbGfVPK/ZojOi/l2X5r+nqdPtKM7PinqCI6QQxksBuZjhAIfbUF1wIhr872R5nt3b8205bkFlOw/Fxg5AaYnHi62p4aBVsU0tS1kGN3waAvLAdGBzi655nO3YFLt0nxUHVjHrO5/vkoss07Ln6L+nPut09lDXSuceig7nP7OQ5BOSSsp24W5v4lFTVthb0cWvE8SqR13H8f3ySoV6+e0f2/Ezxg5vCCSQyEk5/n/ZLabZlNlw0H/a40EkWBJJs1ozudNFswduiuNCz19CTTQySvbHGLvde30WgXLieAABN+AXo+6FO2mpIy0AOkDXvdxe52bR/K0EDvxHvg7tbC6GKQX+New9LJkejaR6jTzP5X4NBYo6/HHFchrgzCGjhgAY4nlnl3W5qa0rE0hdspOWZG12fVlxzWnoRosfu629rrd7Ph0UqvSxUmTrISkJokFwrq4gBuRQpFPeob2pNiyhkSDKFEkZdWUkajOiXHuqZrrngqXwm/euPpycverJ1KmJmYQSdAFz5UNdDZG7PIr5owBmbW4krMbd3+ZBiZG3HLbq6YR9J9sxblbP8KXevfUveYoDncgu4D9T7lU7Oo2NB62Jx9Zx4nsPJaaeEUVrsXgv6Wk3Z2Yvxfd7/RY7F3oY2qjkqCXYX9IXkZyy4S1hIv1Yow52BjeLr2uvVaPbkFQMUUmEnIlhFieTmkFpP8wv3LxCu2Ze5GX4FV8NRLA7ExzmkcQf3l2G4XXg9S7L/ByrKbK32llHv0r5I8w0kc4AHD61M86f0nYjyCRFtGOYODmh4abOdCHPLP6sBAmiPZhd3rzXd/0pPZZs4xD2m695Zofq27luabaNJXBrwQXt9V7XOZJH2B7SJI+7TsKs542sRSO/0sTtHcyCoZjjwuaeLSHDzHHsXn+3fRy+Mkx3XpRpp43Yg4T5esS2Coty6Vg6Ka3BsjQOZUqHaQecDxd5+Y9ohmPc1x6ObtdG63IKqr61MY552mjwQtmgOd7DVTqeZs9ukybxIGnePz/Beqbe3VhqGvwGz2gktILXD+ZpsQvGa6mfG+TgGvLDbmNUJOf1LD7zPbUlvFmtp6HpRhYOipgcJfbVw4X4n8O3RV+1KsRfFRi1ssv3momy94niJ0R9QtIt3ZjyUSaqGR1eRbPs4lIjRLX2uXr92Y9DctKW5FkcSbLrW8Bp+KIIS82GfMqbUQ4BYHhmeQWyUkng7vC8MoR1MhvYAOwa9p5BandrYxZaRw+OcOo06Rt4uI8c+8DUqDu/sjERK8HCCOjbxcToe85W89AtgGYARcBxF5Hg5RszIa0nTjbxceAK5Ny7K9/YJyTeV+P7/PM7NUtjjN7mNpz9qeU5YBzz14ZW0BVfs+hOJznWL5Dd2HS4yAb2AZX46piOU1EjSwWY3qxt0wt0xW9p3uHaStvszY+FouM/wW6mKrjvzMk3ljuw4MIC2ez9PBVFBs+2ZV7TssFDeWLY6hCEFAXF1CAGJyojipdQFEcs9g2IgrgalYV0NWbTkuNTuwtLjoASvDd7N/Jqh74mPLIy4g4SQSMxbLhqvYt76kx0NQ5uojdbvsvnR9GSRhzyJ7gBcnyF0yNcdW/QZHOhtIu9lbnmdhc11i1xa4HgRYi3YQQfFFRulNHo4+F16X6OtmE0rpXBpM8mJrXa9GxjYmHI5XDCdOIVzWbNA9eB3ewh344T7lEvmllKtbYPDpKaoZxJTJrnj12r1ur2ZTONjIGE6CUGO/djAv4KtrNyCRduFw4WOqpra+qI9Wd0n6+p5hJIx30Sl073scHRvs4aFrsLh3H8lqq/cxw+YfJUlRu05vAjwTI2wawKsp177ehodg+kyaGzZxjHMWa7yPVd91b/AGZvRS1jcGJpvrHIB59G/XvC8Rl2a4cfNNMMjOFxyOY8OXgj5cXvB4M7jbDmsn0HLs27bNdiABsHkvw5fMffGzzI7F4rvTJhL47azOeScz1s9eP9kqi3+qoRZsjhbg+0o+/1h9pVW0NsvqHF0mG5N8mhvhlwUwhPKzyFuWrZIh077HnfJS6ahc82GZOpXKGAA3ctBFtJkUZIHWtkEXWuO0VlnR4XhUlrmRp2inaGNzkd7kjZOzOlOJ/yYNzfR5GpJ9gZ99krZWynVDy517fPPYdGDtI15DvW1oaFoaXuFoYyAAB8rICGtY0cQ11hbi7LRpupJrZc+rL32526d3v30Ckp+ja15HXdcRMdlYWzkeNRkQTyFm5FxvSbXrDK/oIySMV5HcZH8QbcBlfhkBoLKy2/tBzcv48o4ZiKO+QHO1zn85xJ0FhY7o7shgD3jrHQcu1aoqMFq6dDE22Tt2dgdG0Ejrfh/da2lp0mmp7KbG1LdjbKMkwRqYokSksctERMhSEIVyoLhXUFADDlHIT8iYKTIYjhXAUEpBSXLBcj7XpRLC+N2jgQfFeX1+5DaeKYzNfJG2KQtMNtQxxb8IF8eEGx6l25XdyXq91lPSPtINpPg7M5qtzYIxxs8hr3dwBt3vCqt5ZLamouJY7G2tTzxsbG+OQhjA5nVc5pwi4MZzGfYp4p4wcgWH6DnxfdaQ0+IXKzd+mmaGzQxyBoABe0EgAWFnajwVdJuWwfIVNVByDZTKz/AI5g8eVkxN9GUwWb6EkfKXHKRjHg+LMB8yVWS7rxk3ELWn2qaR0Dj3tGEebyo52VtGL5OenqBykY+nf9qPEy/wBVdO8VVF8vRTgcXRdHVN7/AIsh/wB1Wy+qD8jc2x5G5tqJWjlURNkb/wAjMP8A5lQ5KOoP8KCdvOGTCfsyDD99WtJ6QKRzsJlax/syYoXfZlDVc44ZRchju2wPk4fqqOEJcyylJcjzmso4tZqeaHmXRuw/bjxM96gt2FTy/JSsd2Ah3nYr1M7Lbqx8jP5X4v8AzxKBXbu9J67Kef8ArRAO+2L28kp8OugxXy6nmFRuafZB7lWz7oDi0ju/dl6dNu41ukM0fbBN0jR3MkP4NUSSlAy6cA8qiMxnz6oPgCluNkeTHfNjLmjzJ25btY3+DgR7xf8ABQKfZEhmERzdrqCAPaPZ2EZr1WtoXtYXCNj+RjeD+Ib+axez2H4ZUNdGTK7ogxumrSbEjQZAk8A0lWjZPDz3FcRWMF7sPZJNoWnC1oxSP0LGEm7r+28h1jws53zQDZ11ayOMTltomAMpYhliuC0PAOhcL2v6rLk+sbS6ejYI3Rlw6CLr1UjshLIGgmM/QADcQ4AMZn1lC2XQP2hOKiQFsLcoWHIhh/iOHtv17BYc06pJ8+Qmb3I+7O7zpXGefNzjfs7APojQLdwUlk7BThoAA0TyVZZrZHI4wJ9oSGsTrWqa4sqx+MJ9gTUZyTjStyFMWhCFYqCEIQA1I1MuiUq6zW3vSJQ0lxLM1zx/Di+MffkQ3Jv1iFVrJZMsXhAWDb6SKurJ/wAP2e57b/KTGzfG1mjuxlK/y5tepH/yK2OmYdWUzbu7sQwn75WV1b8xmovt598qehaTK8GS3ViaQXu5XHzB9J2Xfoszudsmetqv8SrG4QBamiN7NGdngH5oBNic3E4tAL2+xfRnSUzg9zXTy3vjnOLPmGerftNz2rVKrko7IMZ5hdGJBXMKTl9C4Y0psqbdGk2VdUohhMXVQslbhlYyRvJ7WvHk4FUU24dETijjMDvappHwe5hw+5XOJAcrfPYaCg/y1VR/6faElvZqY2Tj7bcLkobQ2nF69PT1AHGCUwuP1JRa/wBZaAFGJWVpGCh/z2xn+pp6qn5l8LpGD/8ASLELKy2fvNSVGUVRC8n5uNod4tNne5T2PULaG7tNOPjoIn9rmNJ+1a6dGeSGgqNgRk4ujDSeLOoSe0tsVg9rUr6WrhqQRGKgOgPSC7oYy9gjqJMtcRFwbAY2NPFaobixM/08tRT9kU8mH/jeXN9yot5aCqgjczp2VT6sinayaBuJ1w7DZ7HNADG4nk4bXueKnCYZaFz0Yq5xQxX+CUpBqXXv0018QhLvnWN3vPF1752vtIYAwWGizm7NDPQU7YHU3SBpcTJTyMcZHOcSXvZL0ZvoMicgFo2PuAbEXANnCxF+BHApVm2y5AhxKDUManWMUQhklioo04CEoCy7HGtijjYW2KjYl4UpCZgocsuoQpIBRNq17YIXyvDi2NpcQxpe4gC5s0aqWklyAPGn7VrtvTGOAupqJps52eY+m5tukef9sHCOPNbfYPowoaUAiISvHz5rSG/MNPUb4C/atZbsSVUkaw2Fhw/eSacpD2JghLki6GyUnCllq6I1n0tl8jYCVhSxGjo1KgwyMuCSWp5zVzAluDyTkZskWUnolz4OqOqROojlqOjKdMK7gKr8t9SdQhjCE40peBAjKdGtrkVbAJp9K0va8tBezFhcQLtxAB2E8LgAHuUprEtsSfoKZGCFxsSlmFDY1Py99w1CYqfml9CnQupyiheWNBqW0oIQApAUhCFJAIQhAAU2nFyyAONCVZCEAIKAlrllGCRsxJeFKXCUYAQI0PjSgVxRgCM5iXHGnC1KaFVInJwMXXMC6gqxAwYEkwKS0JSjSicjMcaU8JxFlbBGRsNySQE6QkhqjACmhGFdCFYgEIQgAQhCABCEIAEIQgAQhCABCEIAEIQgAXChCAOBJQhQSdXQhCABdQhBABdQhSAIQhAAhCEACEIQAIQhAAhCEACEIQAIQh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4" name="AutoShape 4" descr="data:image/jpeg;base64,/9j/4AAQSkZJRgABAQAAAQABAAD/2wCEAAkGBhQSERQUEhQWFRQVFRQYFxgUFxUUGRQVFxUWFBcVFRYXHCYeGBkjHBQUHy8gIycpLCwsFR4xNTAqNSYrLCkBCQoKDgwOGg8PGi8lHyUsLCktLi8pLCkqKSwsLCwsLC0pLC0pLCwsLCwpLCwsLCwtKiwpLCksKSksLCksKSwsLP/AABEIAOEA4QMBIgACEQEDEQH/xAAcAAABBQEBAQAAAAAAAAAAAAAAAgMEBQYBBwj/xABFEAABAwIDBAYEDAQGAgMAAAABAAIDBBESITEFBkFREyJhcYGRBzJSoRQjM0JigpKiscHR8ENyc+EVFjRTk/GysyRjg//EABoBAAIDAQEAAAAAAAAAAAAAAAADAQIEBQb/xAAvEQACAgECAwYHAAIDAAAAAAAAAQIDERIhBDFBIlFxkbHwBRMyYYGh0eHxFCNC/9oADAMBAAIRAxEAPwD3FCEIAEIQgAQhCABCEIAEIQgAQhCABCEIAEIQgAQhCABCEIAEIQgAQhCABCEIAEIQgAQhCABCEIAEIQgAQhCABCCuXQBy6AUkuSTdVyTgdLkBNYkoPRkMCnOSMS4mnFQ2SkPY0tr7qOH3SmlCYYHceaWkMTb66MGxe2/K4VskYH0JltWw/OHml9M3mPNGUGGLQuArqkgEIQgAQhCABCEIAEIQgAQhcKAC6CkrqgkC5JL0OCakVWyUPFyZL0NkXJFDZKQkypTHc0yXLmJL14LYHXyJIkTa7ZV1MnA8ZU2SuXTc1Q1ouSpcu8Eu4fjCblqmszJssrt3f2OEENNycgBnc9gGqwG0d4aipObi1p4A5kdpGnh5pMr0lsdLh/httz32NhvbvlG6To7l8bW5xtNhJISflSPmNaBZuhL7kHCFk2UkMziXMp28m9GxjfMDPvPkFDio7DPyC46M8ljnxEpvZnfo+G01Rxzf3JxY+I/F9Kwc4pXlv2buZ7k/BvJUt9WcO7JowfvRlv4FVIDhoSO42Q+qfxs7vGfmqqyxdR0uBpl/5X42NPT7+1DPXhxDnBIHfceGn3q1pPSjFez3uiPKZro/eRh96wAnHEFvdmE827xYEOHI/oU5cRJc17/Zis+EQf0vzX8weu0W9YeLgteObSCPMK0g20x2uXvXgUuzMJu1rone1GTGfdkpNNvHWxerKJRylbn9ptj5laYcRnkzm2/CbI7qOfB5/Wz8sn0DHMHaG6WvGNm+lbo7Cohez6UZxj32/Er0bdnfGnqxaGVr3cW6OH1TY+5aozyceylweP8AD8jQoQhMEghCEACELhQBwlIcbJSC1VJEGRMvkS3NTDglybLpHS9NueuOKbe5Zp2F0jpejGoz5eS6wrJ83L2G6O8kiRKMgAuTZUm1tvRwNJc4C3MgLzrbO/0tQSynBI0LjcNH5lNjZIfXwrnjO2fN+CN7t7feKAHrAkdv5rz7aO9k9UbMu1nMg+5up7zbxVVHs0k45nF7u3Qfyt0CmGcDIJM7M/f0PRcLwEa1nGPXz5L8eY1HQ2Nybk6km5Pj+QUpoA0UQvKSXlKab5nUUMLCJwfzSjWtAyVaSUnAo+WnzJ0IlOnB1KSXN5qPhRZX0otgcMgXGyckiyAVOCcGko9oN6NrQ8McB1ukZjDu0Hh3Jyp2TEADIb4hcOhabZ8wSqOJgtd+XIDU/ol1G1sDeu7Czg39EhxbfZMc4aXqUsLr/sRV7PaCcDw9vcQfIqufTwMcHOu14N2uicWOaeYI071Cq9uvldhiBAJsLZuK1u4fo2fUhs85sx2bQcy4X9btvZdCumaWW/wuZzeI4+ia0Nal3vl+O9+HoelejzaEktKOlkfKQeq+QAOLeAcR6xGfWyvl3nUKNQUDIWBjBYBSV0oJpLPM8pY4ubcFsCEIVhYIQUm6AO2SHpRcm3KrJQiRyjPcn5gokr1ntlhDYoQ+SyjT1QAJcQGgXJOgCbnlVBvVtAxw3HO/lp78/Bced2ZaUbqaHJpDe1PSBBBfFHNYcS1jfJr3h/3VmNq+lkuypmm/N9mtHv8A0WAqKozzYnm9z5BbjZ+6bJaZjmtLbgg2zBc0lp94K3uqFSTlzIWW24cuWXzMvV7Rknkx1RdJyDSA0dzdP3xVpSbUjFujfgI0DwG+AOnvTFdunJGThPll7lUTUj2es3xGR8lMo13Ln78Dp03fI+lc+/d+aw/1g2ra9jvlofrxHCe/DoUv/BWyZwStf9F3UePA5FYenrnMPUcR2afdOR8lYw7f9tufNvVPkTY+aRLhZx+k3V8bB8nj9r34FtUUrmHC4Fp5EWTJiKfp9tYhYODx7Lxn5H8QncTHaExnkc2+B1CztyjzR04WZWVv4EPAUdGphpn3AIyPHUeYVjS7NY0GRxbKxo0bcXd7J4jVVdqRMrFEocPYgg8loquFkjGvia2O5IcC6zeYIJVadnm5xnCBrx8uaFaiI2qXPYgwUrpHBrRcn93KlSQMiOTg5w1PzR3c1yt2i2KOwsxvE/Of++SyldtJz/ot5cT3rRVXO37IzcTxkaVmXl/e5e9yyr9tgG0fWdxJ0H6qqZTyTvyu7mToOz+wU7ZG7r5bEgtZ73d/ILbbO2YyIWa0EjwDe8/lqtDnCnaG7PP3X2cT9bwu736+hX7B3aETS8+sGONzzAJHdnZeu7ohnwWDo/VEMQBv/wDW3gsTsqkfK/q5gHN2gy1Dfzd4d3Nw9pPiq2URawNjEzmTgEfCaYZRNabWfhJvivpHYcbt4ZuWXI53EvkkepISGSApa3GIEIQgAXMK6hADTymnPSpVGeUmcsDIo496izlPEpqVYLpZQ6OzIEz+apt4aQSQPb2FWdUc+SrppsyNQbrhWWaZZOtQt00eI0FITKGcSQPG9iveNwYG/wCHwucLtc6ZwNr9UzyFpPZax8V5bvRsPoXukZk19+tp0bjkSfonnwPflvd1d+4YoYoD1BGxrBxBDRa4PG+q9FDiIWJT6Mz28LYo6K1nG/ny9DTVmy2EXLMTT85gx5fyjrfZxKgqt0YZgTGQba2INuwjUHsK1VNWRS9aN2EniwixPNzTke+1+1Jq6HFnJGJLDKSElkg8Lhw+q49ys6YT3iY1dZW8M8s2t6PnN+bcdiylbu49mlx2HML3NlO4kiGYSEDOOcWeO8gB7e9zXKvrqZhyqIXR/SaOkZ9pouB2uDUpxtr5M0x4iE/rR4Q+N7NRl2ZjyUqm2yRkT59Ye/P3r0+v3JjkbiiIIOhaQQfEZLIbU3Ge2/Vv2jIqfnQltYsGquU4b0y/D95ObM29hILTaxv7Q8Rr7lbu2lHI6+HAHZP6M3ae0Dh3LDz7HkjOV/HJdg2o9h61we39UqfCxnvBm+vjln/uWH39PM2EmEPyOJjfVuLX7bKs2vtsMy9Z/IcO/kq6r285zbM6o4vOvc39VB2bsmWodhjabE5nW5/MqKuFS7VgcV8Q09mrd9/8/vLxGjI+Z/F7zoBo1bHYG5QaOlnPK19L8GtGrndgz5BXW7O6TYvVAe4es4+o0jUEj13D2W9xLVpqunZC0PlcST1W5Xe82vgiYNNNG8rkmxKdOxtaY8jiOe+ZPL9+b+/oUho7Nufi4xwuA4gcXEZNHYM+0aKI6siADpDgh0a1oIfL9FjRmGnzPYMzXbd28XyYMIc+/VhBu2Pk6dwyc7jhGQ4XycqaefDIA5xlndkTwjB4NGgH7Ky6cP37/PlkyX8Zp2jzNvQbfZiaJxamxAdBcHDewa6Z38Rt9Y7loxXJcG5ehioDhcHJeKO2c7o3hxu4Ahx5tcLZL0zcusMtDBIdXRtJ77WPvBTqb5TT7kZaLHY22aKOVTWOuFVtcp1K5baZ5HTXUkIQhaRYLjiurhCAGJSosilyRqJIFnt5DYjRCjyqUTkoM7+1c27CQ+tZZArQOJVPVHQhWNRKbqpnk6xvzXBtepnd4eLQzOwG7XDXgVmtoblOzNO4Af7b82/VOre7TuWljcO0/kmtobYbTtxHMc8svBXossrlivyH3NRjl9DGR7SqaJ3xjZIhwJu5h7nD+/cthsL0rgZSg2Frub1gL8yNPGyze1d+DUNMTSI2nJziLuI5NByHefAKkfsttgYrtI0IJv4r0EHhZmtL/XvzPPW/Ea9WmxZXfjf9f4PeqLbFPWMB6ko4Xtdp5tOoPaFJFE9vyM1x/tz3kHhJfpB3ku7l890lVPEbhpv7TDhd42yd4harY3pNlZYOcJAODuo/35HzC1KxrnuEaKrt6Zfh8/fgek1dNGCXTwvp38ZYSXMPa58YBt/UaAknZkjmh0b46iM6EEAkdjmXY7yHeo+xPSFDMQ0nC72XZEef4q7ds6CQmRl45D/Ehdgce11sn/XDgjTXYKlG2l7mVrtlMOUkZYfpjDn2OHVPgVntr7sRAEke5ekzwVLBbqVDLdkUtv8A1vP/ABhY3ffaUMdLKWRvjlawnDIDGA4kNGEG7ZCCb9S4yzdzzy4VxfZY6HFPqeb0+7YnmIi6rGus42LwX6iNjNXu5gaBeo7I3eDWhuHAz2G+s7+o8cPoty5lwyUjdHdhtNTRBrRjdG10jvnFzgHOFz6oBOg5J7aG2wI3OZIIadg69SbZ8MNMCDiJOXSEEeyHHMXcXJ4fJC9eFldRyu2mynvHG1r5WtBLb4Y4G2uHTOGTBbMNHWPAWuR5ptnemSokLYHl7j1X1BFsuMdOzSNnvOpJOaibZ266s+KgYYqUEkNucc7r3Mkrrkkk5m5PaScxBfNhHRQ5vOTnDRo5DsVZbdlf6+7MN13RCnVIhHRw5yH1na2vrnxPaina2IXJ6x1KacxsDczdx1VfDU4nhz8wDcN5nt7FWNepPHLq+rMca5WvETRbQ2sRC95yuMDPpOI/AZnwXoW4236VlBTQmohEjYxiaXtaQSS7CQ46i9l5JVODyDJmeFsh/KByUvZdHLWyimYcjnK+wIjYDn+nabDS6mqtQjpX5O5/w/kQzJ+CPemyg6HLsU+jcs7RsZExkUYsxjWtaOQaLBXez5dEyhbiJrYs0IQt4gEIQgBuTRQZHKZKocqz2vYZAiySngoVTNZSZ32VfVuOlv32rhcRY8HQpgmyHNPmLi3d+iqKiW78tCrCrj4qL0HEj/tcqTedzs1aYrJFN7rtRsRsws8A3HHPLs5KZJSEWuOFx+ikUcRBCE2pbE3TjKB5vtPcJ0cuAXIeHGJ3MtF3RntAzHMA8lRz0M9O7Q5d69h3krWsFO0EdO6ogMbTc6yNjc51s2swve0njisM1dVe78MjB0lr2HXIADjzBHVzPBenonbOCb3PM2116mjxGj3qAykZ4t/MKRJ8HnGVr9mR8ltNu+i1puWDyyWF2luPNEerc28Co+XXnKzF/ozvhmt4fr+DUlBJGPi3Y2j5rs7d3EeCs9kb+TQGxc4fReS4eD/WHiHd6pKfaUkRtID9YX96mmrhmFjYH3eas9UfqWV3oZDjLa+zLdffc9T2B6SGSWEnVJ4ixB7iMneBU7f1vwrZlV0ZDrRY+rqejc2Q3Hc0rxWTZTmXdG42PLMHvGhUzZe9M8HrXLLEHuORBB1CbGfVPK/ZojOi/l2X5r+nqdPtKM7PinqCI6QQxksBuZjhAIfbUF1wIhr872R5nt3b8205bkFlOw/Fxg5AaYnHi62p4aBVsU0tS1kGN3waAvLAdGBzi655nO3YFLt0nxUHVjHrO5/vkoss07Ln6L+nPut09lDXSuceig7nP7OQ5BOSSsp24W5v4lFTVthb0cWvE8SqR13H8f3ySoV6+e0f2/Ezxg5vCCSQyEk5/n/ZLabZlNlw0H/a40EkWBJJs1ozudNFswduiuNCz19CTTQySvbHGLvde30WgXLieAABN+AXo+6FO2mpIy0AOkDXvdxe52bR/K0EDvxHvg7tbC6GKQX+New9LJkejaR6jTzP5X4NBYo6/HHFchrgzCGjhgAY4nlnl3W5qa0rE0hdspOWZG12fVlxzWnoRosfu629rrd7Ph0UqvSxUmTrISkJokFwrq4gBuRQpFPeob2pNiyhkSDKFEkZdWUkajOiXHuqZrrngqXwm/euPpycverJ1KmJmYQSdAFz5UNdDZG7PIr5owBmbW4krMbd3+ZBiZG3HLbq6YR9J9sxblbP8KXevfUveYoDncgu4D9T7lU7Oo2NB62Jx9Zx4nsPJaaeEUVrsXgv6Wk3Z2Yvxfd7/RY7F3oY2qjkqCXYX9IXkZyy4S1hIv1Yow52BjeLr2uvVaPbkFQMUUmEnIlhFieTmkFpP8wv3LxCu2Ze5GX4FV8NRLA7ExzmkcQf3l2G4XXg9S7L/ByrKbK32llHv0r5I8w0kc4AHD61M86f0nYjyCRFtGOYODmh4abOdCHPLP6sBAmiPZhd3rzXd/0pPZZs4xD2m695Zofq27luabaNJXBrwQXt9V7XOZJH2B7SJI+7TsKs542sRSO/0sTtHcyCoZjjwuaeLSHDzHHsXn+3fRy+Mkx3XpRpp43Yg4T5esS2Coty6Vg6Ka3BsjQOZUqHaQecDxd5+Y9ohmPc1x6ObtdG63IKqr61MY552mjwQtmgOd7DVTqeZs9ukybxIGnePz/Beqbe3VhqGvwGz2gktILXD+ZpsQvGa6mfG+TgGvLDbmNUJOf1LD7zPbUlvFmtp6HpRhYOipgcJfbVw4X4n8O3RV+1KsRfFRi1ssv3momy94niJ0R9QtIt3ZjyUSaqGR1eRbPs4lIjRLX2uXr92Y9DctKW5FkcSbLrW8Bp+KIIS82GfMqbUQ4BYHhmeQWyUkng7vC8MoR1MhvYAOwa9p5BandrYxZaRw+OcOo06Rt4uI8c+8DUqDu/sjERK8HCCOjbxcToe85W89AtgGYARcBxF5Hg5RszIa0nTjbxceAK5Ny7K9/YJyTeV+P7/PM7NUtjjN7mNpz9qeU5YBzz14ZW0BVfs+hOJznWL5Dd2HS4yAb2AZX46piOU1EjSwWY3qxt0wt0xW9p3uHaStvszY+FouM/wW6mKrjvzMk3ljuw4MIC2ez9PBVFBs+2ZV7TssFDeWLY6hCEFAXF1CAGJyojipdQFEcs9g2IgrgalYV0NWbTkuNTuwtLjoASvDd7N/Jqh74mPLIy4g4SQSMxbLhqvYt76kx0NQ5uojdbvsvnR9GSRhzyJ7gBcnyF0yNcdW/QZHOhtIu9lbnmdhc11i1xa4HgRYi3YQQfFFRulNHo4+F16X6OtmE0rpXBpM8mJrXa9GxjYmHI5XDCdOIVzWbNA9eB3ewh344T7lEvmllKtbYPDpKaoZxJTJrnj12r1ur2ZTONjIGE6CUGO/djAv4KtrNyCRduFw4WOqpra+qI9Wd0n6+p5hJIx30Sl073scHRvs4aFrsLh3H8lqq/cxw+YfJUlRu05vAjwTI2wawKsp177ehodg+kyaGzZxjHMWa7yPVd91b/AGZvRS1jcGJpvrHIB59G/XvC8Rl2a4cfNNMMjOFxyOY8OXgj5cXvB4M7jbDmsn0HLs27bNdiABsHkvw5fMffGzzI7F4rvTJhL47azOeScz1s9eP9kqi3+qoRZsjhbg+0o+/1h9pVW0NsvqHF0mG5N8mhvhlwUwhPKzyFuWrZIh077HnfJS6ahc82GZOpXKGAA3ctBFtJkUZIHWtkEXWuO0VlnR4XhUlrmRp2inaGNzkd7kjZOzOlOJ/yYNzfR5GpJ9gZ99krZWynVDy517fPPYdGDtI15DvW1oaFoaXuFoYyAAB8rICGtY0cQ11hbi7LRpupJrZc+rL32526d3v30Ckp+ja15HXdcRMdlYWzkeNRkQTyFm5FxvSbXrDK/oIySMV5HcZH8QbcBlfhkBoLKy2/tBzcv48o4ZiKO+QHO1zn85xJ0FhY7o7shgD3jrHQcu1aoqMFq6dDE22Tt2dgdG0Ejrfh/da2lp0mmp7KbG1LdjbKMkwRqYokSksctERMhSEIVyoLhXUFADDlHIT8iYKTIYjhXAUEpBSXLBcj7XpRLC+N2jgQfFeX1+5DaeKYzNfJG2KQtMNtQxxb8IF8eEGx6l25XdyXq91lPSPtINpPg7M5qtzYIxxs8hr3dwBt3vCqt5ZLamouJY7G2tTzxsbG+OQhjA5nVc5pwi4MZzGfYp4p4wcgWH6DnxfdaQ0+IXKzd+mmaGzQxyBoABe0EgAWFnajwVdJuWwfIVNVByDZTKz/AI5g8eVkxN9GUwWb6EkfKXHKRjHg+LMB8yVWS7rxk3ELWn2qaR0Dj3tGEebyo52VtGL5OenqBykY+nf9qPEy/wBVdO8VVF8vRTgcXRdHVN7/AIsh/wB1Wy+qD8jc2x5G5tqJWjlURNkb/wAjMP8A5lQ5KOoP8KCdvOGTCfsyDD99WtJ6QKRzsJlax/syYoXfZlDVc44ZRchju2wPk4fqqOEJcyylJcjzmso4tZqeaHmXRuw/bjxM96gt2FTy/JSsd2Ah3nYr1M7Lbqx8jP5X4v8AzxKBXbu9J67Kef8ArRAO+2L28kp8OugxXy6nmFRuafZB7lWz7oDi0ju/dl6dNu41ukM0fbBN0jR3MkP4NUSSlAy6cA8qiMxnz6oPgCluNkeTHfNjLmjzJ25btY3+DgR7xf8ABQKfZEhmERzdrqCAPaPZ2EZr1WtoXtYXCNj+RjeD+Ib+axez2H4ZUNdGTK7ogxumrSbEjQZAk8A0lWjZPDz3FcRWMF7sPZJNoWnC1oxSP0LGEm7r+28h1jws53zQDZ11ayOMTltomAMpYhliuC0PAOhcL2v6rLk+sbS6ejYI3Rlw6CLr1UjshLIGgmM/QADcQ4AMZn1lC2XQP2hOKiQFsLcoWHIhh/iOHtv17BYc06pJ8+Qmb3I+7O7zpXGefNzjfs7APojQLdwUlk7BThoAA0TyVZZrZHI4wJ9oSGsTrWqa4sqx+MJ9gTUZyTjStyFMWhCFYqCEIQA1I1MuiUq6zW3vSJQ0lxLM1zx/Di+MffkQ3Jv1iFVrJZMsXhAWDb6SKurJ/wAP2e57b/KTGzfG1mjuxlK/y5tepH/yK2OmYdWUzbu7sQwn75WV1b8xmovt598qehaTK8GS3ViaQXu5XHzB9J2Xfoszudsmetqv8SrG4QBamiN7NGdngH5oBNic3E4tAL2+xfRnSUzg9zXTy3vjnOLPmGerftNz2rVKrko7IMZ5hdGJBXMKTl9C4Y0psqbdGk2VdUohhMXVQslbhlYyRvJ7WvHk4FUU24dETijjMDvappHwe5hw+5XOJAcrfPYaCg/y1VR/6faElvZqY2Tj7bcLkobQ2nF69PT1AHGCUwuP1JRa/wBZaAFGJWVpGCh/z2xn+pp6qn5l8LpGD/8ASLELKy2fvNSVGUVRC8n5uNod4tNne5T2PULaG7tNOPjoIn9rmNJ+1a6dGeSGgqNgRk4ujDSeLOoSe0tsVg9rUr6WrhqQRGKgOgPSC7oYy9gjqJMtcRFwbAY2NPFaobixM/08tRT9kU8mH/jeXN9yot5aCqgjczp2VT6sinayaBuJ1w7DZ7HNADG4nk4bXueKnCYZaFz0Yq5xQxX+CUpBqXXv0018QhLvnWN3vPF1752vtIYAwWGizm7NDPQU7YHU3SBpcTJTyMcZHOcSXvZL0ZvoMicgFo2PuAbEXANnCxF+BHApVm2y5AhxKDUManWMUQhklioo04CEoCy7HGtijjYW2KjYl4UpCZgocsuoQpIBRNq17YIXyvDi2NpcQxpe4gC5s0aqWklyAPGn7VrtvTGOAupqJps52eY+m5tukef9sHCOPNbfYPowoaUAiISvHz5rSG/MNPUb4C/atZbsSVUkaw2Fhw/eSacpD2JghLki6GyUnCllq6I1n0tl8jYCVhSxGjo1KgwyMuCSWp5zVzAluDyTkZskWUnolz4OqOqROojlqOjKdMK7gKr8t9SdQhjCE40peBAjKdGtrkVbAJp9K0va8tBezFhcQLtxAB2E8LgAHuUprEtsSfoKZGCFxsSlmFDY1Py99w1CYqfml9CnQupyiheWNBqW0oIQApAUhCFJAIQhAAU2nFyyAONCVZCEAIKAlrllGCRsxJeFKXCUYAQI0PjSgVxRgCM5iXHGnC1KaFVInJwMXXMC6gqxAwYEkwKS0JSjSicjMcaU8JxFlbBGRsNySQE6QkhqjACmhGFdCFYgEIQgAQhCABCEIAEIQgAQhCABCEIAEIQgAXChCAOBJQhQSdXQhCABdQhBABdQhSAIQhAAhCEACEIQAIQhAAhCEACEIQAIQh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תמונה 7" descr="הורד (2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087910">
            <a:off x="453962" y="3657906"/>
            <a:ext cx="2746132" cy="2746132"/>
          </a:xfrm>
          <a:prstGeom prst="rect">
            <a:avLst/>
          </a:prstGeom>
        </p:spPr>
      </p:pic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3" action="ppaction://hlinksldjump"/>
              </a:rPr>
              <a:t>صحيح.</a:t>
            </a:r>
            <a:endParaRPr lang="ar-SA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4" action="ppaction://hlinksldjump"/>
              </a:rPr>
              <a:t>خطأ.</a:t>
            </a:r>
            <a:endParaRPr lang="en-US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r" rtl="1"/>
            <a:r>
              <a:rPr lang="ar-SA" sz="2000" dirty="0" smtClean="0"/>
              <a:t>السؤال </a:t>
            </a:r>
            <a:r>
              <a:rPr lang="ar-SA" sz="2000" dirty="0" err="1" smtClean="0"/>
              <a:t>السابع: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أختر صحيح أم خطأ</a:t>
            </a:r>
            <a:br>
              <a:rPr lang="ar-SA" sz="2400" dirty="0" smtClean="0"/>
            </a:br>
            <a:r>
              <a:rPr lang="ar-SA" sz="3600" dirty="0" smtClean="0">
                <a:solidFill>
                  <a:srgbClr val="00B050"/>
                </a:solidFill>
              </a:rPr>
              <a:t>الحجارة التي بُنيت منها المدرسة هي في الحالة الصلبة.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4" name="תמונה 3" descr="הורד (3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2636912"/>
            <a:ext cx="4032448" cy="2683411"/>
          </a:xfrm>
          <a:prstGeom prst="rect">
            <a:avLst/>
          </a:prstGeom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ar-SA" sz="3200" dirty="0" smtClean="0">
                <a:hlinkClick r:id="rId3" action="ppaction://hlinksldjump"/>
              </a:rPr>
              <a:t>المعادن.</a:t>
            </a:r>
            <a:endParaRPr lang="ar-SA" sz="32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sz="3200" dirty="0" smtClean="0">
                <a:hlinkClick r:id="rId3" action="ppaction://hlinksldjump"/>
              </a:rPr>
              <a:t>الأقمشة.</a:t>
            </a:r>
            <a:endParaRPr lang="ar-SA" sz="32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sz="3200" dirty="0" smtClean="0">
                <a:hlinkClick r:id="rId4" action="ppaction://hlinksldjump"/>
              </a:rPr>
              <a:t>الماء.</a:t>
            </a:r>
            <a:endParaRPr lang="ar-SA" sz="3200" dirty="0" smtClean="0"/>
          </a:p>
          <a:p>
            <a:pPr marL="624078" indent="-514350" algn="r" rtl="1">
              <a:buNone/>
            </a:pPr>
            <a:endParaRPr lang="en-US" sz="32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dirty="0" smtClean="0"/>
              <a:t>السؤال </a:t>
            </a:r>
            <a:r>
              <a:rPr lang="ar-SA" sz="2000" dirty="0" err="1" smtClean="0"/>
              <a:t>الثاني: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00B050"/>
                </a:solidFill>
              </a:rPr>
              <a:t>صفة السيولة هي احدى صفات: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298" name="AutoShape 2" descr="data:image/jpeg;base64,/9j/4AAQSkZJRgABAQAAAQABAAD/2wCEAAkGBhQSERUUEhQWFRUVGB0YGBgYGBsYGhgYGBgXFxcXGhwXHCYeGhokGRcVHy8gIycpLCwsGB4xNTAqNSYrLCkBCQoKDgwOGg8PGiwkHyQsLCwpLCwsLCwsLCksLCwsLCwsLCksLCwsLCwsLCwsLCwsLCwsLCwsLCwsLCwsLCwsLP/AABEIALEBHAMBIgACEQEDEQH/xAAcAAACAgMBAQAAAAAAAAAAAAAEBQIDAAEGBwj/xABFEAABAgQDBQYEBAMGBAcBAAABAhEAAyExBBJBBVFhcYEGIpGhsfATMsHRQnLh8RRSYgcVIzOCkkOissIXJDRTc8PiFv/EABoBAAMBAQEBAAAAAAAAAAAAAAECAwQABQb/xAAmEQACAgIDAAICAgMBAAAAAAAAAQIRAyESMUEEURMiMmFxgbFC/9oADAMBAAIRAxEAPwDyLDY1KCO6U1u2m6sOcDtRCwye6QeupdzW+o8orWyQ2UFVGJFq3dnIvr0jSsEAUkABwz1vvL7+DCM7UZFOTbof4acCnvNWj0G526g+HWKcXhEqTlTloCx+UvXxqSa0gMZgGLuDpajiz8L8IrTiCVfI730Zqhvs0Y/xtStMm7T0MlqeRISVEFPxAP8Aek/VUV/GAIJqxc11FifOMxBVMlAiWVKlqKiGc5FCqg9wFJq2hivDTcyT3O7xq9NOhaKztqx3ZvE4ZSZixcha010AUwAG6giEjHfBV3qkorahUlLFi9BW7X4wXtOa6yXAJZb2+YBX1gefhgVhRAfKBWr0Zr8b3gfkf/roVyYVPmJUcyB8wqDvAbu0sxFDq8KZyQVJc3Bff7qK8oInZkhPEl9Wrfxfwgb4PAX1FGp9hFIt/Yjb7CVLBWBkoSwejWrQceMOdgSkpVMUoMElw9AQpwBXRz5PHOGdlI4MOX0ufOGmFmKy5qVVe3y5SPM+QjpRfHQsZU7O2lL+BX50g1IrWh+UUB8LWirE7WfO5NGOoBSQlyHobu/COfRto0YvRqE1oQRqG5wSnFlQSSGIDEBVkneXpcjoICxKW5IaWX6LcPtkrUycwSNbl6UZ3q8W4vFK/kpTh+t/1gOZUmqgGYBwzb/TxgWdNVSpat3Nz5xpWJSp0Q/Iy+ZigFMTRme+pv5RGdi6A/zbm4aVvSK14XMSMzEcDZ/fgIIThcqQBoedad6LcUzv2KQDnUSD8zjiFPQNuIgdCXcFgHuzOH3U8fvFuLBFXLvSpF3830herEkP68mgOJ1DRWISDZVNXfmKGo9tCnFYhWVgGqKvws55+kRXOL94sAHDXvTqY2dpipYHcLABgAa3Nh1ibVdI5bK0yLl2o+vUb98RGIqVEAqIAJrUBhTjv4h4vwySsFR0BpapbdwjMUhIQ1ntTSrwFlSlxO/wCongq+ZQKuhFOFannB0+ZdgEp30Z97X1uYUYc/4gIFEm/XTlf7xDFTpkwsQwJ3X39IMlyadhV+ha5gy1OqWajgZjdma3hFBmCti40uwLX3RnwD8N6hiBxsqnpFH8OAzm1wffHzjpw5O2Fqy8TXQWp3msb+O70hnhMKlKQ9wbczQPcmFJGYAA6ENepNrczB8nMlAKqlIc2oWt4D1jHljapfYKMxst1aMKAXv+nusW4JDFQG9+HH7dIrzAg17z3t3uHXzBiKjlSopNGcvpdhCKL6QyxuyHwVKUoHQefsRYMMkJDNWvW/3jUhZIe4372o/maRVMxJe2vdGgoznxMFQbdD8CRwr1sbdffukVLw4FwN9eMETManKeYfS5c+QaFc/FrKiQ9TFljkvTuFBS9pIW5NFVGnLTRvesFy9pSsozpYu7hi5pYqI8o5la8hKauaj2CRGlY0n8BLakO0aeEeiy0zpp+05SmAQpwzVHnQxDD4tLAqeu4ggNwpw9mEuHSVAEIFCaORwZi8M0yEs5YvYFKr9CDQboRwSdIO2x1s3EomTEtmdJzd13A6DlruiuZh8hITmYOSxSLEFg/GE8vapSCEmWHIIygsfUk2rXWLlzCslZ/EACEgmosbDc/jxhPweR6ObpE9oYjN8NQUU5kMA2qFFHKwT4xi095JUaNu/mJ1gKRMHwkA0780P/AKZBAHUqvv1ghOLIbKHADBwLOSzpZxrWDKHiDSaotnorm0Btz03RFS3BGoIvTedYtl4gZTmB3kEg0FQbcvdYkiYld91GrUsx09tHRj/R3EXqQW7wbcQQ3Uvb7Q2wk9JlABgQouXDOUg00u3hAWNwqFuQvKf5VEtmDcSL1tv614bCkyyFGmdydwysDypFnFUmxUu0dPsLASZ81MtKjnL/AMtXDlmVe50sdaR10v8As8NWmrHAoTWmjTfbx5rsmaJOIlzUK7qZiFf84J5UcR77MmEgHVJ/Q+rxphjj9GTJGmcf/wCHRIBE2gIuhjX/AF72Fd8ZiOwxQXUo88lGav4qWjtMOrvEGx9FVPmTDvBKzID3FD0hpVHwEY2eWTeyiUJSqZOly81iSA+81W1Hr7eErs0hZVknpXlUxykKINmPfvYNxjnu3ql/3pOEwlkqTlBDAIdBGUbmeovUx1fYvBrw+FlrV88/MsP+EfgNfxFS0F9yeNKR34dL9UL9odhQRWcO66i6VAAPxtq8J8d2bEooSvEJJmWGRTkF6kN8tFV4GOmxeK+IUoHyzZgTzlS6nxZoR9pe0qXmsO+smWCQC6QDLWUv+GsxIO9SyNYacIxVsGOc5PQh2hsaUn/joA0GVT86m3G0GyOx6chV8aW2rhqAv+JmLi13FoWbAwZxG0AMrutJUW0BBP18Y9e7R4DD4aSVCQnMtgQBQMkJDB2dgAIjwjLTRSUqOFl9i12GIksavzD30o9xrA20OwSswCsTLDhgMilOwbMybBtT0eOwVhwZXw5jk91SmLHfl/LQBt8SmSZcpvhpCSsFSiP5RRk7gota7vDr4sPol+VfZwH/APBpQz46RfiLVOtqaxmN/s/ylP8A5hLqDhKUFRZQd7069Wjuz2aQtKROSFLmVUNyRUjxJ9iGeNwiSUSkukFs5TQ5QHy+Ah/wQvaB+RPo8xndje6lAnZkk1KUZnoAHIUdwbreFuK7MFBquu4IOYNUnK77hHWdtdoqwxRJlrZIlpq6UFBNFAGgUcqUh7gtYX4de0CEBbF/6lB2Fzfcw+7xmyOC1Rqxq1bCpexAmhUo5iSzMzsWbMCBbxiUzAhiCtIcWLOLUoSSeFbGOdVtWa4LEipZ/wCq9XFy1oMmzMiJU7J3lEgJSdH+Z6gk1DDQCIKEX4UaimGZUJLE2DAAXozubEkvakQnyEqADqPxBTIlyQGZQDgZSXAroecEYbZWImqKjLYEUzqSQ1Q2VJd6mjaaRP8Au1XeTO7oBG9mDOkBjbdQW3QYxinpDNa0DyZIYJDMl8w6AuQK3fhFeFkoW6QSkuAAe69DUF3Nr+mpRwKAkpE2YAdwtQUyuGBYxvDbFRnUrNn0AKgliL0UGY1pFFCKfRPdC7G4dIXl7y1Gp7hoyiK95j8p841NlB/w9Xp4Fo6XEbLlqJKlkKOmag8m138oXTOzSiXzI6hX1BgOEb0juOtnG4uYsEZkMWa79P04xWiatVPu/lHQTcrsoKLiz9BpaF07BZS6Scr+H18WhKKUwVaiUgZiSHJr4F39IG+G2vvrBmGwoLqfugsOZqzxpEuuVgS7jQkMY5iEpcxWVwpQB/DmIc/URLC4pXxAHVl/lBOgYDXk7axQskUYu/lu9I18VQIIVXQDpAT9OvVDrApzSZiSKpUlbE6HMhXUH4fjFsqWXokFuLs7kC3OsL5GIUkJJUGLhV6pLMKXDjyEMDOy0SwUKKAqFbil7h/SJysqmSxQCEpIZzWlSGZn0/cxZKSlXeAAULpZ+oe3KrOKwLjcikgABPeegp0pvHjE1zUDXM2u59HFv0ELG0c/2ewrEzEpHdICqO1ixFC/toow61AHL3gkOTcM9CeFWdoXT9ppN1Zi257tc0em+Gex5q1rAQASQwGahSXzOSQBQ+XSNPfZNaei+ThC+VaglwWNGs1K2Yihj6C2MuVPljKvvNVxwb9Y8Xw+zFDKmaHoySlSSkMXD1LVo28iOw7CbXyTDImqrcaszUKmoQdOcVhJS0ieSNKzusZgzLUk3FvUiGOFUQo7jWLkALSxPWLUICRcFoDlqmTUaZy/bTsuMWqQrKHQohR1yKBdPEZgnlXjA3aLEBAyJshNOgLeYEdRMnAktpHB9p1nvm7kDzH2jTg20n4QzaVoT4D/ANRLH8kseK1AnyeOK7dTz/eC0sGSe7yJJHkqOxw62mrV/UEj/SD945btXhc+PBAqpKCeevoIr8iHJKhPjz4yd/R1/wDZZskCZNnEasDyufKO12k00hKqj5j0+X7wt7NYUScMBYn9zG9pY7IlSunlCKP7aGlP9diSUtS5kwvdYSOSQAD/ALlA9ILkH4uJSBYkAD+lFh4n/lgXDUlZ9yc3VWZZ8ikdIE2Njyj480/8OVT8yv1V5Rra0Z0/TpZOMC5k2Z+EH4afypqo9T6xRO2umRhp2KmVA+XqQkdA8K0T8mGSNSH6rL+jRDtXiU/wCpTtmDeFfWJzjS0HG/22eYbZ22cXMz/EvcEM1+bNTXwtEJRAS4UlQTucjc7nXhChCcswnS9qM458YvxGPSzJJFALUdy4LhzSPHnbZ68aRuRMSZrsaF+6kpcuGAr3XNOUdoqVKCQVNmGpDhJuaqci17xyHZuYhU8OHy96zDu1cto4B6cYd7TxBnKASAEB2DgXqKA3+anDjBjGxlXY1PaZABYKUD6PRqgmgOn2KidtMroWSkLzJABzFnuTXL09IoKwkgFCWqTmBZ7Bxc6HcdXDxLD4JySosz148BrSKpJAcm9BZxqSR3e8KubimuVs2m/fSCpOIIIITwApWv8AKnlASZstO5352pb3pDDZy1K+dLAC5DZnqaeMBsCRbisXNCQV5MrHuu+8EMbMSIQrx4DBiphqfuLQ12ltRQT3b2oD6aC145ZeJW7qWQTVhUB+IgdHN3oHVNAPdobGur+H0rG04q/yqbeA9avv9iBs6y5yFtSWDVu13do2UuHMxIb+kl7UBtErKF4mJTLBlioBz1DMTmYvfRtaaRQvGKIZu7S1Qz3rAU3Fss0BD2s5s8QVmVe3l0hm7ILRJeONtBrqzxpKy4KQzW9mNJQNY2iZW0BIIYFBi4NW8dCGv+8TkSjTVq912r5eNYERiC4po0FYPGqSKgHmP1gNOgpxGeIxa1pdNKMRdiNafLf6b4ATsNS2OYOWLNWvStaRadpnMSAEg7h6VpEv70VkKRQEkni77yYmlJdIZzheyzC7CTL705QABZzv0513Q0M3KoFKwUEAgkM/5U3bnHO/GpqSLE1bfDHAjNld+iSelaeca4Qvsyzz8f4o6jZ21JYUVCVmWRUqsDTvAWFRHRbMwKZi/iFCkq/mQtQpuDHyaEmx8G5AAPVqHpHomx8OlIAU7tqD9Et5mN8YwgrS2ee5zyum9BuzjLQBmzK/MtR8iWhrL2nLTZA8ooEvu90A83DRBh+IMeqvURCVS7NMU4rRLHdrEppkJfoPGFu1u0WGSn/Flk2PdrWJYjDJOhrvP30jlduYNGbKEuTq79TRxFceODI5sk0hzK/hZyM0uXMDkmqkip1rAh7LJmzUzWICLkkGjcIE2DsnIR/ioHBv/wBCOwcAJSkum5IsYpN8dIXF+22D46aEISke3jnu1U0kJQPxEDxpDLas95qU8YUbQ7+JA/l70djiHIyzaysmF/OpulvRMJETD/Cga4ie3+lFPU+UOO2CwmXLTuS/lCkUXhpf/tSs55qdXqRFW9iRWgzaOI7wAs/kKQg7abRLBL2T5mDMXMJmjh7+8cx2un99T+HANC5JaDjjtCax7oFQQTXQW3Nbw5wPPxhWxIObWgY8njechZoGAccATfwMWbFwapilTEkJTLGYqIcOxyvQi9a+do8mS2eqnoM2XPKZag6U5haylB6Dk5NOHERegn8JHHgzMXe96fSF+HSSmrKW9yXKrUc1sFaawUmaABnZJVcmmqqPYk+P0VOkVSMyuWIbK71JLFnJ4+HlBcvEJLkKvZ7N6NUwPj8NlQEuA465as5IcVp5b4AmYGYUEBVGrQU1Z/oI55EHixlOmy0MUETJ25LEA3qbG1gHtAUvbM4rLKLm4eg0sPWFUsBBHfYjwcWIpFwxYSLiu5qg68+f6wLsUbT9pTDRRDa93LpRiamB5uzwS4JHIU9YFl4pRoi2rm7NwiwSbOxpc0PhA7GFs2bmZgQ4D5i5fUjdWJ/FCWN/ym4Oh8IpKGNaAjdpSMxCQ7O7X5+do5RJNsrnT8yiSm5ciMKyeEbTLi5KBrHNi2UpkRMSSNYvcaxOXMSDp4PA5MG2blyiqwfkPvBsvYhO4eB9IZ7P7TZJBkkoAJJzZApTHQULVsRWLJGKk6Lr19SIlknKP8f+FIwj6B/3AkDvLPg3qYXT8KElh4w/VMzWcjfAWJGalun2hcU53snkjHwUM0M9m4tSaUFd7RFGDRvhrszBoTUkHdXXp7EbIZN6Mckdl2elmY2dP+4E/wDULco9BwBCUszDgCI4fYgRlap3Uccw49N8dnhMTlSwFWuwD9TfxjZJ2hMSSYwUpxQkQGZZuVK148d7fWJz8Uwcu7biroWBEUjaZ1FfdWSH8YmrLtoW47DhVc6ipmoG838oEXspRDFxSzhupZ4a4nayEAOHfUAeeZQgCdtsH/LQpRNC4y+DAxeLl4Z5qPonxOxVyw6Fgcm+0G9mJ09SznWVIA6PFiUTJpb4VTR3fzaHeyuzE2UlT3VasPOeqZPHjfK49AitnvMzFCn3uG8IWy9mK+OpRBYsK8+EdMnBT0AukGBZUmYVOtOXWFhMrOBx/bLEJM1lWDBnZ94fSgjn9o7eQFZh8zMshnYswc0A4UpB3b/AkoWuoKTm/wCYJrw70ebFMyzVNagueTacOEZvkSan3qjX8euHR2iNvZyEpmJVmBZIqp7Plau+Jzpiyj4YGZg4QQhKSkalJrHPdmkrC1Zu6QwP4e5UqqreQkQ62ttjJ3ZYJUoWSTQPcPR9XO6MnZtUtFI2muWVJZOUhgnIEgqIFizfWFG0cWVDLQBPeyvdXLQ0EZOnMACFMxGUmzda30tCuYkAN3gxfQ0LkPSDXoL8LE48AjuqfXodCAdNeOkW4fGuw+ata7zYaRFOFLKKgWIBH4Xc6tyhdiJSnzBgf6Q3Qg/WA3Rw4nYiWA6R3ns7E3rSmkVFCZg73QAsTqX6PfeISHGqHzV0i6TtUUCkgtxbxLPAYVJBM7Ch+6CwoCDe2kRKFJDjKeYY6vTpruiCtoE1ygcXv7MVGeTRKdLO9PWOFdeBSMWlQocpPs/SIqWXPeIrozRXhSCwKX0NtGrEpmGc3B8Onk0E7wDxCwWplYW9gREKfhF8jZpIcnLughGzwLl/KEeWK0TaYGImnlBasINA0UfCgxkmSaZiJOYtQcYe4Ps2gVUc2vA/eAcJOQm6X5x0OGxSVDus260Zs2Sa/iWhFekU4CWPwJ/2iJGSgaJ8ItzCAp2LSDSsZ4cpDSpEp0p/l7vKA1pIIev1hvgJBmBzQQwl4NIsE9Rmi6y8NMk4ORz8qYTRKe7q9vSDMFIKlEHLSlnLXalRp4Q5ODCgc6SeJIHoN3u8MsPh0pD1fddhxYcQfbxrw5E30ZsuNo1gKJs72DkCm70rD3CkiucDeHAbmxB8457FzHBa4rUsDlI7r8QDoL0i/DSRYFRA7wQQHDj5S4dnq4EekpWjH0x7Px0tspUFEioTXrw8ecDpmTSXQgijZju5ViWHnBO63ymrcjT6wWrbdK93gaerQ3+gt/bBE4NRqoKVz+jCGeGxMuWHVKA5t6vCzEbeTo5PBL+evhFSFqX3iCXtSvV4avsnzS6Opw3atAskDwhmnbxWAEpLnUggNzLRxA2gUVII4OB/0n6QPM7WFJsTyUon1hXhiykfktds9Gl4hRNGbiS/pBaSkjQx5phO3CiWDMaF3fzsYYjtoEg3DDmOXEwj+PJ9FV8qHo27b7GlrwWJYd74KyOaUlQ80iPnDC4wpJN0mhO6zl49i2h/aLmQoAEZgQDzBAPjHjOJw2RRTQAfeIZoOFWaMGWM7cR5g9oCWnMtgovxZJtxtuqYqxM9JS+bOS4LbnFmLp5NCPFyiClw7pBetmsW8YIEujpW5AysedmNYz3RsVvRYTQguo372jvZ6vygnAbODqVlz3HeAPHW3dF6QHMzFswLncQ3Iaj3vhhsvEiUCoqIJJIQRUi2YOOUd2MlTsPTMUCAmw7pTqK36PakRxGzBPDvzLN+xED4jaCDXMXNCzkj81PJosw+PWmoHxUGgY0FAKpBBd90B7G0Br7PW+/HR6PAmM7PKDZQ7+xDCbtVRW4IJa2VQIA6A7he8dL2U2GrEJzugAfhWpSUk7s6WY663sRAo6kzgZmwlAfMPB25wKrZyxWxuDX7R6btXsqZcwj/AA0JVVKlL7poWYliej6Qtn7NBYZkkB6i3g+/X1jg8EzjsKtIfNmCzQNQDcpgGNbuRp0tkAKSDmS5vUmrx0+G2WXBUpIRqyhmA1YKN2fgbQQrsphFklCi39XjTKm1dawOL8ZNxa6ZxaNqjVJHp4Rb/HINnflCxIixMJ+GJJzYdNxQ0gb4hJjctDxfLQN8VjBRRFys1KJ3RdKnNWNlAiPw+IjqTO5sInbRWoNYRPBIzFy0UYeS5py9vDzCSkAHMbBujuPOFlxgtIKbkxrg5lAlyG19GEHmYaEEtY+lG1hN/fgQHSxsH9T7/fE7X1Zkk1GgLt6RleKT8NCmkh2mfRW8W3dQbCMM7MEl9WLankagNuhKJ5EyhN3qwPrug1RdLH9+MaIQ46MmSd9DL4xFAUgguaggtah4RXNxjoKnBAOV6M+4G3nFEmYygrhlNaEc+EFYfKhExNsxBCjQeKdI9HHpGKexhh8NmIcKLgHUjoDR+RhjLwKKhUt/LygbDz1KQkKS5TqkvTe4MbEwA0Klf6qjxrF7JukM5eHAFGbkH6m/nFU0jSh5OPItC9c8mqVlJFwuo8i8VrnTDQlJPJaRHE5SLJ8kmwVzDM3IH1hbicHdyeiW9IIGGF2I4pWSPMRTicaAwBc8UlR9IdMkIsXmFdLbv2hZMJLgEjlaz1OkNsfmJqE9P1hTihXl1I+kCTAuwNSy4LuRx3V1gSaQSCahw9NBe+/6xZiCWLBy1Od4XiY5ATYJdv8ASVH1jz80nZ7Pwq4s1OxHeCnJVe3GkXBZVlJDuTQh6tUnkPvFMjD/AOINHD0LvqQwtvbhBSu+pISGIcFtNCaaOT7ERs9CKB5kwEkB2qAa+wYqmSQSlwo5hQ1OtAAOGjQ2Zqq1oEhOYsNasBp9ICxOOWleX8IoGICmaqaddPGA+gtC1SRcENvS/mLiJJmEOQX3m3nv8DF8xXxakgtVmDgPUnfpEMROSaVALXd0hLsHbvJIrYNTdUExjszEmZ3FF2rYOKb9Rv8ArDXDbTXLX8JVUGyg4pqkhqC58d5EcxhpCwQUhQTWop4EsIcy8QWSVDMQ5IdlcwHb61EG10PGV9HVYXbswBkOJYPyD5SCXU5d013NGkyJSwWMxKyp0uyk10JIJOlT+6HBY1dfhsXJoQfAMO6oOHeHGCnKCh8Qh9GZJq7u9OvGOLpmjs5QIc13Zb1PCvpS0EHBzRQBm3mta2YNezRH+9Mz2pQuX+nPXSLVzViyUENqA/KkOtCV9HmJkEGLkBhXXpFqzwiK71aFjI89s0ka6RaNW6RW7+9ImBD8kTZZLO6JpPjv3RAJ8hGZve6FAECdf2I0ZxLglsoq9OnOKELqCbCNpDCtQo137z+8OkuzuVBCJ8Fpmbh73mAFhIPdcjjpwiaZ4tpCNPwHKw04kiLpWNUaO0LROq484KROzJDhTixJp6Q0caElMeYXHZWfMATeh60hth2FliurfaOalT2ZlkAaNv8AWGmzlKb/AA5qFf0kAHzF41QjRllM6GXISWJUCRq6fvBQmr/CnM25SD6/aFEnFkioTuLpaDJS9fho45aGKJisOSoN3pageQ/7aRWrFSR8xAO5VCeTmKF41YHcWnLuL+d4CVPKj3paVjXukecOibD8QUkUdA0AUkP1FYGTmrQ83J8wIrVOSgNly9YivaKAGSKb2PqTFEJdC/GYcVdNef6mFGJQx9mGeL2kD+0J8RiAd8JKhV3oDnGBJSAZlKAgvSrEZfP6wf8AFQZc0BYzKSU5AK8yaMOT8dIWYNBRMAcEMH4buF6x5mafKWvD3/iYuGO32w4LTRw9aPRt/gIvnpSHbyABbcGHJ+kBpU6kpFDVydOXT1g9UtLOLKsSb76bhSF9N0egSbNWU5gkpLCrs3UaitaQr+KAkA956kGhe7uRW5hr/EGpI0sRpvazQPOShZAI0cl78tKxzQBXiQknuuP2igpa9YNm7N1T4QHNSU0NNYFE5BUkqUU5PmNGtZnJ4eV4sxeHNApQezhgzD5QBdq8bRShaQKd0kVNWu+5z57xvgUHLVhrxgVsXd2OdnzS/dLLHULA0O8eYeOgwwVMc5mBDEUYFqF7uN/iIR4eSkoSyqsCC1ARd2sXgrD4xUkhSamyvzG5DisMiwxw2HmoJQrQuG36XuwahtBaseUEiZmJd3tRg1j94WS/imZmK2SpXzKFqu29mO/daDl45SfxO9XID9Xtyhjji82+NFcUZjEkmAkYKLUmLkmBwqLEmO4isvzRAmMEbhkhTYMbExojGmgiliC8bAitAghIgXQkicqVvLdH9IKlTCLB/EGBs8WIVDRkQkMkYhiCDQ6KANdziCAJZJVkpd5ZYje4NIVInNvaDMPiwGoSNCmikkdKxoi77IuxvKxKKZJhPBZI8wDBsoE1o41BzH6QmTOQa5rt8wFDbSLDiEP3iG/pcfSKonY1n/HFUEcQzP46RH+Lm/jSj19LQtMxAqlaknfUxL+KUqmZS+OVvMkCKIVthc7GLAogDlCvEYwqLMXNg9YmueXYZuig3UARX8Eu5YtAk3WjoU5JS6LpWyS4K1Bi1AQDXQPem6LxsiWAVFyEi7lt1d3jEMFLSZeZYTmAAZIJIKauBvKQPEwXMxScoVYtVRBFBWxO96dY8iead0fSY/i4orSOKGDIzTFM6iW3Ncl/dosweszUUrqHv4DpACNrKqFVdnP3iQxGagFFEU3CzUFYZD2X4WsxASCz0GvG/XxhnNlEUNABQHc2692rxMKsAoBbm1RTc1CL8fOGSsSxYEsQMxJJYkAEVFWYQeyi0D5C9uAfSKJoAGUKIffWhsOcMUS0EDMd7MHJIpXRnbfeKcRhUkOCSrw0DaWd606xwaB0G9xlDgeQ8rQJiRmAJIff1gshgeNeW4QOSDa1gfpxgiMpmbPVoXp750gNR0OkNwWq+v7c9YExEkKchgbtv3wtCtA+CnlJAJISTUac+cdJhMMAzvR78SGNLUap3wl2HhwqaCbJDl7PYevlHSoGeYoOxLkqPSpaOSGiLJhUpQCnUQXYM4NwzitBx1gr+JUiigX/AKEpbwJoeEWKl5VABu8m/NxfiXESXJJNyOo8nNoahujlWEZGCMhUYDYEWoEQESBigjLG3xukQjYjhGWhMbyxBKonCE3ZjRIJjECLgjcawLJuRBMWLdJLVrGFRAFBQ+cQK+HSHiL2WInmCETxVnD6PR4DSQeESQsC7kcItGQHEOl4hQ1pwAtzglGMLfNmH9VxC0TpZtmB41iaJRiqZKUfsapxh1V79Y18TMaDPzv9oCTKPu3neJKWn8SjzFPSKcyLiGKmPT5W0yvEsNLSVd71aAxNS1JviCYj8Yfzv0aA3Y8FxaYdhpqUTiVDuqYPuqz86gRZ2jw1M5+ZVEhu6KO7jqNdIRYkZn8Rz0glONUpCEqch23h273V6eMeVmxuOS/s+k+PlWTHX0c7OkFSmAYnfrYcrvFysKlDh3KUu9qkmnJoY4xWUJJZ8x0DBhQCpO6h3QCqqmOpzb2AD+DvTgIaO9jcadEsHhFIKStgC4vWz8objBKI7gcAiwvTTf74QqkqzK3lIJJ3CzeZ8od7LnOg5TUO4erOGAO5mqH3QyGFicUyicteQpVrcREjjhUno+ga1N/GLMVJdzkAUW1vvPtuVoXTpTC9dP38YekxW2jZmBRJIpWl3/SImWDVuI3xGWBa4HDfq7QQilhbR674V6GWytaaPFIO7dWsSWlz16dPekaRLD8b1qzbmr7vBQsg7ZmCCVFZVwa3zVB5AMfvDfZl5mZgCwBqSAA9AN43+EIZac6rlL0obFwz0twh7g9oGWKsArVSXcg+Qp70HtHRZJK0KUANDSxO5qiovyaIY4JCy3eHMhuGnsxYucFWKTwRRmqx3DdTWJyEIUkHK+j1HjBv6HpHEhcbBjSURMCCqPPZJIiQjQjcMTZIRuNCNvAASBiQMViL5aYV6Jy0XS4mYimNExH0h6aaM9YjmjREVixizNwjefLUB4ggiz3ixLgU13GKpgZpOIVolukWy8VMF/RognFEWLGJrxr3MMn/AGK1/RalD1evExalCtGPWA/iDSMM2G5E+LCl0ukA83ipXSKzmbcIrKRDXYyiXBoI2XMCJiSsFgSAD/NvPAA1/WAkr9v9YLSkqSK6gg1HzbjfQ8IxfJl0j2PhKokdrLWvMSRkewAGtDQO+sKsKvKFkvQa+ni3hDfEYMq6itda682rakLZ2FyMD8ubU+2iMZLqzY47slLmAS6hqca0P7RbsXFpSSSHzcWqxbfv0ila83i3Fjp73xBSQkEC37kD6ReIshzicSkhTfKp7moS9AQTckpoCwZnoIDz/M6q5QNHNiRWttYhJLpBY0IdRAIS+gF+ogXHAgXNBc0oagN184cnZMygCCDTTk+vvfGwQAHcE+x9YBkLcB+d99d94um4gUpW/C8CrHUqIqmuG9/vEgO87nVz6gdGjJswcbX48G8IhIQVKCbEnlz8oABjg1olgNVRDl9PfCJoy53ObKSAzPxUC+7uxFMmSCM4zBAYByHAe12Ltp4QR8dKqOBVmy1A0Apbz8S/BoKm4FHzS8rjgzhnsztR3LGkAzsEx7y0oO4PyepEG4eTQkpUDu0IOrBj1gvDrLMUroaM1r1dq1hborxs4qNxkZDo8skIlG4yGENxkZGRwCYgiXGRkTkRmWGImMjIkiSIRAxkZFUURkbTGRkOgklXPKICMjI5gRKJ4f5hGRkOgF+I+cxtP1jIyGYi7IYvXrDqV/my/wAv/wBi4yMjF8rw9j4fTID/ADJn51eiYTY7/LP5j6pjIyMsP5I2S6I4f5jzH0iGIueSvRMajI3R7Jz6J4O6vzJ9Yjtf/KP5vpGRkUZLwAkWHvQxKTfr9IyMgoD8Nzvxc/oYJkfOn8qv+kxkZCMeJJXzo5j1EMMF/l9FepjIyOQ3odiLSf8A4/8AuXG9lfKr8x9BGoyA+ik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0" name="AutoShape 4" descr="data:image/jpeg;base64,/9j/4AAQSkZJRgABAQAAAQABAAD/2wCEAAkGBhQSERUUEhQWFRUVGB0YGBgYGBsYGhgYGBgXFxcXGhwXHCYeGhokGRcVHy8gIycpLCwsGB4xNTAqNSYrLCkBCQoKDgwOGg8PGiwkHyQsLCwpLCwsLCwsLCksLCwsLCwsLCksLCwsLCwsLCwsLCwsLCwsLCwsLCwsLCwsLCwsLP/AABEIALEBHAMBIgACEQEDEQH/xAAcAAACAgMBAQAAAAAAAAAAAAAEBQIDAAEGBwj/xABFEAABAgQDBQYEBAMGBAcBAAABAhEAAyExBBJBBVFhcYEGIpGhsfATMsHRQnLh8RRSYgcVIzOCkkOissIXJDRTc8PiFv/EABoBAAMBAQEBAAAAAAAAAAAAAAECAwQABQb/xAAmEQACAgIDAAICAgMBAAAAAAAAAQIRAyESMUEEURMiMmFxgbFC/9oADAMBAAIRAxEAPwDyLDY1KCO6U1u2m6sOcDtRCwye6QeupdzW+o8orWyQ2UFVGJFq3dnIvr0jSsEAUkABwz1vvL7+DCM7UZFOTbof4acCnvNWj0G526g+HWKcXhEqTlTloCx+UvXxqSa0gMZgGLuDpajiz8L8IrTiCVfI730Zqhvs0Y/xtStMm7T0MlqeRISVEFPxAP8Aek/VUV/GAIJqxc11FifOMxBVMlAiWVKlqKiGc5FCqg9wFJq2hivDTcyT3O7xq9NOhaKztqx3ZvE4ZSZixcha010AUwAG6giEjHfBV3qkorahUlLFi9BW7X4wXtOa6yXAJZb2+YBX1gefhgVhRAfKBWr0Zr8b3gfkf/roVyYVPmJUcyB8wqDvAbu0sxFDq8KZyQVJc3Bff7qK8oInZkhPEl9Wrfxfwgb4PAX1FGp9hFIt/Yjb7CVLBWBkoSwejWrQceMOdgSkpVMUoMElw9AQpwBXRz5PHOGdlI4MOX0ufOGmFmKy5qVVe3y5SPM+QjpRfHQsZU7O2lL+BX50g1IrWh+UUB8LWirE7WfO5NGOoBSQlyHobu/COfRto0YvRqE1oQRqG5wSnFlQSSGIDEBVkneXpcjoICxKW5IaWX6LcPtkrUycwSNbl6UZ3q8W4vFK/kpTh+t/1gOZUmqgGYBwzb/TxgWdNVSpat3Nz5xpWJSp0Q/Iy+ZigFMTRme+pv5RGdi6A/zbm4aVvSK14XMSMzEcDZ/fgIIThcqQBoedad6LcUzv2KQDnUSD8zjiFPQNuIgdCXcFgHuzOH3U8fvFuLBFXLvSpF3830herEkP68mgOJ1DRWISDZVNXfmKGo9tCnFYhWVgGqKvws55+kRXOL94sAHDXvTqY2dpipYHcLABgAa3Nh1ibVdI5bK0yLl2o+vUb98RGIqVEAqIAJrUBhTjv4h4vwySsFR0BpapbdwjMUhIQ1ntTSrwFlSlxO/wCongq+ZQKuhFOFannB0+ZdgEp30Z97X1uYUYc/4gIFEm/XTlf7xDFTpkwsQwJ3X39IMlyadhV+ha5gy1OqWajgZjdma3hFBmCti40uwLX3RnwD8N6hiBxsqnpFH8OAzm1wffHzjpw5O2Fqy8TXQWp3msb+O70hnhMKlKQ9wbczQPcmFJGYAA6ENepNrczB8nMlAKqlIc2oWt4D1jHljapfYKMxst1aMKAXv+nusW4JDFQG9+HH7dIrzAg17z3t3uHXzBiKjlSopNGcvpdhCKL6QyxuyHwVKUoHQefsRYMMkJDNWvW/3jUhZIe4372o/maRVMxJe2vdGgoznxMFQbdD8CRwr1sbdffukVLw4FwN9eMETManKeYfS5c+QaFc/FrKiQ9TFljkvTuFBS9pIW5NFVGnLTRvesFy9pSsozpYu7hi5pYqI8o5la8hKauaj2CRGlY0n8BLakO0aeEeiy0zpp+05SmAQpwzVHnQxDD4tLAqeu4ggNwpw9mEuHSVAEIFCaORwZi8M0yEs5YvYFKr9CDQboRwSdIO2x1s3EomTEtmdJzd13A6DlruiuZh8hITmYOSxSLEFg/GE8vapSCEmWHIIygsfUk2rXWLlzCslZ/EACEgmosbDc/jxhPweR6ObpE9oYjN8NQUU5kMA2qFFHKwT4xi095JUaNu/mJ1gKRMHwkA0780P/AKZBAHUqvv1ghOLIbKHADBwLOSzpZxrWDKHiDSaotnorm0Btz03RFS3BGoIvTedYtl4gZTmB3kEg0FQbcvdYkiYld91GrUsx09tHRj/R3EXqQW7wbcQQ3Uvb7Q2wk9JlABgQouXDOUg00u3hAWNwqFuQvKf5VEtmDcSL1tv614bCkyyFGmdydwysDypFnFUmxUu0dPsLASZ81MtKjnL/AMtXDlmVe50sdaR10v8As8NWmrHAoTWmjTfbx5rsmaJOIlzUK7qZiFf84J5UcR77MmEgHVJ/Q+rxphjj9GTJGmcf/wCHRIBE2gIuhjX/AF72Fd8ZiOwxQXUo88lGav4qWjtMOrvEGx9FVPmTDvBKzID3FD0hpVHwEY2eWTeyiUJSqZOly81iSA+81W1Hr7eErs0hZVknpXlUxykKINmPfvYNxjnu3ql/3pOEwlkqTlBDAIdBGUbmeovUx1fYvBrw+FlrV88/MsP+EfgNfxFS0F9yeNKR34dL9UL9odhQRWcO66i6VAAPxtq8J8d2bEooSvEJJmWGRTkF6kN8tFV4GOmxeK+IUoHyzZgTzlS6nxZoR9pe0qXmsO+smWCQC6QDLWUv+GsxIO9SyNYacIxVsGOc5PQh2hsaUn/joA0GVT86m3G0GyOx6chV8aW2rhqAv+JmLi13FoWbAwZxG0AMrutJUW0BBP18Y9e7R4DD4aSVCQnMtgQBQMkJDB2dgAIjwjLTRSUqOFl9i12GIksavzD30o9xrA20OwSswCsTLDhgMilOwbMybBtT0eOwVhwZXw5jk91SmLHfl/LQBt8SmSZcpvhpCSsFSiP5RRk7gota7vDr4sPol+VfZwH/APBpQz46RfiLVOtqaxmN/s/ylP8A5hLqDhKUFRZQd7069Wjuz2aQtKROSFLmVUNyRUjxJ9iGeNwiSUSkukFs5TQ5QHy+Ah/wQvaB+RPo8xndje6lAnZkk1KUZnoAHIUdwbreFuK7MFBquu4IOYNUnK77hHWdtdoqwxRJlrZIlpq6UFBNFAGgUcqUh7gtYX4de0CEBbF/6lB2Fzfcw+7xmyOC1Rqxq1bCpexAmhUo5iSzMzsWbMCBbxiUzAhiCtIcWLOLUoSSeFbGOdVtWa4LEipZ/wCq9XFy1oMmzMiJU7J3lEgJSdH+Z6gk1DDQCIKEX4UaimGZUJLE2DAAXozubEkvakQnyEqADqPxBTIlyQGZQDgZSXAroecEYbZWImqKjLYEUzqSQ1Q2VJd6mjaaRP8Au1XeTO7oBG9mDOkBjbdQW3QYxinpDNa0DyZIYJDMl8w6AuQK3fhFeFkoW6QSkuAAe69DUF3Nr+mpRwKAkpE2YAdwtQUyuGBYxvDbFRnUrNn0AKgliL0UGY1pFFCKfRPdC7G4dIXl7y1Gp7hoyiK95j8p841NlB/w9Xp4Fo6XEbLlqJKlkKOmag8m138oXTOzSiXzI6hX1BgOEb0juOtnG4uYsEZkMWa79P04xWiatVPu/lHQTcrsoKLiz9BpaF07BZS6Scr+H18WhKKUwVaiUgZiSHJr4F39IG+G2vvrBmGwoLqfugsOZqzxpEuuVgS7jQkMY5iEpcxWVwpQB/DmIc/URLC4pXxAHVl/lBOgYDXk7axQskUYu/lu9I18VQIIVXQDpAT9OvVDrApzSZiSKpUlbE6HMhXUH4fjFsqWXokFuLs7kC3OsL5GIUkJJUGLhV6pLMKXDjyEMDOy0SwUKKAqFbil7h/SJysqmSxQCEpIZzWlSGZn0/cxZKSlXeAAULpZ+oe3KrOKwLjcikgABPeegp0pvHjE1zUDXM2u59HFv0ELG0c/2ewrEzEpHdICqO1ixFC/toow61AHL3gkOTcM9CeFWdoXT9ppN1Zi257tc0em+Gex5q1rAQASQwGahSXzOSQBQ+XSNPfZNaei+ThC+VaglwWNGs1K2Yihj6C2MuVPljKvvNVxwb9Y8Xw+zFDKmaHoySlSSkMXD1LVo28iOw7CbXyTDImqrcaszUKmoQdOcVhJS0ieSNKzusZgzLUk3FvUiGOFUQo7jWLkALSxPWLUICRcFoDlqmTUaZy/bTsuMWqQrKHQohR1yKBdPEZgnlXjA3aLEBAyJshNOgLeYEdRMnAktpHB9p1nvm7kDzH2jTg20n4QzaVoT4D/ANRLH8kseK1AnyeOK7dTz/eC0sGSe7yJJHkqOxw62mrV/UEj/SD945btXhc+PBAqpKCeevoIr8iHJKhPjz4yd/R1/wDZZskCZNnEasDyufKO12k00hKqj5j0+X7wt7NYUScMBYn9zG9pY7IlSunlCKP7aGlP9diSUtS5kwvdYSOSQAD/ALlA9ILkH4uJSBYkAD+lFh4n/lgXDUlZ9yc3VWZZ8ikdIE2Njyj480/8OVT8yv1V5Rra0Z0/TpZOMC5k2Z+EH4afypqo9T6xRO2umRhp2KmVA+XqQkdA8K0T8mGSNSH6rL+jRDtXiU/wCpTtmDeFfWJzjS0HG/22eYbZ22cXMz/EvcEM1+bNTXwtEJRAS4UlQTucjc7nXhChCcswnS9qM458YvxGPSzJJFALUdy4LhzSPHnbZ68aRuRMSZrsaF+6kpcuGAr3XNOUdoqVKCQVNmGpDhJuaqci17xyHZuYhU8OHy96zDu1cto4B6cYd7TxBnKASAEB2DgXqKA3+anDjBjGxlXY1PaZABYKUD6PRqgmgOn2KidtMroWSkLzJABzFnuTXL09IoKwkgFCWqTmBZ7Bxc6HcdXDxLD4JySosz148BrSKpJAcm9BZxqSR3e8KubimuVs2m/fSCpOIIIITwApWv8AKnlASZstO5352pb3pDDZy1K+dLAC5DZnqaeMBsCRbisXNCQV5MrHuu+8EMbMSIQrx4DBiphqfuLQ12ltRQT3b2oD6aC145ZeJW7qWQTVhUB+IgdHN3oHVNAPdobGur+H0rG04q/yqbeA9avv9iBs6y5yFtSWDVu13do2UuHMxIb+kl7UBtErKF4mJTLBlioBz1DMTmYvfRtaaRQvGKIZu7S1Qz3rAU3Fss0BD2s5s8QVmVe3l0hm7ILRJeONtBrqzxpKy4KQzW9mNJQNY2iZW0BIIYFBi4NW8dCGv+8TkSjTVq912r5eNYERiC4po0FYPGqSKgHmP1gNOgpxGeIxa1pdNKMRdiNafLf6b4ATsNS2OYOWLNWvStaRadpnMSAEg7h6VpEv70VkKRQEkni77yYmlJdIZzheyzC7CTL705QABZzv0513Q0M3KoFKwUEAgkM/5U3bnHO/GpqSLE1bfDHAjNld+iSelaeca4Qvsyzz8f4o6jZ21JYUVCVmWRUqsDTvAWFRHRbMwKZi/iFCkq/mQtQpuDHyaEmx8G5AAPVqHpHomx8OlIAU7tqD9Et5mN8YwgrS2ee5zyum9BuzjLQBmzK/MtR8iWhrL2nLTZA8ooEvu90A83DRBh+IMeqvURCVS7NMU4rRLHdrEppkJfoPGFu1u0WGSn/Flk2PdrWJYjDJOhrvP30jlduYNGbKEuTq79TRxFceODI5sk0hzK/hZyM0uXMDkmqkip1rAh7LJmzUzWICLkkGjcIE2DsnIR/ioHBv/wBCOwcAJSkum5IsYpN8dIXF+22D46aEISke3jnu1U0kJQPxEDxpDLas95qU8YUbQ7+JA/l70djiHIyzaysmF/OpulvRMJETD/Cga4ie3+lFPU+UOO2CwmXLTuS/lCkUXhpf/tSs55qdXqRFW9iRWgzaOI7wAs/kKQg7abRLBL2T5mDMXMJmjh7+8cx2un99T+HANC5JaDjjtCax7oFQQTXQW3Nbw5wPPxhWxIObWgY8njechZoGAccATfwMWbFwapilTEkJTLGYqIcOxyvQi9a+do8mS2eqnoM2XPKZag6U5haylB6Dk5NOHERegn8JHHgzMXe96fSF+HSSmrKW9yXKrUc1sFaawUmaABnZJVcmmqqPYk+P0VOkVSMyuWIbK71JLFnJ4+HlBcvEJLkKvZ7N6NUwPj8NlQEuA465as5IcVp5b4AmYGYUEBVGrQU1Z/oI55EHixlOmy0MUETJ25LEA3qbG1gHtAUvbM4rLKLm4eg0sPWFUsBBHfYjwcWIpFwxYSLiu5qg68+f6wLsUbT9pTDRRDa93LpRiamB5uzwS4JHIU9YFl4pRoi2rm7NwiwSbOxpc0PhA7GFs2bmZgQ4D5i5fUjdWJ/FCWN/ym4Oh8IpKGNaAjdpSMxCQ7O7X5+do5RJNsrnT8yiSm5ciMKyeEbTLi5KBrHNi2UpkRMSSNYvcaxOXMSDp4PA5MG2blyiqwfkPvBsvYhO4eB9IZ7P7TZJBkkoAJJzZApTHQULVsRWLJGKk6Lr19SIlknKP8f+FIwj6B/3AkDvLPg3qYXT8KElh4w/VMzWcjfAWJGalun2hcU53snkjHwUM0M9m4tSaUFd7RFGDRvhrszBoTUkHdXXp7EbIZN6Mckdl2elmY2dP+4E/wDULco9BwBCUszDgCI4fYgRlap3Uccw49N8dnhMTlSwFWuwD9TfxjZJ2hMSSYwUpxQkQGZZuVK148d7fWJz8Uwcu7biroWBEUjaZ1FfdWSH8YmrLtoW47DhVc6ipmoG838oEXspRDFxSzhupZ4a4nayEAOHfUAeeZQgCdtsH/LQpRNC4y+DAxeLl4Z5qPonxOxVyw6Fgcm+0G9mJ09SznWVIA6PFiUTJpb4VTR3fzaHeyuzE2UlT3VasPOeqZPHjfK49AitnvMzFCn3uG8IWy9mK+OpRBYsK8+EdMnBT0AukGBZUmYVOtOXWFhMrOBx/bLEJM1lWDBnZ94fSgjn9o7eQFZh8zMshnYswc0A4UpB3b/AkoWuoKTm/wCYJrw70ebFMyzVNagueTacOEZvkSan3qjX8euHR2iNvZyEpmJVmBZIqp7Plau+Jzpiyj4YGZg4QQhKSkalJrHPdmkrC1Zu6QwP4e5UqqreQkQ62ttjJ3ZYJUoWSTQPcPR9XO6MnZtUtFI2muWVJZOUhgnIEgqIFizfWFG0cWVDLQBPeyvdXLQ0EZOnMACFMxGUmzda30tCuYkAN3gxfQ0LkPSDXoL8LE48AjuqfXodCAdNeOkW4fGuw+ata7zYaRFOFLKKgWIBH4Xc6tyhdiJSnzBgf6Q3Qg/WA3Rw4nYiWA6R3ns7E3rSmkVFCZg73QAsTqX6PfeISHGqHzV0i6TtUUCkgtxbxLPAYVJBM7Ch+6CwoCDe2kRKFJDjKeYY6vTpruiCtoE1ygcXv7MVGeTRKdLO9PWOFdeBSMWlQocpPs/SIqWXPeIrozRXhSCwKX0NtGrEpmGc3B8Onk0E7wDxCwWplYW9gREKfhF8jZpIcnLughGzwLl/KEeWK0TaYGImnlBasINA0UfCgxkmSaZiJOYtQcYe4Ps2gVUc2vA/eAcJOQm6X5x0OGxSVDus260Zs2Sa/iWhFekU4CWPwJ/2iJGSgaJ8ItzCAp2LSDSsZ4cpDSpEp0p/l7vKA1pIIev1hvgJBmBzQQwl4NIsE9Rmi6y8NMk4ORz8qYTRKe7q9vSDMFIKlEHLSlnLXalRp4Q5ODCgc6SeJIHoN3u8MsPh0pD1fddhxYcQfbxrw5E30ZsuNo1gKJs72DkCm70rD3CkiucDeHAbmxB8457FzHBa4rUsDlI7r8QDoL0i/DSRYFRA7wQQHDj5S4dnq4EekpWjH0x7Px0tspUFEioTXrw8ecDpmTSXQgijZju5ViWHnBO63ymrcjT6wWrbdK93gaerQ3+gt/bBE4NRqoKVz+jCGeGxMuWHVKA5t6vCzEbeTo5PBL+evhFSFqX3iCXtSvV4avsnzS6Opw3atAskDwhmnbxWAEpLnUggNzLRxA2gUVII4OB/0n6QPM7WFJsTyUon1hXhiykfktds9Gl4hRNGbiS/pBaSkjQx5phO3CiWDMaF3fzsYYjtoEg3DDmOXEwj+PJ9FV8qHo27b7GlrwWJYd74KyOaUlQ80iPnDC4wpJN0mhO6zl49i2h/aLmQoAEZgQDzBAPjHjOJw2RRTQAfeIZoOFWaMGWM7cR5g9oCWnMtgovxZJtxtuqYqxM9JS+bOS4LbnFmLp5NCPFyiClw7pBetmsW8YIEujpW5AysedmNYz3RsVvRYTQguo372jvZ6vygnAbODqVlz3HeAPHW3dF6QHMzFswLncQ3Iaj3vhhsvEiUCoqIJJIQRUi2YOOUd2MlTsPTMUCAmw7pTqK36PakRxGzBPDvzLN+xED4jaCDXMXNCzkj81PJosw+PWmoHxUGgY0FAKpBBd90B7G0Br7PW+/HR6PAmM7PKDZQ7+xDCbtVRW4IJa2VQIA6A7he8dL2U2GrEJzugAfhWpSUk7s6WY663sRAo6kzgZmwlAfMPB25wKrZyxWxuDX7R6btXsqZcwj/AA0JVVKlL7poWYliej6Qtn7NBYZkkB6i3g+/X1jg8EzjsKtIfNmCzQNQDcpgGNbuRp0tkAKSDmS5vUmrx0+G2WXBUpIRqyhmA1YKN2fgbQQrsphFklCi39XjTKm1dawOL8ZNxa6ZxaNqjVJHp4Rb/HINnflCxIixMJ+GJJzYdNxQ0gb4hJjctDxfLQN8VjBRRFys1KJ3RdKnNWNlAiPw+IjqTO5sInbRWoNYRPBIzFy0UYeS5py9vDzCSkAHMbBujuPOFlxgtIKbkxrg5lAlyG19GEHmYaEEtY+lG1hN/fgQHSxsH9T7/fE7X1Zkk1GgLt6RleKT8NCmkh2mfRW8W3dQbCMM7MEl9WLankagNuhKJ5EyhN3qwPrug1RdLH9+MaIQ46MmSd9DL4xFAUgguaggtah4RXNxjoKnBAOV6M+4G3nFEmYygrhlNaEc+EFYfKhExNsxBCjQeKdI9HHpGKexhh8NmIcKLgHUjoDR+RhjLwKKhUt/LygbDz1KQkKS5TqkvTe4MbEwA0Klf6qjxrF7JukM5eHAFGbkH6m/nFU0jSh5OPItC9c8mqVlJFwuo8i8VrnTDQlJPJaRHE5SLJ8kmwVzDM3IH1hbicHdyeiW9IIGGF2I4pWSPMRTicaAwBc8UlR9IdMkIsXmFdLbv2hZMJLgEjlaz1OkNsfmJqE9P1hTihXl1I+kCTAuwNSy4LuRx3V1gSaQSCahw9NBe+/6xZiCWLBy1Od4XiY5ATYJdv8ASVH1jz80nZ7Pwq4s1OxHeCnJVe3GkXBZVlJDuTQh6tUnkPvFMjD/AOINHD0LvqQwtvbhBSu+pISGIcFtNCaaOT7ERs9CKB5kwEkB2qAa+wYqmSQSlwo5hQ1OtAAOGjQ2Zqq1oEhOYsNasBp9ICxOOWleX8IoGICmaqaddPGA+gtC1SRcENvS/mLiJJmEOQX3m3nv8DF8xXxakgtVmDgPUnfpEMROSaVALXd0hLsHbvJIrYNTdUExjszEmZ3FF2rYOKb9Rv8ArDXDbTXLX8JVUGyg4pqkhqC58d5EcxhpCwQUhQTWop4EsIcy8QWSVDMQ5IdlcwHb61EG10PGV9HVYXbswBkOJYPyD5SCXU5d013NGkyJSwWMxKyp0uyk10JIJOlT+6HBY1dfhsXJoQfAMO6oOHeHGCnKCh8Qh9GZJq7u9OvGOLpmjs5QIc13Zb1PCvpS0EHBzRQBm3mta2YNezRH+9Mz2pQuX+nPXSLVzViyUENqA/KkOtCV9HmJkEGLkBhXXpFqzwiK71aFjI89s0ka6RaNW6RW7+9ImBD8kTZZLO6JpPjv3RAJ8hGZve6FAECdf2I0ZxLglsoq9OnOKELqCbCNpDCtQo137z+8OkuzuVBCJ8Fpmbh73mAFhIPdcjjpwiaZ4tpCNPwHKw04kiLpWNUaO0LROq484KROzJDhTixJp6Q0caElMeYXHZWfMATeh60hth2FliurfaOalT2ZlkAaNv8AWGmzlKb/AA5qFf0kAHzF41QjRllM6GXISWJUCRq6fvBQmr/CnM25SD6/aFEnFkioTuLpaDJS9fho45aGKJisOSoN3pageQ/7aRWrFSR8xAO5VCeTmKF41YHcWnLuL+d4CVPKj3paVjXukecOibD8QUkUdA0AUkP1FYGTmrQ83J8wIrVOSgNly9YivaKAGSKb2PqTFEJdC/GYcVdNef6mFGJQx9mGeL2kD+0J8RiAd8JKhV3oDnGBJSAZlKAgvSrEZfP6wf8AFQZc0BYzKSU5AK8yaMOT8dIWYNBRMAcEMH4buF6x5mafKWvD3/iYuGO32w4LTRw9aPRt/gIvnpSHbyABbcGHJ+kBpU6kpFDVydOXT1g9UtLOLKsSb76bhSF9N0egSbNWU5gkpLCrs3UaitaQr+KAkA956kGhe7uRW5hr/EGpI0sRpvazQPOShZAI0cl78tKxzQBXiQknuuP2igpa9YNm7N1T4QHNSU0NNYFE5BUkqUU5PmNGtZnJ4eV4sxeHNApQezhgzD5QBdq8bRShaQKd0kVNWu+5z57xvgUHLVhrxgVsXd2OdnzS/dLLHULA0O8eYeOgwwVMc5mBDEUYFqF7uN/iIR4eSkoSyqsCC1ARd2sXgrD4xUkhSamyvzG5DisMiwxw2HmoJQrQuG36XuwahtBaseUEiZmJd3tRg1j94WS/imZmK2SpXzKFqu29mO/daDl45SfxO9XID9Xtyhjji82+NFcUZjEkmAkYKLUmLkmBwqLEmO4isvzRAmMEbhkhTYMbExojGmgiliC8bAitAghIgXQkicqVvLdH9IKlTCLB/EGBs8WIVDRkQkMkYhiCDQ6KANdziCAJZJVkpd5ZYje4NIVInNvaDMPiwGoSNCmikkdKxoi77IuxvKxKKZJhPBZI8wDBsoE1o41BzH6QmTOQa5rt8wFDbSLDiEP3iG/pcfSKonY1n/HFUEcQzP46RH+Lm/jSj19LQtMxAqlaknfUxL+KUqmZS+OVvMkCKIVthc7GLAogDlCvEYwqLMXNg9YmueXYZuig3UARX8Eu5YtAk3WjoU5JS6LpWyS4K1Bi1AQDXQPem6LxsiWAVFyEi7lt1d3jEMFLSZeZYTmAAZIJIKauBvKQPEwXMxScoVYtVRBFBWxO96dY8iead0fSY/i4orSOKGDIzTFM6iW3Ncl/dosweszUUrqHv4DpACNrKqFVdnP3iQxGagFFEU3CzUFYZD2X4WsxASCz0GvG/XxhnNlEUNABQHc2692rxMKsAoBbm1RTc1CL8fOGSsSxYEsQMxJJYkAEVFWYQeyi0D5C9uAfSKJoAGUKIffWhsOcMUS0EDMd7MHJIpXRnbfeKcRhUkOCSrw0DaWd606xwaB0G9xlDgeQ8rQJiRmAJIff1gshgeNeW4QOSDa1gfpxgiMpmbPVoXp750gNR0OkNwWq+v7c9YExEkKchgbtv3wtCtA+CnlJAJISTUac+cdJhMMAzvR78SGNLUap3wl2HhwqaCbJDl7PYevlHSoGeYoOxLkqPSpaOSGiLJhUpQCnUQXYM4NwzitBx1gr+JUiigX/AKEpbwJoeEWKl5VABu8m/NxfiXESXJJNyOo8nNoahujlWEZGCMhUYDYEWoEQESBigjLG3xukQjYjhGWhMbyxBKonCE3ZjRIJjECLgjcawLJuRBMWLdJLVrGFRAFBQ+cQK+HSHiL2WInmCETxVnD6PR4DSQeESQsC7kcItGQHEOl4hQ1pwAtzglGMLfNmH9VxC0TpZtmB41iaJRiqZKUfsapxh1V79Y18TMaDPzv9oCTKPu3neJKWn8SjzFPSKcyLiGKmPT5W0yvEsNLSVd71aAxNS1JviCYj8Yfzv0aA3Y8FxaYdhpqUTiVDuqYPuqz86gRZ2jw1M5+ZVEhu6KO7jqNdIRYkZn8Rz0glONUpCEqch23h273V6eMeVmxuOS/s+k+PlWTHX0c7OkFSmAYnfrYcrvFysKlDh3KUu9qkmnJoY4xWUJJZ8x0DBhQCpO6h3QCqqmOpzb2AD+DvTgIaO9jcadEsHhFIKStgC4vWz8objBKI7gcAiwvTTf74QqkqzK3lIJJ3CzeZ8od7LnOg5TUO4erOGAO5mqH3QyGFicUyicteQpVrcREjjhUno+ga1N/GLMVJdzkAUW1vvPtuVoXTpTC9dP38YekxW2jZmBRJIpWl3/SImWDVuI3xGWBa4HDfq7QQilhbR674V6GWytaaPFIO7dWsSWlz16dPekaRLD8b1qzbmr7vBQsg7ZmCCVFZVwa3zVB5AMfvDfZl5mZgCwBqSAA9AN43+EIZac6rlL0obFwz0twh7g9oGWKsArVSXcg+Qp70HtHRZJK0KUANDSxO5qiovyaIY4JCy3eHMhuGnsxYucFWKTwRRmqx3DdTWJyEIUkHK+j1HjBv6HpHEhcbBjSURMCCqPPZJIiQjQjcMTZIRuNCNvAASBiQMViL5aYV6Jy0XS4mYimNExH0h6aaM9YjmjREVixizNwjefLUB4ggiz3ixLgU13GKpgZpOIVolukWy8VMF/RognFEWLGJrxr3MMn/AGK1/RalD1evExalCtGPWA/iDSMM2G5E+LCl0ukA83ipXSKzmbcIrKRDXYyiXBoI2XMCJiSsFgSAD/NvPAA1/WAkr9v9YLSkqSK6gg1HzbjfQ8IxfJl0j2PhKokdrLWvMSRkewAGtDQO+sKsKvKFkvQa+ni3hDfEYMq6itda682rakLZ2FyMD8ubU+2iMZLqzY47slLmAS6hqca0P7RbsXFpSSSHzcWqxbfv0ila83i3Fjp73xBSQkEC37kD6ReIshzicSkhTfKp7moS9AQTckpoCwZnoIDz/M6q5QNHNiRWttYhJLpBY0IdRAIS+gF+ogXHAgXNBc0oagN184cnZMygCCDTTk+vvfGwQAHcE+x9YBkLcB+d99d94um4gUpW/C8CrHUqIqmuG9/vEgO87nVz6gdGjJswcbX48G8IhIQVKCbEnlz8oABjg1olgNVRDl9PfCJoy53ObKSAzPxUC+7uxFMmSCM4zBAYByHAe12Ltp4QR8dKqOBVmy1A0Apbz8S/BoKm4FHzS8rjgzhnsztR3LGkAzsEx7y0oO4PyepEG4eTQkpUDu0IOrBj1gvDrLMUroaM1r1dq1hborxs4qNxkZDo8skIlG4yGENxkZGRwCYgiXGRkTkRmWGImMjIkiSIRAxkZFUURkbTGRkOgklXPKICMjI5gRKJ4f5hGRkOgF+I+cxtP1jIyGYi7IYvXrDqV/my/wAv/wBi4yMjF8rw9j4fTID/ADJn51eiYTY7/LP5j6pjIyMsP5I2S6I4f5jzH0iGIueSvRMajI3R7Jz6J4O6vzJ9Yjtf/KP5vpGRkUZLwAkWHvQxKTfr9IyMgoD8Nzvxc/oYJkfOn8qv+kxkZCMeJJXzo5j1EMMF/l9FepjIyOQ3odiLSf8A4/8AuXG9lfKr8x9BGoyA+ik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תמונה 6" descr="הורד (2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381245">
            <a:off x="991965" y="2475439"/>
            <a:ext cx="3225257" cy="2354560"/>
          </a:xfrm>
          <a:prstGeom prst="rect">
            <a:avLst/>
          </a:prstGeom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הורד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735664" cy="4392488"/>
          </a:xfrm>
          <a:prstGeom prst="rect">
            <a:avLst/>
          </a:prstGeo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992888" cy="3168352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اجابة صحيحة</a:t>
            </a:r>
            <a:br>
              <a:rPr lang="ar-SA" sz="8000" dirty="0" smtClean="0"/>
            </a:br>
            <a:r>
              <a:rPr lang="ar-SA" sz="8000" dirty="0" smtClean="0"/>
              <a:t>أحسنت</a:t>
            </a:r>
            <a:endParaRPr lang="en-US" sz="8000" dirty="0"/>
          </a:p>
        </p:txBody>
      </p:sp>
      <p:sp>
        <p:nvSpPr>
          <p:cNvPr id="25602" name="AutoShape 2" descr="data:image/jpeg;base64,/9j/4AAQSkZJRgABAQAAAQABAAD/2wCEAAkGBhISEBUUEBQWFBAWFxYVFBAXFBcUGBcUFxQYFBgWFBYZHCYeFx0lGRQUIDAgIycpLSwsFR49NzIqNikrLSkBCQoKDgwOGg8PGi0lHyQsLCosKi8qLS8qLCwsLCwpKiwsLCwpLCwsKSwsLCwsLCwpLCwsLCksLCksLCwsLCksKf/AABEIAOMA3gMBIgACEQEDEQH/xAAbAAEAAgMBAQAAAAAAAAAAAAAABQYBAwQHAv/EAEcQAAIBAwIDBQQHBAcFCQAAAAECAwAEERIhBTFBBhMiUWEUIzJxBzNCUmKBkSRyobEWNENTY4KSFXOy4fEXRFR0g5Oi0fD/xAAaAQEAAwEBAQAAAAAAAAAAAAAAAgQFAwEG/8QAKREAAgIBBAECBgMBAAAAAAAAAAECAxEEEiExQRMiBVFxgZGhIzJhFP/aAAwDAQACEQMRAD8A9xpSlAKUqD43x9o3WG3j766cahGW0JHHnT3sz4Olc5AABZiDgbEjxtJZYJytU9wqKWchVG5YkAAeZJ2FV+CPiTfWz26ekVu7Ef5pJN/9NfcfZ8Mwa5ke5YY0iUL3anzSJQEz+IgkdCKpz1tUVw8klFmuT6QrPPg7+Vf7yG1nlT8pFQq35E1JcN7TW07aYpQZOsTBo5B84nAcfpXRio7jfZ+G7QJOpZVYMMOyMCPJ0IYfkRyFVo/EVnmPB7sJwGs1Titxw86xJLc2OfexyEyzQL/eRP8AFKg5sjZYDdScYq2wzq6hlIZSAQwOQQRkEEcxitKu2Ni3RZFrBspSldDwUpSgFKUoBSlKAUpSgFKUoBSlKAUpSgFKUoBSlKAwaprcZgtb66F3II3lMMkLNnxwLCqaU550yiYkdO8B61cjXn/ALG6uZbm6Vo41kmkWOZ0aVpIInMcaqAyCOPwseZJLMetcb6/Ug4ko98kz/S+A+yFDrjumZY5VwVAAO7fN9KfNhXDbdqbmaJJILZMFQx72VotR6iIBGbHkzhc+WKjTHGJM6NV0JHtjaCT3TXDhXdgrAhVKASFsfDuQW59w4Fc2UOpTFJAgLNbRxOjIm7N3DtIxfG5CMBkbDGwrPjpFjhfk7ran7mWHhfFFmUkAq6nTJE2NSPgHBxsRgggjYggiu6qh7fJFciWMK9u0Ufe89WDIwWSMjY4VySOq9Rirdms66vY8roSW14BFQVoGsrhUGPYZ2IRcfUXDbhF6d1IdWB9lyANmAE9mortRAXs5tPxqhkTr7yL3qH/Wi100tzrsXyfZCSyifFZrTaXIkRXXdXUMp9GGofwNbq+jOIpSlAKUpQClKUApSlAKUpQClKUApSlAKUpQClKwTQEZ2nvTDZXMgOGSGVwT0ZY2I/jivM/pH+kKbhMVjb2QUN3KM5ddfu1CqqbnqQ2Tz5YNTfai6W9eUSMBw631qcnwz3IBUl8c44m2xyLg/dqofSJYWVxJZXN9K8VpJYHupYxqzOoV1Q4B6OfLJXmKipJtpeCTi0k2cnGPpQWC+lu40V2eG3khgbOBLcW8QkdyNzpji0+usV6x2A7WjidglwVCOS0csY3AdTg4zvggg7/erxK0+jhJ7a1aedYP2KecyHDBmSQMiEkjlE6cskBNq9B+gZTDwZ5ZNkM0sgJ28CooJyfVG/SvU0+jxrHZNcGth7HFGd1EQj/JQY+voK7uE3qQQyCR2Zo2lYs5Bd/D35OwGdmPID4TgYFcHZ29SS3i0OGYRoWAPiBKgnUvMb5586++I8FSZ1ZydIV0ePowZcA5G6su+GBzufyxZxTbjI0ZQ3xWDf8A7cupgGgjjhjIBUz6ndgRkHu42AQYI5uT5qK+4eOzRnF6kfdnb2iNjoGf72N94x01BmHnpqt9qL54jb2sAmCurGRoUaSVYIgq4UruhZmUa+Yxtua39hO7awRRljmRZlkZmbXqIZZBISVJXBKnbxeteuqO3OOP3+Tn6cW9vkuHZbwQ9wfityYf/TG8J+RiKfmCOlTVUjs3OYlic/V95LZOT92K4kitnJxvjT3edvrfSrsDWrVPdH9FJrDM0pSup4KUpQClKUApSlAKUpQClKUApSlAKUpQContXxFoLG5lT40hkZP3wh0//LFS1RnaWyM1ncRgZLxSKF8yUOB+uKAguFWAggjiU57tFXV1YgbsT5k5JPmahIxaQvKLnwsZXkCyqTEFJwrQLgxjK4yVGoszatzU3wu/E8Ecq/DIiOPTUoOD6gkj8qjOPi9jYz2ZWUKmGsn1KH0ktqidTtJ0wRvtWRFvc032akktqaNHF+zltxG3MLxPHErao5AghOrBBZEIzjfB1KNXToa6YuzmbVbSV19jTAW3ijaAMqnViZu8dn33OCuTnOa1cI4xf3MKSx2A0OAysb2LGD54UsCCMEEZBBFSKcI4pLkMbW2U7alMl04HmMhEz88iu8YXLhcI4ynU+X2RD9rLC0cQMHgc5CReyzDXg4zHoQiQeoJ51YbW4DorgMoYZCspRgD95Tup9DXPfdgols58M8l4y94L2Q6pRLH7yMqQAI1DgeBABjPnW6wuxLFHIBgSIjgeQdQ2P41DUVKCTJ02ObaPm8uUj8bg4+EuEZ8Dn4tIJA2+WcelcVrxtJmYWamaQnSziNljVlAHvpWUDwjHhGWwMAVKyICCDnB22JB/IjcflWOzcsccSweFJA0wEefE2mQsX3JZsh0Yscnx5NVnJKOcZZK6Tj0QfbKCODh8Vq0zqJHSN2C6pJULe+KeFhr8Zkxz8G2+K9BiXAxzxtmvPuF3UVzxOGZ47mKTS+hWMiossQeN8hcxMGRmGc6sx4IGa9DFaemg4Q57fJmyfJmlKVZPBSlKAUpSgFKUoBSlKAUpSgFKUoBSlKAVgis0oCkT2hsZyp2s5nLQv0hmdiWhc8grMxZDyyxX7uZCrDd2iSIySKHRgVZGGQQeYIPMVUrngF1a/wBVPtNuOVtI+mWMeUMzZ7wfhkOR96qV+n3PdEt037fbI+eHu9teRpEQYLp31wnPgkWJpWliI5atHiTkWbIIOc2Pik9yuBbRRvnOWkmMQX8ljYt/CqFxDiUTzRtJPc2E0erSjxrFuw0k6pI2R9ttmIr6bikX2uNPjqPaLNf4rGCPyqddm2KU85+hCde6WY4x9Sz9ouOm3tRHIyPfTI0cUSAjXKwxlUJLCNcgljyA/Kufh9oIoo4wciNEjB8wihc/niq9w7ifDo5GMEpuLlsB5FMt5Mw3OCw1ELzOBgelZ4xx68UAx24ggLASXUxEhiQnBlNvESdI9W25kYzjhdJ2tJLH1O1SVabf6J7iPFIoELzMFUbDqWboqKN3Y9FG5qN4L2Ke7ma84grRuV0WturaXgj1BhKzrusxIzsfCDjflU/wPsfDE6zyO11c42uZSG0hsH3KL4Iht9kZ9TViqzTQq+X2cLbnPjwQ/Z7s+1qZszNKJZO98SquklQrfBgHJUMTgbknrUzSlWDgKUpQClKxmgM0rGazQClKUApSlAKUpQClKUApSlAKxmo/j3FvZ4GkC63yqRx5A1yOwRFyeWWIyegzVYliuiC8t7KjAZIhSFIh1OlHjdiPmxJxXOdsYdk4Vyn0Xes4qlcD7ZYdI7ieGeOVgsN1GVBLE4CTRhjgk7B18JJwQu2boDU001lEWmnhgr/0rlPCYf7qPP8Au1/+q66V6eFW4/2VfUZ7ArFcgAPEdobhV5JKo+FsbCQDI9RtUfwbjiXAcaWjmiOie3cYeJ8cm6EHow2YcqvBrz7t/ar7XDJH7u4jhd/aF56O+hi0yDk8SiR3ZT90Yxua4W0Kzrs6wv8AS76F7PeWUbew4kgx/V2QyNCBuTbKHTWvP3RYY+zt4a++zX0hM0aSXrRi2l1iO7CtCFkj1aop42ZtDeB8MrEHSRscZxZ9pVkXTGO8uQSrQxnUqsDszuMrHGRhgWOSDsCcipe04WixKjAPg6ySM5k194XweR1kkeW3lU9LGySan4Kuu1NdLThznwfH9KbuXBtrQLGeUlzL3JI8xCiu4yOjaT5gVhuM8Tztb2ZHn7TMP4dxUjSr3pRMd/ELW+MENdX/ABho27v2GN8HSvv5ctjYajoA3xuQfzrRwninEJYFc3MQLDcGzIZGBIZT7/GQwIO3SrBjPrVfu7yO0mczOsUMo7xWZgo70HTKozzJBib1Jb1qrqoSjDMDQ+H6r1bNlv2Nj216efEJR+5BbL+mYya1Dg8+ctf3jfJ4k/gsVa17ZWjfBI0n+6gnl/TRGQa+z2gYjMdneuP/ACxTP/uMp/hWZuvfzN3bSvkZezu4fFaXUjMNzBct30cn4S+nXET95Tt5Yq0dnuPpdRF1DI6sUlgb44pRglG89iCCNiCCOdQPCeKpcRCSMMFOR41KHIODsd9iCOXMGuXicj2sovIgSFAW6iG/eW4ydYHWSPJYdSuodRjpTfJS2TIW0rbugX2lara4V0V0IZGAZWG4KkZBB8iCK21fKQpSlAKUpQClKUApSlAUXtNxSSbDIFFrBPEzMQS0pjlAcruAiLltzktobGBgt1cQc6CqnEj+BMHcE7Fv8oJYn08yK4+CSq6SwvgtFLLDKOhBdiG9QyMD89Q5g1ns/CBFkszSAmNi5yyaWIEXoAMerbMSc5rLuk5Sbfg0aopLjyb7vgkEkYjeJCgIKjSAUYbhkYbqwONxvUl2a4w7O9tcHVPGA6y4x30DEhX22DggqwHUA8mFRvGrwxwuVBMhBSJBzaVvCgH5kEnoAT0rmtfcXXDxLJrlPe25kOFLg2/eMcdTrgi8/i6mp6ack8PyQ1EU1x4L6KVgGhrRKJh2AGTsPOqFLcS3kvttvskavHaodhcRkgyNISMqrtGug9NGoghsVJdvbtZYWsULGe5Qg6WK91CThppSOS7EBftnw8skcfCrt4SlvcYOwSC4VQiyYG0bINo5ABsB4WAOMYKj2Eo79rfJW1as9LdBZXn6Ehwi8WWBJEUorjPdkAFTnBVguwYEEEdCK7ajFXuZzj6mY5O/wz7fwcD/AFL+KpOrqPn7FzldCo7ipuD4YNKjBLSka2HPCxx8ix23Y4Hk3SRpXr5IxlteSr9nOy0U+qPibST3kRy2qaURvE5OiRIlYIBsVIxsyHzGbXw3shZ27h4LeOORQQHC+IA88E+dRvE7FmKSQkJcREmNjnSQRhopMblGAGfIhSN1FS3Z/j6XUZZQUkRjHNA3xRSjmjefmG5MCCOdVJxcWfQaW6NseO0SmK+ZGABJOABkk7AAdTX3UZ2l4a1xaTwxkK8kbopPLLDA1eh5H0JrmWyjcV47bxTi5tWkaCYj2iEW1zpJPhF1C/dac4xqGcOoBG4Gqy1xcG4gZ4hIUMYYnEZxldJKEEgkHxK3LbGK7qyLp7pdYZqUw2x7yiL4fd3FhGUjiW4s0Z2REYrPHGzF9CIw0yhSWwNSnGAMkb2zg/GYrqFZoG1xtnBwQQQcFWU7qQQQQeWKhyKj+C/s/EtCbRXaSSMvQXMOjLgcgXjk8XmYweeatae9ye2RWvpUVuRdqUpV0qClKUApSlAKUpQHndjZvoZFYJd27vESRlWUu0kfeKDlkZHVgQcgkkbhgePjUN1paZVjt3jAeSZLhj3kUfiZChi0/CGAZ84q7cY7NJM3eI7Q3IXSJ0xkrnIWRGBSVQSSAw2ycEZqJk7EzTAx3l0HtzgPFFAITIuQdEjl2IU43C6cjbNVHTLdldFlWx24fZBf7Ss0Qyi6MsrKdDrKtxMFOCVhiUMF6ZAXpvUtJY211GGZUnjZfC+Q4xnOUYfCcgbrg5UeQq223Doo8mONEJ5lUVc/PA3qHv8AsiutpbVvZ52OXwNUUjecsWQCfxrpb1NeS03HtfJ7G9dNcETbT3lmMRE3duP7CV8ToPKKY7SfuyYP4qzxH6ULfSI7cM14SAYJI5I+4zsZLnK+FF25Z1ZAHPNfEvGDA4jvk9ndjhJdWqCQ+SS4Gk/hcKfLPOuufh8bujsPeIcpKCVdR1AYblT1XkfKoK+dftmibphPmDNHB+GiNSxczSyYeW5bGqVsbHbZVA+FRso5V03tmkqMkgyrDffBBByGUjcMCAQRuCBW+om/vZJZfZbM/tBAMsuAVtomOO8fOQXIzoQ8zudgaqxUrJ8dliW2Eeejlt7ia7Z7EN7yMlbi7CalVAA0bJ9kTklPDnwlGOOQqa4JftIhWUabiJjFOg5CRceJfwspV19HFTvB+ER20KxRDCLnmclmJ1M7sd2ZmJJJ5kmoLtRbezzLeptHgRXijrDn3cx9YmY5/A7+QrdhNp8nzmo0sZQexYfZIUpSrZgCou/4S3ed/bP3V0AF1EZSVAciOdPtLucMPEuduoMpQ140msMnXZKuW6J88B7TiZzDKnc3aDU8BOoFM4EkL4AkQ7bjcE4IBqdJryvt24kuII43ZJIdcjSRuUdC6hUUMNwTu2k7EKMjcVu7PfSJPbkR8SPew5wt+qgFcnYXMajYf4i7eY5mqko4Z9FTdvinLhknwlhDJLaMfHC7FD0aKVjMmDjGoB9JA5aQeTVLVycVBilkugDLaTLExaIGUo6qU16VBLIyFPEucaTtg5qOuL+4ukaPh0bayCPapUkgij8yC66nfoAqkAkEkY3yraJOzhGxXdFQ5ZMQTq6hlOVOcH5EqT+oNQvZDigvruGSNgUt4XMxBB97PpVAPPwRuxI2GoDnnHLNb36IsEtkY7XQEZrVxcsUCgd0AdBjGkYL4Y77YO9d1raXEUd5drGbd3gjt7WFtOpRGXCSSKuQvjm2XJwqeuK600uMstHK61Sjwyb4h27gjkeKNJ7iVDpdYIWkVW+40hxGG9NWRWr/ALRbZCBcpPbZ+3NCe7HoZYyyD82rlsOxdrCgjUSMFJOWuLgksTlmx3mAWYljgDc1vbs+APdTSp+FnM6nPmJdT/o4q6VCy2d9HKgeF1kjb4XRgyn5MNjXRXlknCpLORpFBtCTk3Vtl7ZvW6tW+A+bj/WKtPD+2RUD21VQYyLuMl7dh5k/FD/myvkxoC1UrXDcK6hkYMp3DKQQR5gjY1szQClKUApSlAKUpQGm6tEkRkkVXjYYZGAZWHkQdjVUfsM8Bzw6cxx5z7HKDLB8oznvId/ukgfdq40rxxUlhnqbTyilXnDeIyYjjWGAH47rve+KjG5ii0DU3lqIA546VYuA8BitIu7hB5lndjqeRz8TyvzZj51J0qMIRh/VEpTlPsVrkjDAggEEYIO4IOxBFbKVMgecjjosbmSznDGCMI0NwAW0xODpjmA8Q06GUOARpAzjc1PW3GIJBmOaJh6SKcfPfaq99JNr3V3BP9iZTbs3lIhMkX6q0o+YFVqW1RviRW+ag/zFWITeDI1Gnhv+R6Be9pLWHHezxKTyXWCx+SjJP6VAcW7YPINNqpRTsZ3GGx5xRkbH1fGPumoGOFV+FQvyAH8q+6k5NnKNMI89muGAKNs5JJZiSzMxOSzMd2J8zWylKidTq7PdoW4e3U2JJMsIGe5zuZYR0HVkHPcjfIPrUMgYBlIKkAgg5BB3BB8sV43Vi7A9sIoIRa3TGPu3eOGZ/q2j1akUyckKqwXDYzpGM1ykscl6izPDPRcVF9qWAsbklO8AglPd7+LEbHTtvv6VJJIGAKkEHkRuD8jUdx/jiWsWtgWc+GKFd3lkxkIg8z58gMk4AqBZKlHNEoVZprya4SOJnmi9o0nWgIeNYgInBIY/C3Xmak+HcWeaY933UlrgjWrMsscox7uaJtxnLEHYjG461x8A4T3KMXCCaVzLLoGEDtvojHRFGw89zzY1ycdKLc2x8IeRnSZy2gGzWJ2mEh+0ANJGeRxjrVWOo3T2pcFmVGIbi3Cou54H1t37h/uhQ0TE/eiyMfNCp361zdneN96kS7uDAr+0alIcgJkHfOvRJEzHllyOYOOjtFOTZTGJhlomCODkZcaAwI57sDn0q0Vin2JDKZYlnsyWcC5tTqgk0to7xocHKkjIZoxtk5xvU5wntJxCPxS9zf22/vYMRTgjnmMnu3I8gVP8qkIYFjUIgwiAKo8lUaQP0ArmueGqWLoe7m/vVAyfSReUg9DuMnBXnQFq4NxuG6jEkD60yVOxDKw5o6ndGHVSM1315rN30chubZdN7GAJoQcJdQjfTnqcZ0Od1YEHY737hHFEuII5oiTHIiuuRg4YZwR0NAdlKUoBSlKAUpSgFKUoBWCazVZ7f9oZLO1EkRRS0iRtI+4RXyNYXI1nOkYzsCSdgaAr/wBKV2k/d2YJOCJ5ipwUABEQBHJixLD0j9Rmp2kzfBL9YOTDYSD7yjz816H0Ireq7sSSzsxZ3Y5ZnPNmPU4AHoAAMAVieBXGGGRzHQg9CCNwR5jeuyWDOss3v/DZSuAiaPl76PyJCygehPhk/PSfU10W16j5CnxD4kIKsv7yncV7k57fKN9KUr0iKwR/zrNYVWZlRBqkY4Vf4kseigbk9B6kA+NpLLJRi5PCJj6POIR2/wDtBz4beFIGZF5BtErtoQbAlTHsBucVNcPikkPtFyMXLj4M5EEZ3EKeW2NTc2YHoFAjl7EQez92w96QS9yvgdnZg5LY+JdQHgbIwAK7uGzXWtluBEQM+8jDpkZ8J0tqByAc4YFSORGDWTdd6iaifQ0UuvG4lKjI+Fxz8Ti75FkSK3ldVZQyiR5o1DYIxkBGx8zUnWvgJzxCb8Ntb7eRea5J/gi/pXHSr+Q7aj+hwdoey7xFpYX1WjMO/shHyikmSS4aFkwxLaSSpByC4HMVFR3TTwC3tXiWLuu6KBcOJpI5pEQjI7rSY4/CRvrOcADPppFQ3FeysU8neapYpcAd5FK0ZJUnQWA2crqbGoHZiORxWqZpD21yJEVxyYBseWd8HPIjl+Vba4z2dvrbV3RS7iZ2fQSLaVdZ1MFIBifxajjCbsfOud+OFDiW2u428vZZJAfk8IdT+tAdV9G2nXH9amWQfe80PowGPQ6T0ru+jaZX4epj+qMtz3R3wYvapdGPIY6elQ2q8uvd2sEsAOQ15cRmIRjzihbDyN5ZCqOpPKrtwjhiW8EcMQxHGiovyAxk+p5n50B2VzXvEYoULzSJGg2LuwRc+WScVz9oeNR2lrLcTfVxKWOOZ6BR6kkAepqlWFm1xoub3Ek7APHGd47dXGoJEh21AHBkI1E53A2oC8cP47bzkiCaKUj4gkiuR8wDkV3VQeJcID4khIiuk3huABlW8m+/GeTIdiPUA1aezPGDdWqSsuiQ5WSPOdEqMUdc+jKfyxQErSlKAUpWGNAaby8SKNpJGCRoCzOxwFUbkk1SkD3k63U4KxJn2S2YYKhhgzyg/wBowyAp+BT5k1tuLsX76/8AuUbZiXpO6N9c46xhh4ByYjUcjTUjVHUX49kS7RTn3SKrxDsk6km1IKf+HdiMekUmDgfhbIHQgbVCXTGI4nRoiTgFxhSfSQZQ8vPO/SvRa+JVUqQ2CuDqBxjHM6s7Y+dQq1k48PkhdoK58rhlArnurJZMashh8LqdLL+6w/lyPUU4jcxxTAW8U3s7j3OI3ZZH5/sw0/VnkMsBnGkBTmrTwT6OJZRrv5GjU8rSF9JA/wAWdfEzeiYA8zzrVU01kx/+eSk0n9yjycUMDKk7Bwc6ZFHjAAyTLGOQ2PjXb0FSscoYBlIKncMDkEeYI516rwbsva2ilbaFI8/EwGWb992yzfmahr36MLKR2Ze9h1nUyQzPEhbqQg2XPM6cb14pnSWnz0ygGXLiOMGSY8ol+LH3m6Iv4mwPmdqt/Z/gXcAtIQ07gamGdKqNxHHnfA5k82O+2wHZbfR4trqPD5THrOp4ph36O2AMlyRKOQ+2R6VrmurmH+sWkhHWS3IuU+enwyj8kNU9S7JrEVwXtJXVXy3ySFMVDwdsbJm0+0Rq4ODHIe5cHyKSBSD+VSkVyjDKMrDzVg38qzHGS7RqqUX0zYa09jPeXF7NzXvUt0PmIIxr/SWSQfMGuHi/EnGIrUK95LlYkyMJ96aXqsacztucAbmrR2e4KlpbRwR5KoN2PNnJ1O7erMST86u6StrMmU9TNP2okqUpV8pCsYrNKAwBWaUoCjfSzEJLWGFt1ln8Q6ERwyTYP+ZF/StlnKO5RuSmNDnkMaAevLat/wBIIA9idvhW8jVvlJHJF/NgPzqD4JwlrlQlyCLe2buu62xcSRcnk3OYgvdkIfiOSdgBQHXFxZpf6rDJOnLvgUiiPqkkhHeD1UEetd3YyWSO6u4JUEesx3Uahw+0i93KQR/iRZx5ufOpeUtpOnBbB0g7DONgcchnFVmC3nt7y3uJnZlc+yyB5FbBmIZGVUiUIO8jUY1Ns/TG4HoFKwKzQCq923Ym2EQyFnligdl5iORsPv0yoKZ83FT7tiqbd3AvmDEZs1OYlI+tcbd8fwjfR5nxfdrnZNQjlk64OUsI7IkAACgAAABRsAAMAD0xX1RRiuDi/EmhjJSJpX5KoIVckhRrc7KMkcsk52B3xjJOTwjWbUVk6by8SJC8jBUGMk+ZOAABuSTsANyeVfPDuByXJEl2ui3yDHZtjU+Nw91zHkRFyGPFk7L2cH7LaXWa7YTXI+DAKxQ5GCIEJO/42yx8wNqsIFadOnUOX2Z9t7nwuhilZpVorClKUArGKzSgNFzZRyDEiK48mUMP0IqO/odYZz7HbZ8/Z48/8NTFKA47HhMMIxBFHEPJI1T/AIQK6xWaUApSlAKUpQClKUBBdtuCG7sJoU2lK64m8poyJIyD08Sj9arnZLi6y4cbLdIswH3Z0URzR46HCofPwP5VfyK8y4jwr2S9eEHu4bl/abKTHhiu13liH73xhdtQeQUBd6rPaPsytwJjcyIISvhYxmV4vAFJiDNoVtWWDKmslgM7DM3w2+72MMRpceGSPOdLjmAeo3yD1BB61tuoC64DshyCHXSSpBBBAdWU8uoNAY7J8f8AaItDqyXMQVZonR4yCchXAcZ0uFLD9DuDU6TVN43ZtDm6ttKzxK7uDkLPHpy0cxG5OwKvuVI8iRXDxGO7M0cXtcqtLG0lwylFUIpVSlumjMZLSAB9WQAc6iQR42kss9SbeEd/GeI+2SNbxn9kjbTcyD+1kHO2XzUf2h/y9Wx1gYrVaWiRIqRqEjUYVByA/wD386xeX0cSF5WCIMZY+uwA6kk7ADcnlWTbY7ZGnXWq4m+uK1tjeSqFz7JFIGeTpNLGwZYo/NFcAsw2JUKM+LH1Z8Fmu8NOGgtOlvus0w6d+R9Un+GPEftEbrVthhCqFUBVAACgYAA2AAHIVao0+17pFa6/d7Yn2KzSlXSoKUpQClKUApSlAKUpQClKUApSlAKUpQClKUAqM7Q8AivIGhmB0nDK6nS6SKdSyRt0YEA/8iak6UB5vwniE0M3cXYAvVXmNku4V/tYumscyvNST9ltrbDMGUMpyDy6fqOhrp47wCG7i0TA7HUkinS8bjk8b81Yef65FU26ubmwP7UQ0WcLfBfdMOQF2i/UNjA7xfD8vhoC1TRBlKsMqwKkeYIwR+hNRPGLbT3LoQ08eVRC6o0ylQHjBbALHCuPVByBJHTacbifSCwR2+FGYeP1iYeGQfunPmBuK7njB5gEg5GRnB5ZGeR5140msM9Tw8or78VdlIhgmMuD4ZY3gRSFJ95Ky6cbY8BYknbqR19leArKsN7cuZpnRZIkI0RQa1ziKP72DjvGJbyIBxXJNYtc37W4nlFssJe5jRkXDyMBHFrCa1DIJSQGzgrgjNXS2t1jRUQBUUBVUcgqjAA+QGK510wh0dJ2yn2bAKzSldTkKUpQClKUApSlAKUpQClKUApSlAKUpQClKUApSlAKUpQA18SKCCDuDsR6eRrFKA8Y+l62Th5iNkohE7e+iADQvsdzA+YgdhuFzVXv+3N/BN3MVw6xFYTpwpxrA1aWILLz5AjHSlKA9+7O8LiggVYl0hvG5JLM7sMs7uxLOx8ySdhUr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3" action="ppaction://hlinksldjump"/>
              </a:rPr>
              <a:t>غازات.</a:t>
            </a:r>
            <a:endParaRPr lang="ar-SA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dirty="0" smtClean="0">
                <a:hlinkClick r:id="rId4" action="ppaction://hlinksldjump"/>
              </a:rPr>
              <a:t>مواد صلبة صغير.</a:t>
            </a:r>
            <a:endParaRPr lang="ar-SA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 smtClean="0">
                <a:hlinkClick r:id="rId4" action="ppaction://hlinksldjump"/>
              </a:rPr>
              <a:t>ماء.</a:t>
            </a:r>
            <a:endParaRPr lang="en-US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dirty="0" smtClean="0"/>
              <a:t>السؤال </a:t>
            </a:r>
            <a:r>
              <a:rPr lang="ar-SA" sz="2000" dirty="0" err="1" smtClean="0"/>
              <a:t>الثالث: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00B050"/>
                </a:solidFill>
              </a:rPr>
              <a:t>الغلاف الجوي مكون </a:t>
            </a:r>
            <a:r>
              <a:rPr lang="ar-SA" dirty="0" err="1" smtClean="0">
                <a:solidFill>
                  <a:srgbClr val="00B050"/>
                </a:solidFill>
              </a:rPr>
              <a:t>من: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תמונה 3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466973">
            <a:off x="1401899" y="2667139"/>
            <a:ext cx="3042157" cy="2275004"/>
          </a:xfrm>
          <a:prstGeom prst="rect">
            <a:avLst/>
          </a:prstGeom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AQEA8PDxAQDxAQDw4PEBAQDg4PDw8PFBAVFBQQFBQXHCYeFxkjGRQUHy8gJCcpLS0sFR4xNTAqNSYrLCkBCQoKDgwOGg8PGiwkHyUsKSk0KSksKSwqLCwpLCwsLCwqKSksKTAsKiksLCksKikpKSwsLCwpKSksLCwpLCksLP/AABEIAIgBcQMBIgACEQEDEQH/xAAcAAAABwEBAAAAAAAAAAAAAAAAAQIDBAUGBwj/xABDEAABAwIDBgMECAMFCQEAAAABAAIDBBEFEiEGBzFBUWETcYEiMpGhQlJTYnKxwdEUIzMVgpKi4TRDVGSDwtLw8Rb/xAAbAQABBQEBAAAAAAAAAAAAAAADAAECBAUGB//EADQRAAEEAQMCAwUHBQEBAAAAAAEAAgMRBAUSITFBE1GxBiJhcZEUMoGhwdHwFSNCkuFyM//aAAwDAQACEQMRAD8A6FnTkRuVA8ZTaYrxzbXVaqnsFkZcqjF8dZA0lxssgN50fiZb81rR4ssrbYOEEuA6rol0V1W4Vi7Z2hzTdWF1myAsNFSCO6F0m6K6rl6lSXdZXa7aoUrDrqtMSuYb0cKkezM0EgcbLR0xrJZw2TooPsDhZqXepLn0Ol1u9i9vG1RDHH2lwGWmcCQQVuN12GzPqmFoOVurjysu1ztPx2wFw4oKqx7rXoRrrhVmL4I2oaWuFwVZwRWAunlxTWmw7orSxuE7vIIX57XN7rVxUbWiwT10LosshkNvNphwk+CERgCVdHdC9zyT8piWluNFzHbPYjE6mSzZGuiJ4A2sO/VdVuhdWcab7O7ewC/iouF8FYLZPYqKgbcjPKR7TyPkFabQ4r/DUk844sYcvnyWkmpmuGoVXiuERSwyQzf03Ns7yQHvc+cPm5sj6KYoNoLzA501ZUfSkllf3J1K9O7JYWaWjggPvMYL+fNVOzO7yhoneLC3O88HuN7DstVda+r6k3IAjiHuhCjj28lKJRXSSUkuXNOcj0nLosybuuTb1d4M0Ev8HTOyEC8jxx15BWMLEkzJfDjTPcGiyutiZvC4v5hLuvKLNpqsOziolzXvfOV1PdlvOlnkbSVZzOdpHJzJ6FbWX7PzY8Zka7dXVBbMHGl1y6UCmg5KDlgtKMlnVQqgWKl5lFq3Ag+SlLRAPdJqZEiMPVXh2Jxzuc2J4eWmzrcvNX1PRgau1KgYXXtpSJCra/CxOwscLghY126aMvLjwuunAAILRxp5MYU1yE4ByyuCbDQ05BA1WmZTgCyXdC6hLL4pt3KQFdEzPAcrsls+V2S/DPY5b9r2VEG4lf3Raw/4O5Ot9L+XPqtJdC6JDOyK/caf/QtMQT3Wcl/tMe6Gk3/5XLa/Imxvl7ce3FDX4n9JreDfdNKTe4zAk6Wte1vXjpproEI5zAekTP8AX/qbb8SsvNJidvYa29ne+aX3rjLqDwte4txAsdSpuGPrM/8APDRHldreEuzX09ztb/N2vbOamyVRyM22lvhMF9w3n8OVIM+KXdBN3QWXuRKVA8FpVlA/2UKmnB1TLXW0Vgu3hSXMt6GJPF2gmy5VFM8vBub3XetrNmBUg24rG0O7rLIC/hddrpmoQRY+13VU5I3Fy1u7R7/CGa/Bb7MqTAMPZCwNbbgrfMuQzpRLKXBWWCgnLoXTeZDMqFKScuo1VSskBDgCD1SzIiEgOim2xyElnJt3dFI7MYh100C0eD4BDTNyxRtYOw1KmQRp4laDJpZG/wBxxI8kMgDojuiRXRXUHPSR3Quk3Qugl6ekd0LpKF025OlXR3SLoXUw9NSWCkyxhwIIuChdHdGBsUUqUUR5dBoBy6IeKnpQs/je0ENI5njksY/QPI9m/Qnkq7WSF3ht5Knx1Kuc6LOq6kxiGUAxyseD9VwKlCUIb43A04KQT+Zcf3ubFTPl/jYGl7SAJABcttzsutGUdVQY5t3QUl2zTNLvs2fzH+oHD1Wjpcs8E4fC0uPl8FCRrSKK83OiINiCD3BW23X7LzzVkU+RzYonZi8ggE9AuobP1uGYkHSwwxucwgPD4mh7SeBI72WnhiawZWNDQOAAAC6DP154Y6Hwy13Q32QGQd7UsOR+Io+dEZFx1lWqUh8qatm0TPiXNlLjbZM4lNVJrCsHhgzeEwNzEucQNSSrG6bbojLldDiByeUOkq6K6TdC6E56ekq6F0m6F0PclSVdHdIujun3JqSro7pF0d0Rr0qSk29iWjRHNDwm6JjIiUiyCD9mT7lFdAVEmojyVuisiNhA7pblTCkcsxtYyVjbxg+i6BlCYqKFjxZwBR4QI3h3VImwuT4PtfJGcsoK08G2URGpAVhiOxUMlyGgFY/F938gv4ZK0HMxZzZ91DBcFpXbXwj6Q+KgVe39OwH2wsPLsVU3tco4d3cj/ffZFbgYTeXPS3vPQKxxbe0BcQszHkTwV9u2nqawuq6hxy3yxs4N7lVmF7tqZhBkvIeh4LpGGUbIY2sjaGtaNAOCr52RiRxeHjt5PUnyUmtdduSsdxyKigfPKbNaPUnoFxTFt99a+QmAMjjB0BFyR3V7v5rn5KaIEhji5x6EhcYW/pGnwvgErxdqvI83S9C7t95P9o5oZgGztF9ODwt9dee9zFG92IB7b5WMdmPLXkvQV1zutwR4+Ttj6VdeSNESW8o7oroiUm6wC5GpLuizJN0CVHcU9Jd0LpmSYNBc4hrWgkkmwAAuSTyC5pjm/KnieWUsDqkA28Rz/CjP4RYkjvotDDw58s1E26+n1UXODeq6jdDMuX4JvzppXhlVC+mubeI13ixj8WgIHoV0mGoa9rXscHNcA5rmkFrmkXBBHEKxPhz4pAlbXok1wd0T5Kodq8BZW00tO+wLgcjvqv5FXWdMTSdEBziwtkaaIKltvhee6rd3ikDj4bC+x4wyi/wJBTQo8dZoGYgPLxiPku0Y1Xsgdme4AOF7c7+SppMflf8A02iNvJzhd57gcAuqg1PJnAuJp+KPDpck3LLA8z0XMn4Njkws9lcRz8R72N/zkBKo93MzjepngpxzAf8AxEv+GO4v5kLfTPLzeRzpD946DyHAJIkA4ADyFlqCeaqG1vyH89Fpx6CzrI4n5KTsrFQ4axzIG1Ej328SV0ftPtewsSABqdO/NXv/AOrj+zmH9xv/AJLMGZF4yypdNimeXyEknutBulQNFAH6rVjaeDnnb+KN36XT0eMwv92Rh7ZgD8CsgJkC4HiAfMKu7Rov8XFQfpUZ6EhdAoRcZjz4eSp9o94lFh7skz3OlsD4UYzvaDwLtbN9Ss/SV0sX9KVzB9UnOz/CVgtpNjZpJJKhshlfI5z35zqXE30d+hsoYuis8a8h3u9q/XyWVlabPGLj971+i7bsxtlS4iwvp3klts7HDK9l+Fx07q7uvPu6bxoMWjic1zPEjna9pBF2iMvB+LQu+51S1bEbizbWGwRayo7I94cp26F01nQzrDcUSk7mQzJq6MFC3FKk7mQBTd0YKQcmpOXR3SAUYKM0qKXdKukXR3R2FMlXQSbo0XcmSroXRXRXQt6VJV0LpN0Lp96VJV0lzAeIR3QuiB6SjzULTyCp66gLdWhaC6amZdRfwNwUgVlaJ95AOhWhYVEkw1of4jdDzCcZIq8rg/kKap9tdkGYlB4ZOWRvtRu6HouWRbk64yZXOjDL+9fl5Ltk9RkY5/HK0m3WwWA2R3pGprH007WsBc4RnuDwK3NNy86OB4gotbzz2+SBIxhItavY3Y6HDYcjPae7V7zxcf2WgLk2HoFywp53zOL3myUUNrgJd0V0nMhdV6Ukq6K6SSiLkqTrFb4q2SPC5BGSPEmhieR9mcxI9S0D1Xn1epcewiKsp5aaa+SVtrj3muBu147ggH0Xn/aLd9XUbyHQvmiucs0LXPY4ciQNWHsfmu99m8qEQmEmnXfzVTIY67WaC7ZuRxiSSlqKd5JbTysMZP0WyBxLB2Dmk/3lybDdmKyocGQ00riTxyOawd3ONgPUrt+xOzQw2m8IuDpZHeJM4e7mtYNb2A59yVd1yeIY5jJtxIofqlixuc++y10sqzGMbWZSYqezn8DJxaD93qe/DzVTjm05lc6GE/yxo94Pvn6oPT81X08eUXPE/ILnMTTtzt0v0/ddhiaYGgPmHyH7p5zLu8SQmSQ65nG+qJ0qbfImnPXSNAaKC2WsTpkSDImS9IL0rRgxSDIi8RR86GdNalsUkSJQkUXOjD0rTFimNlTrZVBD042RStCcxS4XuikbNDZsjbgaA6HiPVa7BNqGT2Y4eHL9W+jvwn9FjGSIpY7+03Rw100v/qs/MwmTi+6o5GHHOKdwfP8AddN8RKDlk9ntpC+0Ux9vg131+x+9+a0jZFx88DonbXLmp8Z0LtrlKDkoOUcPTgeqxaqpCFTWMjaXyODGjUkmwCx9fvew6JxaHukseLW3Cw++LaWR04pGuLY2AFwBtmJ6rmZK7DTfZ+OWISzk880FSkmINBekcF3lUFS4NZLlceDX+zdaqOUHULyNHIWkEEgjUELu26TaWSpp3RykudEQMx4lqDqmhtxY/FiPHkUo5dxoro+ZHnTOdFmXMb6R6T+dEmcyCfxSnpSroIroXUdyijuhdEiT7kkpHdJuhdTDkkq6JyK6F0YG+Ekw4KHUstqFOkCjyhVK2upTCiNkBBB56LhW3uAyUFb48Vwxz/EY4cA697LtEz8jrcjwUbFsMhq4nRTNDmkaHmD1C3NNyzhybiLaeCFGSPeFR7D7zIapjYqhwjnAA1Ng/uFu2yAi4Nx1XANpt3FTSuMkAMsYNwW+81RcI3g19H7GcuaNMkgJWnkaJFlf3cNw57IAlLeHhei8yGZclw/fWDYTwEHqw/oVdwb3qA++ZGf9Mn8ljSaNmM/wJ+XKMJWHut8XJDnrFO3uYX9tIfKCX9lX1m+ihb/TjqJT+BkY+Jd+iizSMxx/+Z9PVS8Vg7roLpFR7QbX0lCAaiUNcRdsbfalcOoaOA7mwXMMa3yVUoLaaJlMD9MnxZfQkBo+BWTw/CKvEJXFjXzPc68krycoPV7z/wDVt4vs+W+/lO2gdgfU9AoOyOzBZXdcG2qgrozLTvJDTlc14yvY7iAR+qpdqsbd/s8R9pw/mEcm/V9eahYRhDMLpnhrvEmkLc7+Ac+xDWtHJoufn6V4u43OrnHU8yUOPFiExfHy0Hi11WkYpcBLKOnqnaKnA8h8ypL3ovdFgmnuW0xu0LePvG0HPTbnpLnJtzkiUZrUovSS5ILkkuTWiBqczIsybuizJlLansyUHJjMjDkrTbVID0416jByW1ykhlqlten2PUJrk8xykCgOal1Ef028edvzWq2dxvxW5Hn+Yzj99v1vPqs1G9RJZ308rJWHS/p5eSz83EEzeFUnxxkM2Hr2XTGSp1r1UUNeJGNe3g4X8uymsmXJPiLTRXIvYWmiuab2tkJJHishaXjLaQAXItzXKXMI0It5r1IXggg2I534LO1uAYVNJZ7IfEJ4BwBJXTadrRhjEUjSQO4WbLj2bBXAKemfI4NY0ucTYAC673ux2WfRUxMotJKQ4j6o5BXGGbNUdPrDCxp62ufirfOquqa0ctnhRtofHqnjh2myn8yIvTBkSHTLmw1HUnOjULxkE+xPSuLoIkFWUEd0d0lBK0kq6F0m6O6K1yakd0LpN0CUdpSQfwUZ5TznqPI5NJRIUmqrxeO7Mw4t1VbTVlwr2aIuBFr3CzVPgVTncAyzbmxJ5K5AWlhDj0U1bMnB46qqxTZWjqf6kLbn6QGU/JW0OCTc7fFSBg8g5hM2bw3Wx1H4JjtPVc5rt0lObmKRzOx1Cpp9z8/0J4/7wcPyuuvnDJB0TMlLIPon01WlHrWS3gPv5oXgxlcgbucq+c9OB5yn/tU2m3Nfa1g8o4Sfm536LpEkpHHQ91GkqFZ/rOY7/ID5AKbcaNZ2g3b4fBYuY+ocOcz7t/wNsPjdXbnMjaGMa1jRwa1oa0eQGibmqVWVtbYE9ASgF82Qf7jiVehiaDTQq3GazxJQ3kwf5j/ok0Y1J6frzVa6U58x1zfmpUM1jf4rXjaI6C7iOHw4gweSmvcmHuSi+/BUWJbUwxEtF5HDQhlsoPTN+yutY5/3QgS5EWM3dK6lbOcmy5UEO2MbjZ8b2DqCHgefBXEdQ17Q9rg5p4EcEpIns+8FPEzsfK4idZ8u6cc5NOm6JDn3SUC1qBqUXnqizHqiQTKSUJCnWyXTCCVpiApYKWH8/wD0KNHJyVPtZWlsbY2m3iE5vwttp6k/JHiZ4jg1Z2fkDEgdKeyk1W2ELCQwOltxIs1voTx+Cew7bCCQhrs0RPDPYsv+IcPVYK6AK1PssdUuB/r+Xv3EivKuP3XYGOTdeAQAe/6LPbFYoZI3RONzFlyk8chvYehHzCu6iW5t00WVkN8O2ldnhTjJjbK3unKPahtDE7xmvezMLZA0kE89SNOCan3wwgfy4JCfvuY0fK6g11KJWGN3A/l1TtLuzpdC6WZ44/QaPyVPw8Kt845/Fc/rcErZg+Po71VDjW8qsqbtafBYeTL3PqmNmtmq2qla9udoDgTI4kc+S6NhuxtDDYthDiObyXH5rRQva0WaAB0AsFCXVIoWFmNHXxK58Y7ibeVPpbtY1pNyGgE9SBxT3jKvFQiNSuWMZJtWaU506jzVSiPqeiYkjkd7rSfREbEO6ZS/43ugq7+zp/qFBG8NnmlYW7zBHmXIZt6+uinYXvRa4gOKE7Rcpovaq3itXULoXVVhOOMnaC0gqzusp8bmGnBFBtHdC6TdC6iOE6VdJceiW1ieZCjC3cNTXSjNgJ4p1lKOikAI1YbjgfeKgXlIbCAlZAhdHdFDWDoFG0LIEIroXUrHkkhkCSYglIXUSGHqEkxLRtdoQHeYBVTXbNRv928R7at+BV7dBMGVyw16KYeQucYxgFRCC4N8Vg4ujuSB1LeI+ayNZVXFuq7k+LosztBsVT1N3AeDNx8Rg4n77eDvPj3V7HzhG6px+IV/EyGtkaX9LXKMycBUrGMAnpH2mb7J0bI3WN/keR7HVQgVvhzXgOabC7+ORsjQ5hsKv2ixF0UBDTZ0hyA8wLe0R6aeqw5Wv2qpy+EOGvhuufwkWv8AGyyBW7hV4XC8/wDaEvOYQ7pQr+fNErzZmtLXmIn2XgkDo4C9/h+io1cbNUxdLn5MB17kWA/M+iPPXhm1Q0svGXH4fWx9O/5LVIIkFgL1xGgiQSSRoXRIJJI7qn2qpi6Nkg+gSHdg62vxHzVultaCC0gEEWIPAjoiwv8ADeHKhqOIMvHdF5+q52jWmrtk9SYXgA/RffTyI/VMU2ybyf5j2tH3bucf0Wx9piq7Xm7tGzQ/Z4Z+fb6qdsHAbzSfRs1g7m+Y/p8VoJJba9SmqMNiYI2NAaB69yT1QlFxosbIkEr77LvdMwziQNjd17/ilPdzV5htZdjewt8NFQP4eikUNRYW7qnLHuaq2stuAO8itOyqTzalUlM9zyGtBcTwA1K2WDbLGwdP55f3WRkbIRblyBcodNFJJoxpPfkril2eJ1kd6BXtNRtaLNAAUkMAWYZJJPu8BBL1X0+Dxt4NHmdVNbStHIJ1C6YRtHJNoZJKb/h29kaWgp03yTcrxxmSmSkG4KQlxRFxsAvVDXdZ66Tu2xx+cMJJC7VDJdoPZcc3b7PuDg8hdigZYALzfXTGZ/cV+G65ToCdYxBjE+1qxI4y8/BEJQYxLRXRXV4AMFBQ6o7oXRIXUC5JBBFdBQLkkaCJBNuT0jQRIJbkkd0ESF1MOTJV0l7boXRolhwopKDV0bJWOjkaHtcLOa4XBXMtqdjX0t5Ybvg4nm+Ls7qO/wAV1eRvNR5YwQQQCCLEEXBHdQx8qTEfQ5b5fzutLCzpMZ1t6dwuDu10OoOhB4EdFQ1my4JJidl+665A8iujbZ7ImmJnhF4CdW/ZOPL8PTpwWVuu0xcq274jwV1z4MXU4g5wv8iPgs7Bsq6/tvaB90En5q9paZkTQxgsB8SepPVO3REqw+d8nBRsPTMXDJfGOfMo0FU1u0UbLhg8Q/Bnx5qmqMenf9LIOjNPnxRGYj3cnhVMr2hxYDtadx+HT6rXPeBqSAOpIA+ajPxSFvGVno6/5LGPkJ1JJPcklLjpHu91jj5NJVkYTR94rFf7UTuNRRj8z6UtWcepx/vL+TX/ALIDHqf7S3m1/wCyzQwmf7J/q0hA4TOP90/0aSn+yw+f5of9e1Lr4Y/1K1ceJQu4Ss9XAfmpcTuY1HXksHJSyN95jh5tIRQ1L2G7HOafukhROC0/dKLH7TytNTR/Sx6roF0LrK0e1EjdJAJB1Fmu/Yq/o8RjmF2Ov1adHDzCpS4z4+Sugw9Xxsv3WGneR6/9Uy6F0jMklyr0tMlKcdLKTguHS1Egihbc8XH6LG/WceSRhmGSVMrYohcniT7rG83O7LreAYFHSRCOMXJ1e8j2nu6n9ByVHOzW4zK6uPb9Vz2s5LBF4XcosB2djpmAD2nn3nkak9ugV5ExNBSIhouTDnTSbn8rj3HhOIXRIK0XIaO6CJEhFydKuiQugm3JLzfFu6mJ1BWnwHdtlILwjQXQZWq5BbVobY2ro+E4SyFoDQFcRxo0FzDnGR9uRugUhrUd0EFdAocKCBKK6CCGUkESNBCJToroXQQULToXRXRoJkkV0d0EE6SF0EEFIFMgjQQRGlJBMyNsgglKLZadvVRqmna9rmPAc1wLXNPAg8QuPbUbPuo5i3UxPu6J3Vv1T3H7IIK7o8zmzeH2K3NHmeycMHQqmklDQXONgBck9FlcUxh0pLRdsfJvXu5Ggu+w420Xd1P2jzJWubC000iz8VHosNkmPsDTm46NHqrym2bjb/UJeeg9lv7oIKOTO8O2jhWNG0nGkgbPINxPn0+isoaONnusa3yaL/HinrokFQLiepXVxxRximNA+QQQQQTIqF01NQRP9+Np72sfiNUEE4cW9CgSQxyintB+YVPX7M8XQk/gd+h/dUkcj43XaS1zT5EHoUSC1MWV0gIcuF17AixHMkh4v+cLXYbiHjRh1rOByuHK/UKU0FxDWguc4hrQNSSeACCCoTtDHursukwsh8mG2Rxs16LrGyWzwpIQDYyvs6R3fkwdh+60bQiQXneRK6V5c7qVx80jpHlzupTrApCCClD90lVnIIIIKRKZEhdGghkpIkEEFG0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KEAogMBIgACEQEDEQH/xAAbAAABBQEBAAAAAAAAAAAAAAAAAQMEBQcCBv/EAFQQAAECBAMDBgcKCQcNAAAAAAECAwAEBREGEiEHMUETIlFhcZEUMkKBobHBFRYjM1JicpLR0hdDU4Oys8Lh8CQ3dIKTo8MIJScoRFVkdYSUoqTi/8QAGwEAAQUBAQAAAAAAAAAAAAAABQABAgMEBgf/xAAwEQABAwMDAQYFBAMAAAAAAAABAAIDBAUREiExQRMVIlFhcVKBodHwFDIzkUJiwf/aAAwDAQACEQMRAD8At8eYgxV7/wBnD2Gp1MutUshbaFJTlWTmKsxIPBOkMpmdr7R0cpkxbgCyq/daOq5/P7Tv6Gn9FyCfeWlaEtqCVWvqL3jVS03bkjOMIfX1/wCkxtnKT3w7XGNFYfkH+vkh7HRCjG+0tjSZwUhzrbbWPUpUMIqUwg8PV6oeTW5pO5ax2OK+2NRtjviQ8X9nVn1XStpON29XcBTNvmoePqQYQbYKpLH/ADlg2fZtv0WP0kCOxX5xI+Nd8zphxOJqkgcyYc86yYibZJ5hTF+h6tK4Rt0pKTaZotRb6bLbPrIiQnbphcjnSdVT+baP+JHBxTPuC0xybqfntoV6xCzWJKZTqX7pVdiXTL8sGQGpBtasxF78NABFMtFJENTiMLTBdoZ36GA5/PVC9umGQLokaqrtQ0P8SGVbdaN+Lo1QVf57f3onvVJTE+uVErJC1sjjcq3ZQIuDu6ISp4p979Heqs6FONocQy21LttoUtarneRpYJJiL6R7WayRhTjuUckvZNac/nqq/wDDjJq+Lw7UFfnE+yEO2xJ+LwvUD/W/+Yv5iszwUhTE48GnW0OpC0pCgFJBsbDfrHDdWn1lanqipllpBcedWoBLaBvUeqJCjdo15GFA3SMSdnoOc46fdUY212uXML1BI+kfux0NuVPGjtBqCPziPbaHqVjY1mXnZmnv1FuXlH0tcrMAWezXIKbcebqDuBHTDysVzt7cutY+chHtEKKifK3UwhKe6xwP0SNIPyUUbdqF5VKqQPa19+Ovw64e/wB2VTua+/DpxK8fGQ2rtYb+yERiIq8ZphP/AEzZ9kWd2zen58lX33TeR/PmmFbdqJ+Ko9SUeFy2P2jHCts78xpTsKTzyugkn9FJiUrE0whfwAbCflJZQk+qGnMUVVe6ZUB2/ZCFtlPUKLr7TjgFMnH+0KeFqdglTJva8w26fXkiC/jbaBS6zSWsQMSko3OzKG0y6WE89JWlKrnMSN/TFi3WJ91xAemFrzEc3Me/fFRj2667gNCiSVzW8/0huKqikMLQSVoork2reWNbjC3GCFgjGiSyDEfwW3yjE/jZRFu54eyItQKjNLB8g5REvHQ5HbbhV/5bKEf+Tn3obrTCm519YHMU4R2awWthAc5c9fx4Yz7qHflN/j+v98cEWOsJE2drcpQaNITD1Ll5zwubUxMuvH4tIAIAtuUQVEfRglPMIWaiEDpKU1UnZtOFDiezSXnWroflfCC1yyZTlk8upv5YRvt1wTNOU1Un5dKiG0K5qjxSdUnuilxK8rDmJ8O4nQhS2Gh4JMAEahIIt521HzpimqqXRsD2LVQUTJpnRScjP9q8laeNC9dSzuSmKXH89SmcLz1JXMs+6BeZcbl2zmWkpVrmt4vNJ36w2mfr2NZx2WwrLrplJzkOTrpspQ6Mw3fRT5zFvM7K5GWwzNy8gBNVlxIKJmZOUBQUCco3JuL6674FVdxa8dmEdt1mdC7tXHcKhkcazszJSbUjhien5lmWbZW6lS1JWUi1wEJNuHGI2K040rVGEtN4Zcl5JD4dysNKW4V5SkXGYm1lHhGsYSpr1Hw3TqdMFBeYZCXMhukq426YuP4tAx9Y8+HojUdBC12sNwVk5mNpCW0cphunvZUJSOaM1gLDc6OAjzuLsTV16RcoU7Rk0t58pW+GwsrfQL2TYk82+uh1yxvJF48HJ4eqUxtVnq5Py9pBlkCUdKgQTkSkWF7jeu9xxMO2qeQQTsk6iiDg4N381QUbE2E35CUprcw9TW5VOUMziLIKz4yytN7knibd0Xj1MLzCJim5ZhlfirYWHUK6LKFxHp6vhWhVq/uhTJZxfB1KMix/WFjGYYyw/wDg/XL1HDldm5R2ZcKUSoN1LtvNxooC48YHfvjbTXNzPDhDa2yRTOL87lemn6JO0+XD0wlGS4SvIsKKCdwV0GK7dFDhSpM0WZqlPxY3OSM9U1odVOP3y6ajOOi6icwvv4W19POpptOmJOTn6qyienlAS7LCeVBCjZKlKSeaFHdBWnr2OZmQ7oBWWmRkmIWkjCix2AEjMredwPthSnIbqGu4COCSokk3ggDnhBsY5T8ldU4i/TeGMb64r2ep/wCIQf8A2G4ekTaab7Y4xeM2OcAIPBSD/fJPsgbc/wBg90dsP8rvZbbBAN0EBF1KyLH6uX2yYSl2tXW0JWrqGZR/ZMO111KnHQk3zuk+a8NYiNtvtGvxlEW+q7HFV/F9pgpbB4nLn78cMZ81XR1MyArVHnaMcvKTKQ5KlW4PouU9mbVPniUJnD8g3T261NzLL9RUtLTjaRybOVWW6z2283RviRWeQwpKPTVQF1M2Ddjq8s+KlHb08ACeEbJ54ZGvjJ4Q2lpaqGSOVg5XnqPjaSaww03Uw4utyX8kEsdFTCU3yZleTbVJ46dcO03A1ZxehdWxPNrk87ZEnKpR8XfxSU+SncbeMeJERsJ4TrtarUji2dTJBqYmzMuNup8ZG/ME2sb62v0Axsu+ObmqX4DAdgu1gpI2vMmnBKpcH0Z+gYelaZNTKZlxnNz0pygAkkAdkXNtIWEjETk5W8ABLBBAi2dIVuJhk6SFOseDwpiSu+/WoYZxKiXL6Gy60tgWAGhA6wUm44i1uz3kScwtOCoteHcIisq1BplYmJKYqMqHnJJedgkkZTodekXA39EWcJEQccKRAKocb0ZisYenG109M5NNtKXKp3LDltMquHtjJMOyq8F1iVmMW05bDc20Uy8yoZlSp+WALi43EbwDcde8FQGvGPF7SKPWcRyklTqWiWMsp3NMuPEBTdrZSOrfe2u7rjRDLoIVE0OtpVJWZqlUp3LO1qUzEZglol1akncQEX0PXaIkjV6DPuhmXrLSHSbJTMsrZSo9GY6Dz2j0FH2d4Ww7TnZ2uFE2lhBcfmJpF0IA6ED95iZO4OwhiuiJmKMzJJZcTZqbkmQ2pCuhQAHnSoQU71m5HCBdw0vB591TtMOytQS1MNltwHVKt8MYsIGPcAk8eTH96IiYJmJt5M5husG9UoxLjC1HMVMhQC0XPAXCk9R6ofxtzcYbPSN/Ltg/9wiNFTOJ4Wu9VloKN1JVOYeMbf2twggggajayHGYMvt0wy+rRDjCE367vD2iErSCmZyngVD0x1tmJp2K8JVo6NszAS4eoLSo+jNFnX6Y67OTigthllhwlb0w4EISFbtYJW6QMc4uQS9RPkYzQMnKonqIzWaaqRqGiHSFMrSLqYXwWPaOI81vC4ffTXcTUai1+prmqbKulmVAuUuc7mp11yqsBc8LDoj2+NX3qRg6ZmCUgzCRKtONrCkqK7hWVQ+aFx6TAOHZak4apoelmlTmTl1uKQCpC1i5APCwsPNGa5Ss15atdkhlEOH9OMr06EpSkJQAEgWAG4COoSFgIujRHmsd4qGEadLTqpMzSXn+SKUry5RYknd0CPSxBrVIp9fpbtNqzS1y7hCgUKyrQobik8DEmY1bqD8huympUlaQpCgpChdKgbgjgRCxHkZKWpklLyMk2pEtLtJaaSpWYhIGlz0wOu5YY4zspsyQl8CkDP8Auj4DL+H8lyXhWT4TJ0Xh6IhmkNoLjriUNp1UtSgAO0xKbWlxAUghSSLhQNwYckncpaA3hdQitB1wsIrWIpdVDecIuYbacJMPOt34Q221Y7okFeNOE8401NSzrEy0h1h1JS42tN0rSd4I6IzvC0ocJbV5vDsi6s02eli7yS1XyHIVp84sRfoIjSW027eEZJO4zw3IYrqNdpcpUp+sPAspS9ZLKFeKSkDna2Gnb0xdCdiFhqB4gVaKShO3RAZAsuT+H/slX9ATDOLgHMcYARvILav75J9kd4Ppk7TJicxDiS6a3VEFthhWimkKsVKUPJvYADfbtgxEM+07AzQ8llCj9ZR/ZggI3NgyUK7Zj6otHIC2uCCCKlpWTf5RVve5S1WGYTqrH82r90WWKm2p5qap89LGZlXwypxtLhbUFJSDmSocbxVf5QR5WToEqDznJxWnaAn9qLqvEGsTNholQT3ACNlExr3kO4whd1lfFG1zDg5WR42wvLUBqTXSZuZdlJt5QEo+nVDiQNbjRVwq17XjVcAYtZxNJOtKl1y09JhKZhkjmjeAR3EWOotHi9ovNVhzlBlHhxVztNMzWvZGttNMIW47LttDljmUtCQM/QSRvjBXNax5aEUtsj5YWvdyU7CQE2F/RHWS3xiwgfxxjAASiROFzCwEteKEXJ8pZsIbSpRyi2th/Hohy1MHJw2I32jwOLsYzmHqyqVdoE09KZElE0i+VwkXNja2nbePdBZIOosCATa2+HUPuN6IUpPUIkwgHxBM4u/xKxyafxLtEy0ymUt2n0sqCn5mYBCTbpUQL232Gu6Nbp8lL0yQlafKA8hKspZbKt6gkWuYdW84rVxa1JsfRCXNwmxBJte2kSe7IwAotBzqccruEjnNp4pva8GY7wLi9uu8VYKsyEpSDAEgQmc5gOBjuGT5SWjLdrbbdFqmH6/KtIaUzMkucmmxWQUr16dAoeeNTjN9urYVhWVXxRN6edtUWQnDwq5RlpVriGRUK2/lVoHSoqJ11sYp6tztsuEG/kyTZ9Dx9kehqSy4824TcuS7Sj13QIoJsZ9uGHk/kqe3+g79sdBVu1QMXK21mmqm/Oq2aCFggcjayHat/L9omD6WNQHUurHVyifYgw1j3EBoyHphhKXJ2ZfU1KoIzWN9V2420sOJI6DDmKCXtvVBTvDMog/rj7Ypp9CZ7atQJeZuWG2Q8hCtxVmcVfvSn6sXMkMcbiPZZZoWzTRtdwMlOyezqniXZqGPa8tuoz6whCXHwk5zuTc+Mdewbo0um09qlSEvT5fMGZVsNIzG5snTfGc4j8Gqe2WUkq+8lqmyrDapVLqsqFqy5hc9a736coEacpSVpDzTrbza9UuNqzBXnED5sloKKQ41EJFkAd3rhVqHKrN+OndEV5wiG23L+eKOi2dmeVYFJDQWo6m2VIjhabm1ri9/X9sI108bQ5DE+Sr0+abIVcG1zobk66XgCbAjKfRfh9kOQQslLATSs3JkFOgufPHQ8YlIuCq9zaEfealmXH5h1DTLaSpbjiglKUjeSeAjOJ/G1XxPOu0jAMuuydF1FabADiRcWbHWbk20AixjXO3Vb3NavaViuUqhtg1afl5a4OVsqBcXx5qN5jx0xtYpi3i3SqVUJ8pNiUgI0tbQam/aBEqh7L6bLu+GYlmHazPrN151KDV+vXMvzm3VHuZKXl6eylmnyzEq0kWCGGwgDuieY27cqGJHb8LOF7SquhWZvBdRLAG9aXAfQ3aHJfa5TkOJaq1JqEionebLHdofRGl8s7+UX9YwzNssTramp6XYmm1CykPtJWCPOIbXEeifRIOqqqFiajV/MmlT7bzqU5lNG6XAOkpNjaPG7dXcuGJNv5c0T3Nq+2Pa0zDVCpM65O0qlsSkw4jIpTZNstwSAL2GoG7ojwu1dPuviXDWHkc5TzoW6kbwlSgm/cF90Jgb2g0pPJ0HUvT1VvkZpLXFtlpBHYgCKFscpt5k08Gqe3+qJ9sWE7OGark8Qq6FOKyns0iHIj/WBUPkyCf1Kftg7WN0xRhczbH655nDz/6VsEEEEDkaWQVbXb9J34SSbfUXFZiujTk94DVKIopq9PN2kg2LyL5so6wb6cQSIs8Rczb5Ryny5RF+537I5qqiOTQDpcnzxuo4RM1zChFzqXUskcjfVU72JMJYyYal8ZSzlNqUvdsupzJA11Ga2g45VDQx6GWxRgzCOHkSVMqbcy2zmU2yy7yq1qJubkaC/XaIhl6dWGgKrT5aceQMvKups7bhzxZXeY81i7CklISjVWoEiEeBrDszKuLLqHEAg5udfQbiOg34Rnnt8kYOeFrpbvBMQBs4r2Gz+pVuu0+aqNYSlLD7t5NIRaydb9qdwB6jHqm2rGIuF6zKYhojE9JAIBGRxkacksb0+bh1Wi3CAIEuO+F0Mb8MxlI2LCHN2sAFoIgok5RDUw+xKS7szNuoZl2UlbjizYJSN5MO6mwA1MZViGozO0bEKcNUF4poksoOTk4gaOWPjdY4JHE67gIsjZqO/CrkfpG3Kbedqu1OqqlpVTshheVWM7hGrp6xxWeA3JGpud+mUilSNFkUSNLlkS8ujXKkaqPylHiesx1TKdKUmnsyFOaDUsyLISOPSSeJO8mJUPJJnwt4TRx48TuUvCCCCKlaiCCEhJJuZmGZVhyYmXEtstJK1rVuSBvMZbhB9zEWMqnjOYbKJSSBYk0qGpWRZA7QklR61QuLatO45rvvVw64EyLZzTs35HNOpJ+Sm39Y9kXUyuUpMhLUqktlEpLps3carJ8ZaulRMFbfSOkfugl2r2wREDnoocgnJNqbOpAIhyUUG9v4Urc9IJy+dlP3TDEhrNp6Te580JVl+C7YcJTm5MzKNtqPSbOJ9qYK3MbNQOwu8TwtpggA0ggQukWQ1/4Tb5Srfi5RF/qun2xxVdzR7YWaVyu315R1DEgSPMzf9qFqifgWj0G3ogrbBu4rnb8dmD3UBtxTTgWg2Ii8l3wtCXEWsR4p1B6QYoYfk5nkFa3KFbxBV7Q4brnY3lp2VOVv7PK+mqSCFOYfn1hMxLp15FWvN7RclJ4i43iNcp87L1CSZnZJ1L0u8kLbWncQY8byspNsuS8yhLzL6Mq2FjRY/jdHl0OVnZ7Nuz8gV1HDzy8z7SzzmCdBm+Sd3O3HjaOarqEsOpvC7i13RszdDz4lsUIIpsN4mpWJJblqbMXWBdxhejjfaPaNIuhbMArdxgQRg4KPZBGy8DtTrs223J4YopJqVWtnymxS0SQBfhmIOvQDHpMJ4clML0ZunynPWee+8Rq6vp7OAHARTUjC1TG0Kq4krfJFNy3TwhwK5m4KtwsnS3Sox7KLpDpAaFTGNRLilgggihXogghibm5eSlnJmceQyw2LrWtVgISROE96+EZ1j/FsxMTYwrhcF+qTSuSdcaPxfSkH5VgbngL8Yh1nGtUxXNromB2HMpuH55V0ZU9IPkJ36nU8BFhRqTJ4VprqJJwTNSdQETE+RbP8xHQnr3mN9LRvlchtbcI6dmSUtLp0lhCjClyy0uzDllzkwn8aseSPmJ4RXvOqecK17zw6IHFKWoqUbknW8cR1cEDYWBoXAVVU+okL3KTT7GZT2H1RGx+rkatgapEgBqayE/RfQfVeJ1LQFOqWfJFgO2KzanphmgPfkak4O9Ob2RiuQzGEUsRxOR6fZbtBHLS+UaQv5SQYICrqljqTm26VdXyae5+qRD1V+Jb+l7Ijy38+Ff6qe7+rbiRVPiUfT9kFrZw5c3fv3M9iqyO0gJAUoXvuHT+6BICRdW/gn2xySSSSdTBflc5wlKiVZrm97+eLenzilJ8azgFiN+YdnrEU0KkkG6SQeqIuYHDBU2SFjshN1XBkhNTInqM+qj1BKipK278iVdg5yL/N06o6ZxXjXDAAr9MFVkk/7XL627VpFvrAGJ8tPrCgl62Xp4xYpmwweUbf5MnykqtAue2sfuNkepL5LGMP3TFN2r4am9JgzUk5uKXWcwv2oJ9NouW8d4VcFxXJRP01FPrEUkx7l1FV5+Rp04dwMxLpzfWsD6YiKwphZZJXQGQT+Tmn0juC7QOfaXjhGGX+AjfIXqTjbCw316R/tYgze0jCsqkn3RL3QGGlLv6LR5HEmDqCMN1KYpdNMrOyjQfSvwl1y6QoZxZSiNxjnAuBMP1vD8pU5sTLzjmYOIDxSkKSog+LrbS+/jGKalEJw9FKWr/VN1RqTUtrwdVyGH6Q+t9eiDMWJJ6kJJJ7LxSUKUm8ez89MYrqkzyVNUi8m2gJJKyoWSNyLZbE2J1jVKTQKVRk2pkgxLk71ITzj2qOp748BR0LkdpWKKe0kDwuWW+0k+URlcAHeqJU3ZmQDCatEjIS4HdelS5KU2RTJyEu1JSKfFab1Kz0qO9R6zFVNzSn+anmoBvbphhxanFFSzcnpjmOujhbGMNXnU1RJM7U45TgIWLHxtw64bOkEOD4TQ+P64sVHKGHlMuhaT2xH2qG+EqQ1xcqayPM3b2w8hBWsIG8m0NbS08rJYRlL6vT61d60p9sDrl/EPdGrECag+y3CVSW5VlB3pQkHughyCAa61YxKH/TbiL/AJe7+g1EyoIUUt2QpWp0A9cR8QUHF9K2gVPEdApbc8iZb5NAzIIyqSm90lQPkxGXiLGTN/DdniF9Km2nE/o3EbaSpEOQQhdxoH1RBacYSmXmFH4pZJ6ocEg+RfKB2mI3vwrvDZ479Z/7sL768Rq8XZ2rz8ufZG3vNnkUK7hl+IfX7Kcaacos5ZXHTSOBTneK0RFGJ8UcNnR+q/8AZAcV4lSPhNnardQfHshu8meRT9wy/EPr9lK9zXflItHaabpzne5MV/vyrJOVOzt3P9N/7kOoxDjF+3gmzxCb7i404r0qtCNyb0BSFil+IfX7KeiQZSoZipXUYnIbWoDI2o/RTeKlt7atMnLLUGnSCD5RaZTbvWT6IfThbapOm83idmW6mVgW+qgRU65Ho1aGWPHL/orqRkXJlbsq6y4GpllxlZKDaykER5vYi+tzDs5KrBzS814vRdIJ9N4mfg/2hrHPx455nHftitltjuJ5UuGTxOzLlxWZfJcqjMek2OsDqp/6jfGEZt8Ao26QcrTMvUYzPHVqLtIwvWWhq+sNOW4gKCFd6XYlN7McbtfF4zVbo5Z4e2IdU2XY3nVMLmsQS88uWVnY5ZxZ5M6ai6T0DujLHEWOzlEJJg9uMK1nKUG5yYb5W2V1QACdwuYaFNHB0nsTHLjG12T0XLU2pjpKWTfvyQz4ftLT8bgyQWekMN+xyDjbngYIXJvsRJJDgn/c2x+O70/vjk05XkvJv1i0cJmdqq9WcL01oHddpkW73YcSNryhpTaY31ZWfvGH7z/1TCwH405LSriZhCl2OXygd8VmOhmxDgBk7lTIv55huLAsbX/yFM+qzEN3DG0CuYhok5iCUlR7nTKHEuNrbSkIDiVKuEm9+bppGapq+3aBjCIUNt/SPLtWcrboISCMSKJsbvPHaYIIR4TBdQkEEIJ0GDhCwQySI4PjQkEOouXQhIIIZTSmETxgghM4S6JTugTwggh1HqgwDdCQQ6klEBgghimKDCcYIIQ4SC6ggghJ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הסבר ענן 9"/>
          <p:cNvSpPr/>
          <p:nvPr/>
        </p:nvSpPr>
        <p:spPr>
          <a:xfrm>
            <a:off x="2987824" y="332656"/>
            <a:ext cx="5760640" cy="2160240"/>
          </a:xfrm>
          <a:prstGeom prst="cloudCallout">
            <a:avLst>
              <a:gd name="adj1" fmla="val -25968"/>
              <a:gd name="adj2" fmla="val 10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حاول مرة أخرى</a:t>
            </a:r>
            <a:endParaRPr lang="en-US" sz="4400" b="1" dirty="0"/>
          </a:p>
        </p:txBody>
      </p:sp>
      <p:pic>
        <p:nvPicPr>
          <p:cNvPr id="21512" name="Picture 8" descr="http://ghaidaayehia.files.wordpress.com/2012/10/ist2_2334825_puzzled_kids_carto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5"/>
            <a:ext cx="4290098" cy="4005065"/>
          </a:xfrm>
          <a:prstGeom prst="rect">
            <a:avLst/>
          </a:prstGeom>
          <a:noFill/>
        </p:spPr>
      </p:pic>
      <p:sp>
        <p:nvSpPr>
          <p:cNvPr id="13" name="חץ ימינה 12"/>
          <p:cNvSpPr/>
          <p:nvPr/>
        </p:nvSpPr>
        <p:spPr>
          <a:xfrm>
            <a:off x="6732240" y="5517232"/>
            <a:ext cx="201622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الرجوع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0DEC-8B71-4B6E-A485-3107C1E63D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147</Words>
  <Application>Microsoft Office PowerPoint</Application>
  <PresentationFormat>On-screen Show (4:3)</PresentationFormat>
  <Paragraphs>90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רחבה</vt:lpstr>
      <vt:lpstr>حالات المادة</vt:lpstr>
      <vt:lpstr>السؤال (1) اختر الاجابة الصحيحة: كتاب العلوم الذي نتعلم به صنع من مواد في الحالة:</vt:lpstr>
      <vt:lpstr>Slide 3</vt:lpstr>
      <vt:lpstr>اجابة صحيحة أحسنت</vt:lpstr>
      <vt:lpstr>السؤال الثاني: صفة السيولة هي احدى صفات:</vt:lpstr>
      <vt:lpstr>Slide 6</vt:lpstr>
      <vt:lpstr>اجابة صحيحة أحسنت</vt:lpstr>
      <vt:lpstr>السؤال الثالث: الغلاف الجوي مكون من: </vt:lpstr>
      <vt:lpstr>Slide 9</vt:lpstr>
      <vt:lpstr>اجابة صحيحة أحسنت</vt:lpstr>
      <vt:lpstr>السؤال الرابع: أختر صحيح أم خطأ لا يوجد للمواد الصلبة حجم ثابت. </vt:lpstr>
      <vt:lpstr>Slide 12</vt:lpstr>
      <vt:lpstr>اجابة صحيحة أحسنت</vt:lpstr>
      <vt:lpstr>السؤال الخامس: أختر صحيح أم خطأ  يوجد لعصير البرتقال شكل متغير.</vt:lpstr>
      <vt:lpstr>Slide 15</vt:lpstr>
      <vt:lpstr>اجابة صحيحة أحسنت</vt:lpstr>
      <vt:lpstr>السؤال السادس: أختر صحيح أم خطأ المواد الغازية تشغل كل حيز الوعاء.</vt:lpstr>
      <vt:lpstr>Slide 18</vt:lpstr>
      <vt:lpstr>اجابة صحيحة أحسنت</vt:lpstr>
      <vt:lpstr>السؤال السابع: أختر صحيح أم خطأ الحجارة التي بُنيت منها المدرسة هي في الحالة الصلبة.</vt:lpstr>
      <vt:lpstr>Slide 21</vt:lpstr>
      <vt:lpstr>اجابة صحيحة أحسنت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الأسنان السليمة في الجسم السليم</dc:title>
  <dc:creator>yakeen</dc:creator>
  <cp:lastModifiedBy>win7473</cp:lastModifiedBy>
  <cp:revision>11</cp:revision>
  <dcterms:created xsi:type="dcterms:W3CDTF">2012-12-18T17:14:56Z</dcterms:created>
  <dcterms:modified xsi:type="dcterms:W3CDTF">2013-04-14T09:11:19Z</dcterms:modified>
</cp:coreProperties>
</file>