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CA862-FB03-4266-A357-77D4BA4EEC3A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2B479-5D8B-430B-ADBC-DE6BEA837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46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2B479-5D8B-430B-ADBC-DE6BEA837B0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2B479-5D8B-430B-ADBC-DE6BEA837B0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2B479-5D8B-430B-ADBC-DE6BEA837B0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2B479-5D8B-430B-ADBC-DE6BEA837B0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2B479-5D8B-430B-ADBC-DE6BEA837B0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6DC91D-2DC7-4DC3-9ED1-F4CBE25F39F8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6B3658D-80B8-4EFD-A4A0-C9A76BA905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91D-2DC7-4DC3-9ED1-F4CBE25F39F8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58D-80B8-4EFD-A4A0-C9A76BA90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91D-2DC7-4DC3-9ED1-F4CBE25F39F8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58D-80B8-4EFD-A4A0-C9A76BA90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6DC91D-2DC7-4DC3-9ED1-F4CBE25F39F8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B3658D-80B8-4EFD-A4A0-C9A76BA905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6DC91D-2DC7-4DC3-9ED1-F4CBE25F39F8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B3658D-80B8-4EFD-A4A0-C9A76BA905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91D-2DC7-4DC3-9ED1-F4CBE25F39F8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58D-80B8-4EFD-A4A0-C9A76BA905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91D-2DC7-4DC3-9ED1-F4CBE25F39F8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58D-80B8-4EFD-A4A0-C9A76BA905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6DC91D-2DC7-4DC3-9ED1-F4CBE25F39F8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B3658D-80B8-4EFD-A4A0-C9A76BA905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91D-2DC7-4DC3-9ED1-F4CBE25F39F8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58D-80B8-4EFD-A4A0-C9A76BA90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6DC91D-2DC7-4DC3-9ED1-F4CBE25F39F8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B3658D-80B8-4EFD-A4A0-C9A76BA9052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6DC91D-2DC7-4DC3-9ED1-F4CBE25F39F8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B3658D-80B8-4EFD-A4A0-C9A76BA9052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6DC91D-2DC7-4DC3-9ED1-F4CBE25F39F8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B3658D-80B8-4EFD-A4A0-C9A76BA905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hz3OhUWJ1P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123728" y="980728"/>
            <a:ext cx="6100192" cy="1512168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SA" sz="6000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دورة المياه في الطبيعة</a:t>
            </a:r>
            <a:endParaRPr lang="en-US" sz="6000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9" name="Picture 5" descr="http://ts4.mm.bing.net/th?id=H.499070570391205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796661"/>
            <a:ext cx="5544616" cy="3805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60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دورة المياه في الطبيعة</a:t>
            </a:r>
            <a:endParaRPr lang="en-US" sz="6000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67544" y="2852936"/>
            <a:ext cx="7467600" cy="2376264"/>
          </a:xfrm>
        </p:spPr>
        <p:txBody>
          <a:bodyPr/>
          <a:lstStyle/>
          <a:p>
            <a:pPr algn="ctr" rtl="1">
              <a:buNone/>
            </a:pPr>
            <a:endParaRPr lang="ar-SA" dirty="0" smtClean="0">
              <a:hlinkClick r:id="rId3"/>
            </a:endParaRPr>
          </a:p>
          <a:p>
            <a:pPr algn="ctr" rtl="1">
              <a:buNone/>
            </a:pPr>
            <a:endParaRPr lang="ar-SA" dirty="0" smtClean="0">
              <a:hlinkClick r:id="rId3"/>
            </a:endParaRPr>
          </a:p>
          <a:p>
            <a:pPr algn="ctr" rtl="1">
              <a:buNone/>
            </a:pPr>
            <a:r>
              <a:rPr lang="en-US" dirty="0" smtClean="0">
                <a:hlinkClick r:id="rId3"/>
              </a:rPr>
              <a:t>http://www.youtube.com/watch?feature=player_em</a:t>
            </a:r>
            <a:endParaRPr lang="ar-SA" dirty="0" smtClean="0">
              <a:hlinkClick r:id="rId3"/>
            </a:endParaRPr>
          </a:p>
          <a:p>
            <a:pPr algn="ctr" rtl="1">
              <a:buNone/>
            </a:pPr>
            <a:r>
              <a:rPr lang="en-US" dirty="0" err="1" smtClean="0">
                <a:hlinkClick r:id="rId3"/>
              </a:rPr>
              <a:t>bedded&amp;v</a:t>
            </a:r>
            <a:r>
              <a:rPr lang="en-US" dirty="0" smtClean="0">
                <a:hlinkClick r:id="rId3"/>
              </a:rPr>
              <a:t>=hz3OhUWJ1PQ#t=9s</a:t>
            </a:r>
            <a:endParaRPr lang="ar-SA" dirty="0" smtClean="0"/>
          </a:p>
          <a:p>
            <a:pPr algn="ctr" rtl="1">
              <a:buNone/>
            </a:pPr>
            <a:endParaRPr lang="ar-SA" dirty="0" smtClean="0"/>
          </a:p>
          <a:p>
            <a:pPr algn="ctr" rtl="1">
              <a:buNone/>
            </a:pPr>
            <a:endParaRPr lang="ar-SA" dirty="0" smtClean="0"/>
          </a:p>
          <a:p>
            <a:pPr algn="ctr" rtl="1">
              <a:buNone/>
            </a:pPr>
            <a:endParaRPr lang="en-US" dirty="0"/>
          </a:p>
        </p:txBody>
      </p:sp>
      <p:pic>
        <p:nvPicPr>
          <p:cNvPr id="29698" name="Picture 2" descr="http://ts1.mm.bing.net/th?id=H.4990705703912052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136928">
            <a:off x="719907" y="1127981"/>
            <a:ext cx="2046964" cy="2249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21206919">
            <a:off x="580374" y="2411111"/>
            <a:ext cx="7467600" cy="1143000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SA" sz="60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ما هي مراحل دورة </a:t>
            </a:r>
            <a:r>
              <a:rPr lang="ar-SA" sz="6000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المياه؟؟</a:t>
            </a:r>
            <a:endParaRPr lang="en-US" sz="6000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31746" name="Picture 2" descr="http://ts1.mm.bing.net/th?id=H.4990705703912052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0"/>
            <a:ext cx="173355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748" name="Picture 4" descr="http://ts1.mm.bing.net/th?id=H.4979878104335344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2162710" cy="1654473"/>
          </a:xfrm>
          <a:prstGeom prst="rect">
            <a:avLst/>
          </a:prstGeom>
          <a:noFill/>
        </p:spPr>
      </p:pic>
      <p:pic>
        <p:nvPicPr>
          <p:cNvPr id="31750" name="Picture 6" descr="http://ts1.mm.bing.net/th?id=H.4979878104335344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0"/>
            <a:ext cx="2070818" cy="1584176"/>
          </a:xfrm>
          <a:prstGeom prst="rect">
            <a:avLst/>
          </a:prstGeom>
          <a:noFill/>
        </p:spPr>
      </p:pic>
      <p:pic>
        <p:nvPicPr>
          <p:cNvPr id="31752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4355976" y="1556792"/>
            <a:ext cx="288032" cy="375877"/>
          </a:xfrm>
          <a:prstGeom prst="rect">
            <a:avLst/>
          </a:prstGeom>
          <a:noFill/>
        </p:spPr>
      </p:pic>
      <p:pic>
        <p:nvPicPr>
          <p:cNvPr id="8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4932040" y="1628800"/>
            <a:ext cx="288032" cy="375877"/>
          </a:xfrm>
          <a:prstGeom prst="rect">
            <a:avLst/>
          </a:prstGeom>
          <a:noFill/>
        </p:spPr>
      </p:pic>
      <p:pic>
        <p:nvPicPr>
          <p:cNvPr id="9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4572000" y="1988840"/>
            <a:ext cx="288032" cy="375877"/>
          </a:xfrm>
          <a:prstGeom prst="rect">
            <a:avLst/>
          </a:prstGeom>
          <a:noFill/>
        </p:spPr>
      </p:pic>
      <p:pic>
        <p:nvPicPr>
          <p:cNvPr id="10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5220072" y="1916832"/>
            <a:ext cx="288032" cy="375877"/>
          </a:xfrm>
          <a:prstGeom prst="rect">
            <a:avLst/>
          </a:prstGeom>
          <a:noFill/>
        </p:spPr>
      </p:pic>
      <p:pic>
        <p:nvPicPr>
          <p:cNvPr id="12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4067944" y="1916832"/>
            <a:ext cx="288032" cy="375877"/>
          </a:xfrm>
          <a:prstGeom prst="rect">
            <a:avLst/>
          </a:prstGeom>
          <a:noFill/>
        </p:spPr>
      </p:pic>
      <p:pic>
        <p:nvPicPr>
          <p:cNvPr id="13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5580112" y="1556792"/>
            <a:ext cx="288032" cy="3758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1547664" y="1484784"/>
            <a:ext cx="288032" cy="375877"/>
          </a:xfrm>
          <a:prstGeom prst="rect">
            <a:avLst/>
          </a:prstGeom>
          <a:noFill/>
        </p:spPr>
      </p:pic>
      <p:pic>
        <p:nvPicPr>
          <p:cNvPr id="15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1979712" y="1412776"/>
            <a:ext cx="288032" cy="375877"/>
          </a:xfrm>
          <a:prstGeom prst="rect">
            <a:avLst/>
          </a:prstGeom>
          <a:noFill/>
        </p:spPr>
      </p:pic>
      <p:pic>
        <p:nvPicPr>
          <p:cNvPr id="16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611560" y="1700808"/>
            <a:ext cx="288032" cy="375877"/>
          </a:xfrm>
          <a:prstGeom prst="rect">
            <a:avLst/>
          </a:prstGeom>
          <a:noFill/>
        </p:spPr>
      </p:pic>
      <p:pic>
        <p:nvPicPr>
          <p:cNvPr id="17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1043608" y="1556792"/>
            <a:ext cx="288032" cy="375877"/>
          </a:xfrm>
          <a:prstGeom prst="rect">
            <a:avLst/>
          </a:prstGeom>
          <a:noFill/>
        </p:spPr>
      </p:pic>
      <p:pic>
        <p:nvPicPr>
          <p:cNvPr id="18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899592" y="2132856"/>
            <a:ext cx="288032" cy="375877"/>
          </a:xfrm>
          <a:prstGeom prst="rect">
            <a:avLst/>
          </a:prstGeom>
          <a:noFill/>
        </p:spPr>
      </p:pic>
      <p:pic>
        <p:nvPicPr>
          <p:cNvPr id="19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1331640" y="1916832"/>
            <a:ext cx="288032" cy="375877"/>
          </a:xfrm>
          <a:prstGeom prst="rect">
            <a:avLst/>
          </a:prstGeom>
          <a:noFill/>
        </p:spPr>
      </p:pic>
      <p:pic>
        <p:nvPicPr>
          <p:cNvPr id="20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1835696" y="1916832"/>
            <a:ext cx="288032" cy="375877"/>
          </a:xfrm>
          <a:prstGeom prst="rect">
            <a:avLst/>
          </a:prstGeom>
          <a:noFill/>
        </p:spPr>
      </p:pic>
      <p:pic>
        <p:nvPicPr>
          <p:cNvPr id="11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4965576" y="2166392"/>
            <a:ext cx="288032" cy="375877"/>
          </a:xfrm>
          <a:prstGeom prst="rect">
            <a:avLst/>
          </a:prstGeom>
          <a:noFill/>
        </p:spPr>
      </p:pic>
      <p:pic>
        <p:nvPicPr>
          <p:cNvPr id="21" name="Picture 8" descr="http://ts3.mm.bing.net/th?id=H.4587103385092246&amp;pid=15.1"/>
          <p:cNvPicPr>
            <a:picLocks noChangeAspect="1" noChangeArrowheads="1"/>
          </p:cNvPicPr>
          <p:nvPr/>
        </p:nvPicPr>
        <p:blipFill>
          <a:blip r:embed="rId5" cstate="print"/>
          <a:srcRect b="26921"/>
          <a:stretch>
            <a:fillRect/>
          </a:stretch>
        </p:blipFill>
        <p:spPr bwMode="auto">
          <a:xfrm>
            <a:off x="4211960" y="2348880"/>
            <a:ext cx="288032" cy="37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ts1.mm.bing.net/th?id=H.4557279134482496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3816424" cy="5616624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91880" y="1628800"/>
            <a:ext cx="5293096" cy="295232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7200" b="1" cap="none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هيا نبني مُجسماً لدورة المياه في الطبيعة</a:t>
            </a:r>
            <a:endParaRPr lang="en-US" sz="7200" b="1" cap="none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2788595</TotalTime>
  <Words>30</Words>
  <Application>Microsoft Office PowerPoint</Application>
  <PresentationFormat>‫הצגה על המסך (4:3)</PresentationFormat>
  <Paragraphs>14</Paragraphs>
  <Slides>5</Slides>
  <Notes>5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חלון</vt:lpstr>
      <vt:lpstr>دورة المياه في الطبيعة</vt:lpstr>
      <vt:lpstr>دورة المياه في الطبيعة</vt:lpstr>
      <vt:lpstr>ما هي مراحل دورة المياه؟؟</vt:lpstr>
      <vt:lpstr>هيا نبني مُجسماً لدورة المياه في الطبيعة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المياه في الطبيعة</dc:title>
  <dc:creator>yakeen</dc:creator>
  <cp:lastModifiedBy>XiX</cp:lastModifiedBy>
  <cp:revision>1</cp:revision>
  <dcterms:created xsi:type="dcterms:W3CDTF">2008-01-09T22:08:06Z</dcterms:created>
  <dcterms:modified xsi:type="dcterms:W3CDTF">2013-05-11T16:48:56Z</dcterms:modified>
</cp:coreProperties>
</file>