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1979B7-4DEE-441E-862D-E87008E51E12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D63A64-FB09-4635-9762-3EF783DEA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6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A34763-D3C1-4406-84BF-67FEF7BAB642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F9E579-2CAD-4D8B-BE29-CFBB4E4B1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8228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4182-8CBB-4A0B-B511-D6A5A19960AF}" type="datetime1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7A402-9A84-4A73-884D-7C308FB68554}" type="datetime1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FA46D-92E0-4E6A-8B9B-03D7D0ADB957}" type="datetime1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D96E9-91D1-4907-A146-ED3007AD1581}" type="datetime1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A0B6C-3947-402A-BA71-6B74E90FD3E3}" type="datetime1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E3973-72AF-42B4-A5BF-74A3504BA4FD}" type="datetime1">
              <a:rPr lang="en-US" smtClean="0"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E1B44-003E-4443-A3A7-F7C5A2BEA952}" type="datetime1">
              <a:rPr lang="en-US" smtClean="0"/>
              <a:t>4/15/2013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0C1DF-2855-4848-9A58-81ACB46794D7}" type="datetime1">
              <a:rPr lang="en-US" smtClean="0"/>
              <a:t>4/15/2013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B1445-F251-45F7-86E3-A5C9EA30515B}" type="datetime1">
              <a:rPr lang="en-US" smtClean="0"/>
              <a:t>4/15/2013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A2142-3BE1-473D-A95F-49B67E828AEA}" type="datetime1">
              <a:rPr lang="en-US" smtClean="0"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3F01-7658-467D-831A-1D5735C03614}" type="datetime1">
              <a:rPr lang="en-US" smtClean="0"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89884D0-BCB5-437B-9A06-1CF5882F1C97}" type="datetime1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ربع نص 1"/>
          <p:cNvSpPr txBox="1"/>
          <p:nvPr/>
        </p:nvSpPr>
        <p:spPr>
          <a:xfrm>
            <a:off x="1530927" y="532130"/>
            <a:ext cx="7384473" cy="381127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algn="ctr" rtl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ar-AE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/>
                <a:ea typeface="Calibri"/>
                <a:cs typeface="Traditional Arabic"/>
              </a:rPr>
              <a:t>ما رأيكم بما </a:t>
            </a:r>
            <a:r>
              <a:rPr lang="ar-AE" sz="4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/>
                <a:ea typeface="Calibri"/>
                <a:cs typeface="Traditional Arabic"/>
              </a:rPr>
              <a:t>توصل </a:t>
            </a:r>
            <a:r>
              <a:rPr lang="ar-AE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/>
                <a:ea typeface="Calibri"/>
                <a:cs typeface="Traditional Arabic"/>
              </a:rPr>
              <a:t>إليه </a:t>
            </a:r>
            <a:r>
              <a:rPr lang="ar-SA" sz="4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/>
                <a:ea typeface="Calibri"/>
                <a:cs typeface="Traditional Arabic"/>
              </a:rPr>
              <a:t>الأصدقاء</a:t>
            </a:r>
            <a:r>
              <a:rPr lang="ar-AE" sz="4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/>
                <a:ea typeface="Calibri"/>
                <a:cs typeface="Traditional Arabic"/>
              </a:rPr>
              <a:t> الثلاث</a:t>
            </a:r>
            <a:r>
              <a:rPr lang="ar-SA" sz="4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/>
                <a:ea typeface="Calibri"/>
                <a:cs typeface="Traditional Arabic"/>
              </a:rPr>
              <a:t>ة</a:t>
            </a:r>
            <a:r>
              <a:rPr lang="ar-AE" sz="4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/>
                <a:ea typeface="Calibri"/>
                <a:cs typeface="Traditional Arabic"/>
              </a:rPr>
              <a:t>؟ </a:t>
            </a:r>
            <a:endParaRPr lang="en-US" sz="105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/>
              <a:ea typeface="Calibri"/>
              <a:cs typeface="Arial"/>
            </a:endParaRPr>
          </a:p>
          <a:p>
            <a:pPr marL="0" marR="0" algn="ctr" rtl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ar-AE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/>
                <a:ea typeface="Calibri"/>
                <a:cs typeface="Traditional Arabic"/>
              </a:rPr>
              <a:t>وما رأيكم بأن نجعل إعادة استغلال واستخدام</a:t>
            </a:r>
            <a:endParaRPr lang="en-US" sz="105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/>
              <a:ea typeface="Calibri"/>
              <a:cs typeface="Arial"/>
            </a:endParaRPr>
          </a:p>
          <a:p>
            <a:pPr marL="0" marR="0" algn="ctr" rtl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ar-AE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/>
                <a:ea typeface="Calibri"/>
                <a:cs typeface="Traditional Arabic"/>
              </a:rPr>
              <a:t> البلاستيك منهجا من مناهج حياتنا؟</a:t>
            </a:r>
            <a:endParaRPr lang="en-US" sz="105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/>
              <a:ea typeface="Calibri"/>
              <a:cs typeface="Arial"/>
            </a:endParaRPr>
          </a:p>
        </p:txBody>
      </p:sp>
      <p:pic>
        <p:nvPicPr>
          <p:cNvPr id="5" name="صورة 2" descr="http://syrianchange.files.wordpress.com/2011/12/d987d984-d8aad8b9d984d985.jpg"/>
          <p:cNvPicPr/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3817" r="11432"/>
          <a:stretch/>
        </p:blipFill>
        <p:spPr bwMode="auto">
          <a:xfrm>
            <a:off x="76200" y="2883594"/>
            <a:ext cx="1530927" cy="21456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2719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350</TotalTime>
  <Words>23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Angles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COMP</dc:creator>
  <cp:lastModifiedBy>COMP</cp:lastModifiedBy>
  <cp:revision>77</cp:revision>
  <dcterms:created xsi:type="dcterms:W3CDTF">2006-08-16T00:00:00Z</dcterms:created>
  <dcterms:modified xsi:type="dcterms:W3CDTF">2013-04-15T11:11:32Z</dcterms:modified>
</cp:coreProperties>
</file>