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79B7-4DEE-441E-862D-E87008E51E1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3A64-FB09-4635-9762-3EF783DEA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34763-D3C1-4406-84BF-67FEF7BAB64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9E579-2CAD-4D8B-BE29-CFBB4E4B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22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182-8CBB-4A0B-B511-D6A5A19960AF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402-9A84-4A73-884D-7C308FB68554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A46D-92E0-4E6A-8B9B-03D7D0ADB957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96E9-91D1-4907-A146-ED3007AD1581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0B6C-3947-402A-BA71-6B74E90FD3E3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73-72AF-42B4-A5BF-74A3504BA4FD}" type="datetime1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1B44-003E-4443-A3A7-F7C5A2BEA952}" type="datetime1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C1DF-2855-4848-9A58-81ACB46794D7}" type="datetime1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1445-F251-45F7-86E3-A5C9EA30515B}" type="datetime1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2142-3BE1-473D-A95F-49B67E828AEA}" type="datetime1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F01-7658-467D-831A-1D5735C03614}" type="datetime1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9884D0-BCB5-437B-9A06-1CF5882F1C97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anadkids.islammessage.com/SanadKidsPanel/media/image/%D8%AA%D9%81%D9%83%D9%8A%D8%B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26850"/>
            <a:ext cx="1496291" cy="180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050" name="Picture 2" descr="http://www.altahera.net/uploads/120886176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84" r="34818"/>
          <a:stretch/>
        </p:blipFill>
        <p:spPr bwMode="auto">
          <a:xfrm>
            <a:off x="96982" y="152400"/>
            <a:ext cx="196055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21173193">
            <a:off x="1869317" y="1327152"/>
            <a:ext cx="6809657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7200" dirty="0" smtClean="0">
                <a:latin typeface="Andalus" pitchFamily="18" charset="-78"/>
                <a:cs typeface="Andalus" pitchFamily="18" charset="-78"/>
              </a:rPr>
              <a:t>ماذا تعلمنا في الدروس</a:t>
            </a:r>
          </a:p>
          <a:p>
            <a:pPr algn="ctr" rtl="1"/>
            <a:r>
              <a:rPr lang="ar-SA" sz="7200" dirty="0" smtClean="0">
                <a:latin typeface="Andalus" pitchFamily="18" charset="-78"/>
                <a:cs typeface="Andalus" pitchFamily="18" charset="-78"/>
              </a:rPr>
              <a:t>السابقة؟؟؟</a:t>
            </a:r>
            <a:endParaRPr lang="en-US" sz="72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83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1038" y="6278880"/>
            <a:ext cx="502920" cy="5029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22960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 هو البلاستيك؟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 هو مصدر معظم المنتوجات البلاستيكية؟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 هي الطرق المقترحة للحد من تلوث البيئة الناتج عن القاء منتوجات بلاستيكية في البيئة؟</a:t>
            </a:r>
          </a:p>
          <a:p>
            <a:pPr marL="342900" indent="-342900" algn="r" rtl="1"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ماذا نعني بكل من: 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الاستحداث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إعادة استعمال المنتجات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فصل النفايات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9700" y="235803"/>
            <a:ext cx="63246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هيا بنا لنجب عن الأسئلة التالية:</a:t>
            </a:r>
            <a:endParaRPr lang="en-US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62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349</TotalTime>
  <Words>53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76</cp:revision>
  <dcterms:created xsi:type="dcterms:W3CDTF">2006-08-16T00:00:00Z</dcterms:created>
  <dcterms:modified xsi:type="dcterms:W3CDTF">2013-04-15T10:56:13Z</dcterms:modified>
</cp:coreProperties>
</file>