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BD631-EC02-4EAA-87E1-1C5B983353B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F6D44-7B05-41EA-9176-37071876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8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KJkWA55LO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F6D44-7B05-41EA-9176-3707187692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http://www.youtube.com/watch?v=-KJkWA55LO0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F6D44-7B05-41EA-9176-3707187692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134DFE-461C-49A6-BD2C-ABE844E8B0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D94267-4F33-4AC2-97F8-E6DAC409AC0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KJkWA55LO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qsm.ac.il/aber_abed/students/siwar/Siwar-Lesson-4/Crossing-the-river-gam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6393" y="1219200"/>
            <a:ext cx="34628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الدرس الرابع</a:t>
            </a:r>
            <a:endParaRPr lang="en-US" sz="66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 rot="21142506">
            <a:off x="657817" y="3115362"/>
            <a:ext cx="71064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إعادة استخدام البلاستيك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4" descr="http://img190.imageshack.us/img190/9058/amazingtomatoplanterste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6061">
            <a:off x="408460" y="439811"/>
            <a:ext cx="3064358" cy="2357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http://sphotos-a.xx.fbcdn.net/hphotos-snc7/c23.0.403.403/p403x403/581776_542427472468348_489433375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43"/>
          <a:stretch/>
        </p:blipFill>
        <p:spPr bwMode="auto">
          <a:xfrm>
            <a:off x="6019801" y="4267199"/>
            <a:ext cx="2667000" cy="20520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6906" y="388203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الصف الخامس «أ»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4599" y="4877748"/>
            <a:ext cx="21964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سوار أبومخ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55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6688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ماذا تعلمتم في الدرس السابق؟؟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024" y="1385455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 هو ضرر البلاستيك بالنسبة للكائنات الحية التي تتناول؟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 هي الطرق التي تعلمناها في الدرس السابق لتقليل تلوث البيئة بسبب تراكم النفايات البلاستيكية؟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ماذا نعني بالاستحداث؟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اشرح/ي التجارب التي قمنا بها في الدرس السابق، </a:t>
            </a:r>
          </a:p>
          <a:p>
            <a:pPr algn="r" rtl="1">
              <a:lnSpc>
                <a:spcPct val="150000"/>
              </a:lnSpc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وما هو هدف هذ التجارب؟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endParaRPr lang="en-US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" name="Picture 4" descr="http://www.suzannesutton.com/_borders/boy_desk_think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3124200"/>
            <a:ext cx="1771640" cy="2443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2618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533400"/>
            <a:ext cx="8839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الوظيفة البيتية</a:t>
            </a:r>
            <a:endParaRPr lang="en-US" sz="80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2819399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6600" b="1" dirty="0" smtClean="0">
                <a:latin typeface="Traditional Arabic" pitchFamily="18" charset="-78"/>
                <a:cs typeface="Traditional Arabic" pitchFamily="18" charset="-78"/>
              </a:rPr>
              <a:t>هيا بنا نشاهد معاً المنتوجات البلاستيكية التي قمتم بإعادة استخدامها في منزلكم</a:t>
            </a:r>
            <a:endParaRPr lang="en-US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72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440270">
            <a:off x="6046" y="722237"/>
            <a:ext cx="91149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لماذا إعادة استخدام البلاستيك؟؟!!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667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ما هو الهدف من إعادة استخدام المنتجات البلاستيكية؟؟</a:t>
            </a:r>
          </a:p>
          <a:p>
            <a:pPr marL="571500" indent="-571500" algn="ct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وهل إعادة استخدام المواد مهم فقط للمنتجات المصنوعة من مادة البلاستيك؟</a:t>
            </a:r>
          </a:p>
          <a:p>
            <a:pPr algn="ctr" rtl="1">
              <a:lnSpc>
                <a:spcPct val="150000"/>
              </a:lnSpc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 أم يمكننا إعادة استخدام مواد أخرى لنفس الهدف؟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35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00" y="518434"/>
            <a:ext cx="29434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1" u="sng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استنتاج:</a:t>
            </a:r>
            <a:endParaRPr lang="en-US" sz="9600" b="1" u="sng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835" y="2347079"/>
            <a:ext cx="74294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4400" b="1" i="1" u="sng" dirty="0" smtClean="0">
                <a:latin typeface="Traditional Arabic" pitchFamily="18" charset="-78"/>
                <a:cs typeface="Traditional Arabic" pitchFamily="18" charset="-78"/>
              </a:rPr>
              <a:t>حماية البيئة</a:t>
            </a:r>
          </a:p>
          <a:p>
            <a:pPr marL="285750" indent="-285750" algn="ct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يمكن إعادة استخدام منتجات من مواد أخرى غير البلاستيك لنفس الهدف وهو </a:t>
            </a:r>
            <a:r>
              <a:rPr lang="ar-SA" sz="4400" b="1" i="1" u="sng" dirty="0" smtClean="0">
                <a:latin typeface="Traditional Arabic" pitchFamily="18" charset="-78"/>
                <a:cs typeface="Traditional Arabic" pitchFamily="18" charset="-78"/>
              </a:rPr>
              <a:t>حماية البيئة</a:t>
            </a:r>
            <a:endParaRPr lang="en-US" sz="4400" b="1" i="1" u="sng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http://www.back2tap.com/wp-content/uploads/2010/09/world-and-hands-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6202"/>
            <a:ext cx="2242198" cy="2242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rabic.cri.cn/mmsource/images/2008/07/23/Tibet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37" b="7215"/>
          <a:stretch/>
        </p:blipFill>
        <p:spPr bwMode="auto">
          <a:xfrm>
            <a:off x="7211290" y="5199490"/>
            <a:ext cx="1856510" cy="1277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1.gstatic.com/images?q=tbn:ANd9GcTMq69v11MsDMcxCxo3w3dtHejq4jmIdwsxRsS7Y98zpDpWoy0c0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8128"/>
            <a:ext cx="2286000" cy="227027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9294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9327" y="6096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هيا بنا لنستمع للأغنية الموجودة في الرابط أدناه، ونتأمل كلماتها ونفكر في معناها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050" name="Picture 2" descr="http://9to5google.files.wordpress.com/2013/03/happy-5th-birthday-youtube-501ecffedf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97178"/>
            <a:ext cx="3750582" cy="2108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895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28600"/>
            <a:ext cx="54280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لماذا مهم الحفاظ على البيئة؟؟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2091" y="1676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تمعن في الصورتين أدناه وأجب عن السؤال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http://www.minia.edu.eg/eng/images/stories/scen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94347"/>
            <a:ext cx="3578225" cy="3596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_9wXAyFy1Xds/TOkCukRyWOI/AAAAAAAAAAU/s1TajNddpQI/s1600/SAM_87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591" y="2423441"/>
            <a:ext cx="3578809" cy="3596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839200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3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هيا بنا نلعب ونتعلم</a:t>
            </a:r>
          </a:p>
          <a:p>
            <a:pPr algn="ctr"/>
            <a:r>
              <a:rPr lang="ar-SA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في آن واحد</a:t>
            </a:r>
            <a:endParaRPr lang="en-US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/>
          </a:bodyPr>
          <a:lstStyle/>
          <a:p>
            <a:pPr marL="514350" indent="-514350" algn="r" rtl="1">
              <a:lnSpc>
                <a:spcPct val="200000"/>
              </a:lnSpc>
              <a:buAutoNum type="arabicPeriod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على جميع الطلاب الإلتزام في الهدوء</a:t>
            </a:r>
          </a:p>
          <a:p>
            <a:pPr marL="514350" indent="-514350" algn="r" rtl="1">
              <a:lnSpc>
                <a:spcPct val="200000"/>
              </a:lnSpc>
              <a:buAutoNum type="arabicPeriod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كل سؤال في اللعبة يجب على طالب واحد فقط الإجابة عنه وفقا لإختيار المعلم</a:t>
            </a:r>
          </a:p>
          <a:p>
            <a:pPr marL="514350" indent="-514350" algn="r" rtl="1">
              <a:lnSpc>
                <a:spcPct val="200000"/>
              </a:lnSpc>
              <a:buAutoNum type="arabicPeriod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يمنع إجابة طالب آخر غير الذي اختاره المعلم على السؤال المطروح</a:t>
            </a:r>
          </a:p>
          <a:p>
            <a:pPr marL="514350" indent="-514350" algn="r" rtl="1">
              <a:lnSpc>
                <a:spcPct val="200000"/>
              </a:lnSpc>
              <a:buAutoNum type="arabicPeriod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إذا لم يتمكن الطالب من معرفة الإجابة الصحيحة يطلب من أحد زملائه أن يساعده</a:t>
            </a:r>
            <a:endParaRPr lang="en-US" sz="28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62960" y="228599"/>
            <a:ext cx="34612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قوانين اللعبة: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Explosion 1 4">
            <a:hlinkClick r:id="rId2"/>
          </p:cNvPr>
          <p:cNvSpPr/>
          <p:nvPr/>
        </p:nvSpPr>
        <p:spPr>
          <a:xfrm rot="20935827">
            <a:off x="435427" y="313195"/>
            <a:ext cx="3352800" cy="249274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اللعبة</a:t>
            </a:r>
            <a:endParaRPr lang="en-US" sz="96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8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</TotalTime>
  <Words>221</Words>
  <Application>Microsoft Office PowerPoint</Application>
  <PresentationFormat>On-screen Show (4:3)</PresentationFormat>
  <Paragraphs>33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28</cp:revision>
  <dcterms:created xsi:type="dcterms:W3CDTF">2013-04-09T02:38:31Z</dcterms:created>
  <dcterms:modified xsi:type="dcterms:W3CDTF">2013-05-14T23:22:59Z</dcterms:modified>
</cp:coreProperties>
</file>