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70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79B7-4DEE-441E-862D-E87008E51E12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63A64-FB09-4635-9762-3EF783DEA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6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34763-D3C1-4406-84BF-67FEF7BAB642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9E579-2CAD-4D8B-BE29-CFBB4E4B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22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9E579-2CAD-4D8B-BE29-CFBB4E4B1F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92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9E579-2CAD-4D8B-BE29-CFBB4E4B1F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18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9E579-2CAD-4D8B-BE29-CFBB4E4B1F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11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9E579-2CAD-4D8B-BE29-CFBB4E4B1F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2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4182-8CBB-4A0B-B511-D6A5A19960AF}" type="datetime1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A402-9A84-4A73-884D-7C308FB68554}" type="datetime1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A46D-92E0-4E6A-8B9B-03D7D0ADB957}" type="datetime1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96E9-91D1-4907-A146-ED3007AD1581}" type="datetime1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A0B6C-3947-402A-BA71-6B74E90FD3E3}" type="datetime1">
              <a:rPr lang="en-US" smtClean="0"/>
              <a:t>4/18/2013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3973-72AF-42B4-A5BF-74A3504BA4FD}" type="datetime1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1B44-003E-4443-A3A7-F7C5A2BEA952}" type="datetime1">
              <a:rPr lang="en-US" smtClean="0"/>
              <a:t>4/18/2013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C1DF-2855-4848-9A58-81ACB46794D7}" type="datetime1">
              <a:rPr lang="en-US" smtClean="0"/>
              <a:t>4/18/2013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1445-F251-45F7-86E3-A5C9EA30515B}" type="datetime1">
              <a:rPr lang="en-US" smtClean="0"/>
              <a:t>4/18/2013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2142-3BE1-473D-A95F-49B67E828AEA}" type="datetime1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F01-7658-467D-831A-1D5735C03614}" type="datetime1">
              <a:rPr lang="en-US" smtClean="0"/>
              <a:t>4/18/2013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9884D0-BCB5-437B-9A06-1CF5882F1C97}" type="datetime1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IYpU-893r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5.gif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43600" y="228600"/>
            <a:ext cx="3009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الدرس الثالث</a:t>
            </a:r>
            <a:endParaRPr lang="en-US" sz="54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636" y="3276600"/>
            <a:ext cx="692850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cap="none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الاستخدام السليم للبلاستيك</a:t>
            </a:r>
            <a:endParaRPr lang="en-US" sz="66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 descr="http://i01.i.aliimg.com/img/pb/590/048/385/385048590_7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6456">
            <a:off x="682839" y="632570"/>
            <a:ext cx="1827796" cy="20711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kazamiza.com/uploads/1333210947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55" y="5348719"/>
            <a:ext cx="1201882" cy="15023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jcity.co.il/files_media/d42c6148ff223e6860f775b97621650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921" y="1447800"/>
            <a:ext cx="1284020" cy="12123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d37283w41189su.cloudfront.net/uploaded/1302274a6fed9810251cc23e7542bca8ae925b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035" y="2895599"/>
            <a:ext cx="1410723" cy="2546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portal.herzliya.k12.il/C8/MainImageGallery/ImageGallery/%D7%90%D7%99%D7%9B%D7%95%D7%AA%20%D7%94%D7%A1%D7%91%D7%99%D7%91%D7%9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948" y="5441955"/>
            <a:ext cx="1715085" cy="13203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albosala.com/Portals/Files/General/%D8%A7%D9%83%D9%8A%D8%A7%D8%B3%20%D8%A8%D9%84%D8%A7%D8%B3%D8%AA%D9%8A%D9%83%D9%8A%D8%A9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240" y="732886"/>
            <a:ext cx="2618789" cy="18705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099895"/>
            <a:ext cx="7620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6000" b="1" dirty="0" smtClean="0">
                <a:latin typeface="Traditional Arabic" pitchFamily="18" charset="-78"/>
                <a:cs typeface="Traditional Arabic" pitchFamily="18" charset="-78"/>
              </a:rPr>
              <a:t>التجربة الثانية</a:t>
            </a:r>
            <a:endParaRPr lang="en-US" sz="60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Snip Diagonal Corner Rectangle 4"/>
          <p:cNvSpPr/>
          <p:nvPr/>
        </p:nvSpPr>
        <p:spPr>
          <a:xfrm>
            <a:off x="990600" y="2070099"/>
            <a:ext cx="3352800" cy="3733800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ar-SA" sz="6600" b="1" dirty="0" smtClean="0">
                <a:latin typeface="Traditional Arabic" pitchFamily="18" charset="-78"/>
                <a:cs typeface="Traditional Arabic" pitchFamily="18" charset="-78"/>
              </a:rPr>
              <a:t>تحضير النايلون</a:t>
            </a:r>
            <a:endParaRPr lang="en-US" sz="66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7172" name="Picture 4" descr="http://static.hawaacdn.com/PE/2010/02/28/01/80785_1252447082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130800" y="2641600"/>
            <a:ext cx="3149600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3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SA" sz="4800" b="1" dirty="0" smtClean="0">
                <a:latin typeface="Andalus" pitchFamily="18" charset="-78"/>
                <a:cs typeface="Andalus" pitchFamily="18" charset="-78"/>
              </a:rPr>
              <a:t>أدوات ومواد التجربة</a:t>
            </a:r>
            <a:endParaRPr lang="en-US" sz="48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ماء مقطرة 25 ملل.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مذيب عضوي (هكسان) 25 ملل.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سيبوكيل كلوريد 1 ملل.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دي أمينو هكسان 1 غرام.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ميزان.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كأسين كيماويين 100 ملل.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عصا صغيرة.</a:t>
            </a:r>
            <a:endParaRPr lang="en-US" sz="36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46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14800" y="1066800"/>
            <a:ext cx="4343400" cy="495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ar-SA" sz="8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ماذا</a:t>
            </a:r>
          </a:p>
          <a:p>
            <a:pPr marL="114300" indent="0" algn="ctr">
              <a:buNone/>
            </a:pPr>
            <a:r>
              <a:rPr lang="ar-SA" sz="8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استنتجتم </a:t>
            </a:r>
          </a:p>
          <a:p>
            <a:pPr marL="114300" indent="0" algn="ctr">
              <a:buNone/>
            </a:pPr>
            <a:r>
              <a:rPr lang="ar-SA" sz="8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من التجارب؟؟</a:t>
            </a:r>
            <a:endParaRPr lang="en-US" sz="80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8194" name="Picture 2" descr="http://1.bp.blogspot.com/_q2Q2yszWcyw/TCHynHcxVNI/AAAAAAAAAWg/IuhXTwZAs9I/s1600/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5" t="9774" r="8636" b="8409"/>
          <a:stretch/>
        </p:blipFill>
        <p:spPr bwMode="auto">
          <a:xfrm>
            <a:off x="762000" y="1752600"/>
            <a:ext cx="2327563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7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8000" dirty="0" smtClean="0">
                <a:latin typeface="Andalus" pitchFamily="18" charset="-78"/>
                <a:cs typeface="Andalus" pitchFamily="18" charset="-78"/>
              </a:rPr>
              <a:t>ماذا تعلمتم اليوم؟؟</a:t>
            </a:r>
            <a:endParaRPr lang="en-US" sz="8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1066800"/>
            <a:ext cx="4343400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الإجمال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AutoShape 2" descr="http://www.suzannesutton.com/_borders/boy_desk_thinking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://www.suzannesutton.com/_borders/boy_desk_think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5760" y="4167366"/>
            <a:ext cx="1619239" cy="2233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http://www.deviantart.com/download/127454255/Thinking_boy_by_EltonRodrigue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753" y="168275"/>
            <a:ext cx="1947647" cy="2754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3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SA" sz="6600" dirty="0" smtClean="0">
                <a:latin typeface="Andalus" pitchFamily="18" charset="-78"/>
                <a:cs typeface="Andalus" pitchFamily="18" charset="-78"/>
              </a:rPr>
              <a:t>الوظيفة البيتية</a:t>
            </a:r>
            <a:endParaRPr lang="en-US" sz="6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0" name="Picture 2" descr="http://doula.files.wordpress.com/2008/09/thinking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61"/>
          <a:stretch/>
        </p:blipFill>
        <p:spPr bwMode="auto">
          <a:xfrm>
            <a:off x="152400" y="1600199"/>
            <a:ext cx="2362200" cy="215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nip Diagonal Corner Rectangle 5"/>
          <p:cNvSpPr/>
          <p:nvPr/>
        </p:nvSpPr>
        <p:spPr>
          <a:xfrm>
            <a:off x="2895600" y="1752600"/>
            <a:ext cx="5410200" cy="4724400"/>
          </a:xfrm>
          <a:prstGeom prst="snip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ar-SA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مهمة بأزواج:</a:t>
            </a:r>
          </a:p>
          <a:p>
            <a:pPr algn="ctr" rtl="1">
              <a:lnSpc>
                <a:spcPct val="150000"/>
              </a:lnSpc>
            </a:pPr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مطلوب من كل طالبين أن يقوموا بإعادة استخدام منتوج بلاستيكي معين وإحضاره في الحصة القادمة</a:t>
            </a:r>
            <a:endParaRPr lang="en-US" sz="4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896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4800" b="1" dirty="0" smtClean="0">
                <a:latin typeface="Andalus" pitchFamily="18" charset="-78"/>
                <a:cs typeface="Andalus" pitchFamily="18" charset="-78"/>
              </a:rPr>
              <a:t>منتوجات </a:t>
            </a:r>
            <a:r>
              <a:rPr lang="ar-SA" sz="4800" b="1" smtClean="0">
                <a:latin typeface="Andalus" pitchFamily="18" charset="-78"/>
                <a:cs typeface="Andalus" pitchFamily="18" charset="-78"/>
              </a:rPr>
              <a:t>بلاستيكية أعيد استخدامها</a:t>
            </a:r>
            <a:endParaRPr lang="en-US" sz="48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074" name="Picture 2" descr="http://t1.gstatic.com/images?q=tbn:ANd9GcTMq69v11MsDMcxCxo3w3dtHejq4jmIdwsxRsS7Y98zpDpWoy0c0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479964"/>
            <a:ext cx="2882720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6" name="Picture 4" descr="http://img190.imageshack.us/img190/9058/amazingtomatoplanterste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899161"/>
            <a:ext cx="2438399" cy="18762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ages.lakii.com/images/May09/rana363_bottle_recycling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267200"/>
            <a:ext cx="2438399" cy="18613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C:\Users\COMP\Desktop\Water-bottle-craft-idea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1899161"/>
            <a:ext cx="2438399" cy="18762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http://sphotos-a.xx.fbcdn.net/hphotos-snc7/c23.0.403.403/p403x403/581776_542427472468348_489433375_n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43"/>
          <a:stretch/>
        </p:blipFill>
        <p:spPr bwMode="auto">
          <a:xfrm>
            <a:off x="6248401" y="4267200"/>
            <a:ext cx="2438399" cy="18762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589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091" y="3429000"/>
            <a:ext cx="64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hlinkClick r:id="rId3"/>
              </a:rPr>
              <a:t>http://www.youtube.com/watch?v=NIYpU-893rQ</a:t>
            </a:r>
            <a:r>
              <a:rPr lang="en-US" sz="2800" b="1" dirty="0">
                <a:hlinkClick r:id="rId3"/>
              </a:rPr>
              <a:t> </a:t>
            </a:r>
            <a:endParaRPr lang="en-US" sz="2800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1066800" y="914400"/>
            <a:ext cx="6934200" cy="17526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أنقر على الموقع أدناه وشاهد الفيديو  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من 12:39 </a:t>
            </a:r>
            <a:r>
              <a:rPr lang="ar-SA" sz="3600" b="1" dirty="0">
                <a:latin typeface="Traditional Arabic" pitchFamily="18" charset="-78"/>
                <a:cs typeface="Traditional Arabic" pitchFamily="18" charset="-78"/>
              </a:rPr>
              <a:t>حتى 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15:40</a:t>
            </a:r>
            <a:endParaRPr lang="en-US" sz="36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14300" indent="0" algn="ctr" rtl="1">
              <a:lnSpc>
                <a:spcPct val="200000"/>
              </a:lnSpc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هيا بنا نناقش معاً ما شاهدناه في الفيديو...</a:t>
            </a:r>
          </a:p>
          <a:p>
            <a:pPr marL="114300" indent="0" algn="ctr" rtl="1">
              <a:lnSpc>
                <a:spcPct val="200000"/>
              </a:lnSpc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ماذا شاهدتم؟</a:t>
            </a:r>
          </a:p>
          <a:p>
            <a:pPr marL="114300" indent="0" algn="ctr" rtl="1">
              <a:lnSpc>
                <a:spcPct val="200000"/>
              </a:lnSpc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ما هو رأيكم؟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3455" y="1524000"/>
            <a:ext cx="2514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6000" b="1" dirty="0" smtClean="0">
                <a:latin typeface="Traditional Arabic" pitchFamily="18" charset="-78"/>
                <a:cs typeface="Traditional Arabic" pitchFamily="18" charset="-78"/>
              </a:rPr>
              <a:t>بلاستيك في بطن الحوت</a:t>
            </a:r>
          </a:p>
          <a:p>
            <a:pPr algn="ctr" rtl="1"/>
            <a:r>
              <a:rPr lang="ar-SA" sz="6000" b="1" dirty="0" smtClean="0">
                <a:latin typeface="Traditional Arabic" pitchFamily="18" charset="-78"/>
                <a:cs typeface="Traditional Arabic" pitchFamily="18" charset="-78"/>
              </a:rPr>
              <a:t>؟؟!!</a:t>
            </a:r>
            <a:endParaRPr lang="en-US" sz="60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3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ما هو الإستحداث؟؟</a:t>
            </a:r>
            <a:endParaRPr lang="en-US" sz="44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2050" name="Picture 2" descr="http://www.jcity.co.il/files_media/d42c6148ff223e6860f775b97621650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0188">
            <a:off x="554025" y="1224397"/>
            <a:ext cx="1910325" cy="18037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7" name="Rectangle 6"/>
          <p:cNvSpPr/>
          <p:nvPr/>
        </p:nvSpPr>
        <p:spPr>
          <a:xfrm>
            <a:off x="2777181" y="544286"/>
            <a:ext cx="613821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هل تعرفون ماذا يعني هذا الرمز؟</a:t>
            </a:r>
            <a:endParaRPr lang="en-US" sz="54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 rot="21161755">
            <a:off x="2469221" y="2051881"/>
            <a:ext cx="3932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4800" b="1" u="sng" dirty="0" smtClean="0">
                <a:latin typeface="Traditional Arabic" pitchFamily="18" charset="-78"/>
                <a:cs typeface="Traditional Arabic" pitchFamily="18" charset="-78"/>
              </a:rPr>
              <a:t>ولماذا الإستحداث؟؟</a:t>
            </a:r>
            <a:endParaRPr lang="en-US" sz="4800" b="1" u="sng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2054" name="Picture 6" descr="http://shady.al-mahmoudi.com/wp-content/uploads/2010/10/thinking-web-pic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2" r="9481"/>
          <a:stretch/>
        </p:blipFill>
        <p:spPr bwMode="auto">
          <a:xfrm>
            <a:off x="4024745" y="3129505"/>
            <a:ext cx="1371600" cy="16710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lahaonline.com/media/images/articles/people/07it877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696" y="2297739"/>
            <a:ext cx="2347849" cy="16673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1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>
            <a:off x="4114800" y="609600"/>
            <a:ext cx="4495800" cy="556260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200000"/>
              </a:lnSpc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وما هي الحلول الأخرى التي تقترحونها من أجل التقليل من تلوث البيئة الناتج عن استخدام المنتوجات البلاستيكية المستخدمة في حياتنا اليومية</a:t>
            </a:r>
          </a:p>
          <a:p>
            <a:pPr algn="ctr" rtl="1">
              <a:lnSpc>
                <a:spcPct val="200000"/>
              </a:lnSpc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؟؟؟</a:t>
            </a:r>
            <a:endParaRPr lang="en-US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3074" name="Picture 2" descr="http://t0.gstatic.com/images?q=tbn:ANd9GcTGHC6ZiCgKleMed3xJg2livXzZFT8AD49FW5m_YlIubXT1yp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10" t="4545" r="15260" b="9809"/>
          <a:stretch/>
        </p:blipFill>
        <p:spPr bwMode="auto">
          <a:xfrm>
            <a:off x="838200" y="1752599"/>
            <a:ext cx="2209800" cy="3031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1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 descr="http://portal.herzliya.k12.il/C8/MainImageGallery/ImageGallery/%D7%90%D7%99%D7%9B%D7%95%D7%AA%20%D7%94%D7%A1%D7%91%D7%99%D7%91%D7%94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" y="68912"/>
            <a:ext cx="8950037" cy="6740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5400" dirty="0" smtClean="0">
                <a:latin typeface="Andalus" pitchFamily="18" charset="-78"/>
                <a:cs typeface="Andalus" pitchFamily="18" charset="-78"/>
              </a:rPr>
              <a:t>من الحلول المقترحة...</a:t>
            </a:r>
            <a:endParaRPr lang="en-US" sz="5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914400" y="2286000"/>
            <a:ext cx="3352800" cy="1066800"/>
          </a:xfrm>
          <a:prstGeom prst="snip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إعادة استخدام المنتجات</a:t>
            </a:r>
            <a:endParaRPr lang="en-US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Snip Diagonal Corner Rectangle 6"/>
          <p:cNvSpPr/>
          <p:nvPr/>
        </p:nvSpPr>
        <p:spPr>
          <a:xfrm>
            <a:off x="4724400" y="2286000"/>
            <a:ext cx="3352800" cy="1066800"/>
          </a:xfrm>
          <a:prstGeom prst="snip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الاستحداث</a:t>
            </a:r>
            <a:endParaRPr lang="en-US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2819400" y="3810000"/>
            <a:ext cx="3352800" cy="1066800"/>
          </a:xfrm>
          <a:prstGeom prst="snip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استبدال أكياس نايلون بأكياس من قماش</a:t>
            </a:r>
            <a:endParaRPr lang="en-US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9" name="Picture 4" descr="http://upload.kazamiza.com/uploads/133321094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00478">
            <a:off x="6447443" y="4712401"/>
            <a:ext cx="1510428" cy="17741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michmanim.org/images/michmanim/%D7%9E%D7%97%D7%96%D7%95%D7%A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864" y="1752600"/>
            <a:ext cx="876300" cy="8763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://d37283w41189su.cloudfront.net/uploaded/1302274a6fed9810251cc23e7542bca8ae925b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5120398"/>
            <a:ext cx="2781300" cy="1509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www.horalaen.com/vb/storeimg/horalaen.com_1349127778_423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14"/>
          <a:stretch/>
        </p:blipFill>
        <p:spPr bwMode="auto">
          <a:xfrm rot="20832409">
            <a:off x="297813" y="4120763"/>
            <a:ext cx="2355706" cy="15120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9600" y="3276600"/>
            <a:ext cx="6629400" cy="1447800"/>
          </a:xfrm>
        </p:spPr>
        <p:txBody>
          <a:bodyPr/>
          <a:lstStyle/>
          <a:p>
            <a:r>
              <a:rPr lang="ar-SA" sz="9600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التجارب العلمية</a:t>
            </a:r>
            <a:endParaRPr lang="en-US" sz="9600" dirty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122" name="Picture 2" descr="http://www.z6zz.com/up/uploads/images/z6zz4baeb263ec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84" r="5074"/>
          <a:stretch/>
        </p:blipFill>
        <p:spPr bwMode="auto">
          <a:xfrm>
            <a:off x="7543800" y="2895600"/>
            <a:ext cx="1447800" cy="24591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Rectangle 4"/>
          <p:cNvSpPr/>
          <p:nvPr/>
        </p:nvSpPr>
        <p:spPr>
          <a:xfrm>
            <a:off x="2399773" y="928255"/>
            <a:ext cx="434445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7200" b="1" i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نصنع البلاستيك</a:t>
            </a:r>
            <a:endParaRPr lang="en-US" sz="7200" b="1" i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6172200"/>
            <a:ext cx="7620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4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6000" b="1" dirty="0" smtClean="0">
                <a:latin typeface="Traditional Arabic" pitchFamily="18" charset="-78"/>
                <a:cs typeface="Traditional Arabic" pitchFamily="18" charset="-78"/>
              </a:rPr>
              <a:t>التجربة الأولى</a:t>
            </a:r>
            <a:endParaRPr lang="en-US" sz="60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6146" name="Picture 2" descr="http://t2.gstatic.com/images?q=tbn:ANd9GcQCofQTSUJGvj1qrEsUS15ZB-YuMgFsV_UkNA17Dcvs4US1LEF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743200"/>
            <a:ext cx="3357119" cy="251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Snip Diagonal Corner Rectangle 5"/>
          <p:cNvSpPr/>
          <p:nvPr/>
        </p:nvSpPr>
        <p:spPr>
          <a:xfrm>
            <a:off x="762000" y="2209800"/>
            <a:ext cx="3352800" cy="3733800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 smtClean="0">
                <a:latin typeface="Traditional Arabic" pitchFamily="18" charset="-78"/>
                <a:cs typeface="Traditional Arabic" pitchFamily="18" charset="-78"/>
              </a:rPr>
              <a:t>مادة بلاستيكية من الحليب</a:t>
            </a:r>
            <a:endParaRPr lang="en-US" sz="66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SA" sz="4800" b="1" dirty="0" smtClean="0">
                <a:latin typeface="Andalus" pitchFamily="18" charset="-78"/>
                <a:cs typeface="Andalus" pitchFamily="18" charset="-78"/>
              </a:rPr>
              <a:t>أدوات ومواد التجربة</a:t>
            </a:r>
            <a:endParaRPr lang="en-US" sz="48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كأس حليب %1.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ربع كأس خل.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وسيلة للتسخين (سخان كهربائي).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وعاء للتسخين.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محرمة ورق، صينية نظيفة، ماء.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مصفاة ناعمة جدا.</a:t>
            </a:r>
          </a:p>
          <a:p>
            <a:pPr marL="571500" indent="-457200" algn="r" rtl="1">
              <a:buAutoNum type="arabicPeriod"/>
            </a:pP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ملعقة للتحريك.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80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329</TotalTime>
  <Words>230</Words>
  <Application>Microsoft Office PowerPoint</Application>
  <PresentationFormat>On-screen Show (4:3)</PresentationFormat>
  <Paragraphs>68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Apothecary</vt:lpstr>
      <vt:lpstr>PowerPoint Presentation</vt:lpstr>
      <vt:lpstr>PowerPoint Presentation</vt:lpstr>
      <vt:lpstr>PowerPoint Presentation</vt:lpstr>
      <vt:lpstr>ما هو الإستحداث؟؟</vt:lpstr>
      <vt:lpstr>PowerPoint Presentation</vt:lpstr>
      <vt:lpstr>من الحلول المقترحة...</vt:lpstr>
      <vt:lpstr>التجارب العلمية</vt:lpstr>
      <vt:lpstr>التجربة الأولى</vt:lpstr>
      <vt:lpstr>أدوات ومواد التجربة</vt:lpstr>
      <vt:lpstr>التجربة الثانية</vt:lpstr>
      <vt:lpstr>أدوات ومواد التجربة</vt:lpstr>
      <vt:lpstr>PowerPoint Presentation</vt:lpstr>
      <vt:lpstr>ماذا تعلمتم اليوم؟؟</vt:lpstr>
      <vt:lpstr>الوظيفة البيتية</vt:lpstr>
      <vt:lpstr>منتوجات بلاستيكية أعيد استخدامها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</dc:creator>
  <cp:lastModifiedBy>COMP</cp:lastModifiedBy>
  <cp:revision>62</cp:revision>
  <dcterms:created xsi:type="dcterms:W3CDTF">2006-08-16T00:00:00Z</dcterms:created>
  <dcterms:modified xsi:type="dcterms:W3CDTF">2013-04-18T03:23:58Z</dcterms:modified>
</cp:coreProperties>
</file>